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honaitran:git:associationAnalysis:R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'Itemset Width Distribution'!$A$1</c:f>
              <c:strCache>
                <c:ptCount val="1"/>
                <c:pt idx="0">
                  <c:v>Size</c:v>
                </c:pt>
              </c:strCache>
            </c:strRef>
          </c:tx>
          <c:invertIfNegative val="0"/>
          <c:val>
            <c:numRef>
              <c:f>'Itemset Width Distribution'!$C$2:$C$18</c:f>
              <c:numCache>
                <c:formatCode>0.00%</c:formatCode>
                <c:ptCount val="17"/>
                <c:pt idx="0">
                  <c:v>0.607570280597039</c:v>
                </c:pt>
                <c:pt idx="1">
                  <c:v>0.216597394672556</c:v>
                </c:pt>
                <c:pt idx="2">
                  <c:v>0.0956852673925913</c:v>
                </c:pt>
                <c:pt idx="3">
                  <c:v>0.0437666318454504</c:v>
                </c:pt>
                <c:pt idx="4">
                  <c:v>0.0198945664758572</c:v>
                </c:pt>
                <c:pt idx="5">
                  <c:v>0.00899357255576277</c:v>
                </c:pt>
                <c:pt idx="6">
                  <c:v>0.00404922925224637</c:v>
                </c:pt>
                <c:pt idx="7">
                  <c:v>0.00170536401641514</c:v>
                </c:pt>
                <c:pt idx="8">
                  <c:v>0.000744581327072249</c:v>
                </c:pt>
                <c:pt idx="9">
                  <c:v>0.000300055161655981</c:v>
                </c:pt>
                <c:pt idx="10">
                  <c:v>0.000143460717020705</c:v>
                </c:pt>
                <c:pt idx="11">
                  <c:v>0.000240448244020618</c:v>
                </c:pt>
                <c:pt idx="12">
                  <c:v>0.000144471003760287</c:v>
                </c:pt>
                <c:pt idx="13">
                  <c:v>7.47612187290997E-5</c:v>
                </c:pt>
                <c:pt idx="14">
                  <c:v>6.76892115520227E-5</c:v>
                </c:pt>
                <c:pt idx="15">
                  <c:v>9.09258065624185E-6</c:v>
                </c:pt>
                <c:pt idx="16">
                  <c:v>1.31337276145716E-5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201816"/>
        <c:axId val="2138187544"/>
      </c:barChart>
      <c:catAx>
        <c:axId val="2138201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Itemset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  <c:overlay val="0"/>
        </c:title>
        <c:majorTickMark val="none"/>
        <c:minorTickMark val="none"/>
        <c:tickLblPos val="nextTo"/>
        <c:crossAx val="2138187544"/>
        <c:crosses val="autoZero"/>
        <c:auto val="1"/>
        <c:lblAlgn val="ctr"/>
        <c:lblOffset val="100"/>
        <c:noMultiLvlLbl val="0"/>
      </c:catAx>
      <c:valAx>
        <c:axId val="21381875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Support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2138201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7249-141A-1140-9B64-B25EFD58BFFE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1498-0F04-CF45-910B-1963B32E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Analysis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“</a:t>
            </a:r>
            <a:r>
              <a:rPr lang="en-US" dirty="0" err="1" smtClean="0"/>
              <a:t>arules</a:t>
            </a:r>
            <a:r>
              <a:rPr lang="en-US" dirty="0" smtClean="0"/>
              <a:t>” package to mine frequent </a:t>
            </a:r>
            <a:r>
              <a:rPr lang="en-US" dirty="0" err="1" smtClean="0"/>
              <a:t>itemsets</a:t>
            </a:r>
            <a:r>
              <a:rPr lang="en-US" dirty="0" smtClean="0"/>
              <a:t>, </a:t>
            </a:r>
            <a:r>
              <a:rPr lang="en-US" dirty="0" err="1" smtClean="0"/>
              <a:t>Apriori</a:t>
            </a:r>
            <a:r>
              <a:rPr lang="en-US" dirty="0" smtClean="0"/>
              <a:t> algorithm implementation.</a:t>
            </a:r>
          </a:p>
          <a:p>
            <a:r>
              <a:rPr lang="en-US" dirty="0" smtClean="0"/>
              <a:t>Most categories have low support and confidence</a:t>
            </a:r>
          </a:p>
          <a:p>
            <a:r>
              <a:rPr lang="en-US" dirty="0" smtClean="0"/>
              <a:t>Page visits concentrates in 7 out of 17 categories (support threshold = 1%):</a:t>
            </a:r>
          </a:p>
          <a:p>
            <a:pPr lvl="1"/>
            <a:r>
              <a:rPr lang="en-US" dirty="0" smtClean="0"/>
              <a:t>Frequent categories: Front Page, On-Air, News, Local, Tech, Sports, and Business.  (support &gt;= 1%) </a:t>
            </a:r>
          </a:p>
          <a:p>
            <a:pPr lvl="1"/>
            <a:r>
              <a:rPr lang="en-US" dirty="0" smtClean="0"/>
              <a:t>Less frequent categories: Weather, MSN-News, Misc., MSN-Sports, Living, Health, Summary, Opinion, Travel, BBS (support &lt;1%)</a:t>
            </a:r>
          </a:p>
          <a:p>
            <a:r>
              <a:rPr lang="en-US" dirty="0" smtClean="0"/>
              <a:t> Page visits tend to concentrate in one or two categories:</a:t>
            </a:r>
          </a:p>
          <a:p>
            <a:pPr lvl="1"/>
            <a:r>
              <a:rPr lang="en-US" dirty="0" smtClean="0"/>
              <a:t>61% with size = 1 </a:t>
            </a:r>
          </a:p>
          <a:p>
            <a:pPr lvl="1"/>
            <a:r>
              <a:rPr lang="en-US" dirty="0" smtClean="0"/>
              <a:t>31% with size = 2 </a:t>
            </a:r>
          </a:p>
          <a:p>
            <a:pPr lvl="1"/>
            <a:r>
              <a:rPr lang="en-US" dirty="0" smtClean="0"/>
              <a:t>  8% with size &gt;=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Frequency</a:t>
            </a:r>
            <a:endParaRPr lang="en-US" dirty="0"/>
          </a:p>
        </p:txBody>
      </p:sp>
      <p:pic>
        <p:nvPicPr>
          <p:cNvPr id="4" name="Content Placeholder 3" descr="item_frequency_plo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9" b="3098"/>
          <a:stretch/>
        </p:blipFill>
        <p:spPr>
          <a:xfrm>
            <a:off x="457200" y="1600201"/>
            <a:ext cx="8229600" cy="5014842"/>
          </a:xfrm>
        </p:spPr>
      </p:pic>
    </p:spTree>
    <p:extLst>
      <p:ext uri="{BB962C8B-B14F-4D97-AF65-F5344CB8AC3E}">
        <p14:creationId xmlns:p14="http://schemas.microsoft.com/office/powerpoint/2010/main" val="148489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Itemset</a:t>
            </a:r>
            <a:r>
              <a:rPr lang="en-US" dirty="0" smtClean="0"/>
              <a:t> Size Distribution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967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2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Visualization with </a:t>
            </a:r>
            <a:r>
              <a:rPr lang="en-US" dirty="0" err="1" smtClean="0"/>
              <a:t>arulesViz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37 rules : min support = 1%, min confidence = 30%</a:t>
            </a:r>
          </a:p>
          <a:p>
            <a:r>
              <a:rPr lang="en-US" dirty="0" smtClean="0"/>
              <a:t>Visualization types: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Matrix (3DMatrix)</a:t>
            </a:r>
          </a:p>
          <a:p>
            <a:pPr lvl="1"/>
            <a:r>
              <a:rPr lang="en-US" dirty="0" smtClean="0"/>
              <a:t>Grouped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Parallel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178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Association Analysis using R</vt:lpstr>
      <vt:lpstr>Item Frequency</vt:lpstr>
      <vt:lpstr>Itemset Size Distribution</vt:lpstr>
      <vt:lpstr>Rules Visualization with arulesViz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 using R</dc:title>
  <dc:creator>Nhon Ai Tran</dc:creator>
  <cp:lastModifiedBy>Nhon Ai Tran</cp:lastModifiedBy>
  <cp:revision>19</cp:revision>
  <dcterms:created xsi:type="dcterms:W3CDTF">2014-12-02T01:40:36Z</dcterms:created>
  <dcterms:modified xsi:type="dcterms:W3CDTF">2014-12-02T14:56:39Z</dcterms:modified>
</cp:coreProperties>
</file>