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455F-DAB1-4952-89A8-DC34366112F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222A-AD7D-40C6-8F07-ADD880F4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i="1" dirty="0" err="1" smtClean="0"/>
              <a:t>Apriori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a vanilla </a:t>
            </a:r>
            <a:r>
              <a:rPr lang="en-US" i="1" dirty="0" err="1" smtClean="0"/>
              <a:t>Apriori</a:t>
            </a:r>
            <a:r>
              <a:rPr lang="en-US" dirty="0" smtClean="0"/>
              <a:t> implementation from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central</a:t>
            </a:r>
          </a:p>
          <a:p>
            <a:r>
              <a:rPr lang="en-US" dirty="0" smtClean="0"/>
              <a:t>Duplicated the other implementation of </a:t>
            </a:r>
            <a:r>
              <a:rPr lang="en-US" i="1" dirty="0" err="1" smtClean="0"/>
              <a:t>Apriori</a:t>
            </a:r>
            <a:endParaRPr lang="en-US" i="1" dirty="0" smtClean="0"/>
          </a:p>
          <a:p>
            <a:r>
              <a:rPr lang="en-US" dirty="0" smtClean="0"/>
              <a:t>Low support (&lt;1%) was observed for all rules found by the algorithm, but many had decent confidence</a:t>
            </a:r>
            <a:br>
              <a:rPr lang="en-US" dirty="0" smtClean="0"/>
            </a:br>
            <a:r>
              <a:rPr lang="en-US" dirty="0" smtClean="0"/>
              <a:t>Sample results:</a:t>
            </a:r>
          </a:p>
          <a:p>
            <a:pPr lvl="1"/>
            <a:r>
              <a:rPr lang="en-US" dirty="0" err="1"/>
              <a:t>misc,summary</a:t>
            </a:r>
            <a:r>
              <a:rPr lang="en-US" dirty="0"/>
              <a:t> -&gt; on-air  (0.47524%, 79.4192</a:t>
            </a:r>
            <a:r>
              <a:rPr lang="en-US" dirty="0" smtClean="0"/>
              <a:t>%)</a:t>
            </a:r>
          </a:p>
          <a:p>
            <a:pPr lvl="1"/>
            <a:r>
              <a:rPr lang="en-US" dirty="0" err="1"/>
              <a:t>health,bbs</a:t>
            </a:r>
            <a:r>
              <a:rPr lang="en-US" dirty="0"/>
              <a:t> -&gt; news  (0.020105%, 72.6277</a:t>
            </a:r>
            <a:r>
              <a:rPr lang="en-US" dirty="0" smtClean="0"/>
              <a:t>%)</a:t>
            </a:r>
          </a:p>
          <a:p>
            <a:pPr lvl="1"/>
            <a:r>
              <a:rPr lang="en-US" dirty="0" err="1"/>
              <a:t>weather,bbs</a:t>
            </a:r>
            <a:r>
              <a:rPr lang="en-US" dirty="0"/>
              <a:t> -&gt; sports  (0.013942%, 76.6667</a:t>
            </a:r>
            <a:r>
              <a:rPr lang="en-US" dirty="0" smtClean="0"/>
              <a:t>%)</a:t>
            </a:r>
          </a:p>
          <a:p>
            <a:pPr lvl="1"/>
            <a:r>
              <a:rPr lang="en-US" dirty="0" err="1"/>
              <a:t>tech,bbs</a:t>
            </a:r>
            <a:r>
              <a:rPr lang="en-US" dirty="0"/>
              <a:t> -&gt; on-air  (0.018185%, 65.9341</a:t>
            </a:r>
            <a:r>
              <a:rPr lang="en-US" dirty="0" smtClean="0"/>
              <a:t>%)</a:t>
            </a:r>
          </a:p>
          <a:p>
            <a:r>
              <a:rPr lang="en-US" dirty="0" smtClean="0"/>
              <a:t>Program finished after about 30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Sequence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 low support threshold to find sequences and subsequences longer than 1 element long</a:t>
            </a:r>
          </a:p>
          <a:p>
            <a:r>
              <a:rPr lang="en-US" dirty="0" smtClean="0"/>
              <a:t>Extracted all sequences above a support threshold using </a:t>
            </a:r>
            <a:r>
              <a:rPr lang="en-US" dirty="0" err="1" smtClean="0"/>
              <a:t>Pymining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Significant sequences had low support and tended to repeat the same website topic</a:t>
            </a:r>
          </a:p>
          <a:p>
            <a:pPr lvl="1"/>
            <a:r>
              <a:rPr lang="en-US" dirty="0" smtClean="0"/>
              <a:t>Example results: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('</a:t>
            </a:r>
            <a:r>
              <a:rPr lang="en-US" dirty="0" err="1"/>
              <a:t>frontpage</a:t>
            </a:r>
            <a:r>
              <a:rPr lang="en-US" dirty="0"/>
              <a:t>', '</a:t>
            </a:r>
            <a:r>
              <a:rPr lang="en-US" dirty="0" err="1"/>
              <a:t>frontpage</a:t>
            </a:r>
            <a:r>
              <a:rPr lang="en-US" dirty="0"/>
              <a:t>', '</a:t>
            </a:r>
            <a:r>
              <a:rPr lang="en-US" dirty="0" err="1"/>
              <a:t>frontpage</a:t>
            </a:r>
            <a:r>
              <a:rPr lang="en-US" dirty="0" smtClean="0"/>
              <a:t>'), </a:t>
            </a:r>
            <a:r>
              <a:rPr lang="en-US" i="1" dirty="0" smtClean="0"/>
              <a:t>sup</a:t>
            </a:r>
            <a:r>
              <a:rPr lang="en-US" dirty="0" smtClean="0"/>
              <a:t> = 0.11</a:t>
            </a:r>
          </a:p>
          <a:p>
            <a:pPr lvl="2"/>
            <a:r>
              <a:rPr lang="en-US" dirty="0"/>
              <a:t>('weather', 'weather', 'weather</a:t>
            </a:r>
            <a:r>
              <a:rPr lang="en-US" dirty="0" smtClean="0"/>
              <a:t>'), </a:t>
            </a:r>
            <a:r>
              <a:rPr lang="en-US" i="1" dirty="0" smtClean="0"/>
              <a:t>sup</a:t>
            </a:r>
            <a:r>
              <a:rPr lang="en-US" dirty="0" smtClean="0"/>
              <a:t> = 0.05</a:t>
            </a:r>
          </a:p>
          <a:p>
            <a:pPr lvl="1"/>
            <a:r>
              <a:rPr lang="en-US" dirty="0" smtClean="0"/>
              <a:t>Below </a:t>
            </a:r>
            <a:r>
              <a:rPr lang="en-US" i="1" dirty="0" smtClean="0"/>
              <a:t>sup </a:t>
            </a:r>
            <a:r>
              <a:rPr lang="en-US" dirty="0" smtClean="0"/>
              <a:t>= 0.05, more mixed sequences</a:t>
            </a:r>
          </a:p>
          <a:p>
            <a:pPr lvl="2"/>
            <a:r>
              <a:rPr lang="en-US" dirty="0"/>
              <a:t>('news', '</a:t>
            </a:r>
            <a:r>
              <a:rPr lang="en-US" dirty="0" err="1"/>
              <a:t>frontpage</a:t>
            </a:r>
            <a:r>
              <a:rPr lang="en-US" dirty="0"/>
              <a:t>'), ('</a:t>
            </a:r>
            <a:r>
              <a:rPr lang="en-US" dirty="0" err="1"/>
              <a:t>frontpage</a:t>
            </a:r>
            <a:r>
              <a:rPr lang="en-US" dirty="0"/>
              <a:t>', 'sports'), ('on-air', '</a:t>
            </a:r>
            <a:r>
              <a:rPr lang="en-US" dirty="0" err="1"/>
              <a:t>misc</a:t>
            </a:r>
            <a:r>
              <a:rPr lang="en-US" dirty="0" smtClean="0"/>
              <a:t>')</a:t>
            </a:r>
          </a:p>
          <a:p>
            <a:r>
              <a:rPr lang="en-US" dirty="0" smtClean="0"/>
              <a:t>Program finished after about 30 seconds</a:t>
            </a:r>
          </a:p>
        </p:txBody>
      </p:sp>
    </p:spTree>
    <p:extLst>
      <p:ext uri="{BB962C8B-B14F-4D97-AF65-F5344CB8AC3E}">
        <p14:creationId xmlns:p14="http://schemas.microsoft.com/office/powerpoint/2010/main" val="302216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131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MATLAB Apriori Implementation</vt:lpstr>
      <vt:lpstr>Frequent Sequence Mining</vt:lpstr>
    </vt:vector>
  </TitlesOfParts>
  <Company>Louisiana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Thomas</dc:creator>
  <cp:lastModifiedBy>Michael C Thomas</cp:lastModifiedBy>
  <cp:revision>9</cp:revision>
  <dcterms:created xsi:type="dcterms:W3CDTF">2014-12-02T20:32:56Z</dcterms:created>
  <dcterms:modified xsi:type="dcterms:W3CDTF">2014-12-02T22:53:09Z</dcterms:modified>
</cp:coreProperties>
</file>