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8979" autoAdjust="0"/>
  </p:normalViewPr>
  <p:slideViewPr>
    <p:cSldViewPr snapToGrid="0">
      <p:cViewPr>
        <p:scale>
          <a:sx n="75" d="100"/>
          <a:sy n="75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65B0-1EB7-4702-A6E7-0E0C52204A48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D43C-1BF6-46DA-ABBA-0920695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the last two bullet points if nobody checked what happens if we remove the repeating subsequences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43C-1BF6-46DA-ABBA-092069572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showing the connections that the sequential</a:t>
            </a:r>
            <a:r>
              <a:rPr lang="en-US" baseline="0" dirty="0" smtClean="0"/>
              <a:t> mining algorithm found with the % support – each of these sequences was two elements long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</a:t>
            </a:r>
          </a:p>
          <a:p>
            <a:r>
              <a:rPr lang="en-US" baseline="0" dirty="0" smtClean="0"/>
              <a:t>Examples of some of the longer sequences identified. Weather^7 an example of how people generally stayed in the same section of the website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two: shows interconnection between </a:t>
            </a:r>
            <a:r>
              <a:rPr lang="en-US" baseline="0" dirty="0" err="1" smtClean="0"/>
              <a:t>misc</a:t>
            </a:r>
            <a:r>
              <a:rPr lang="en-US" baseline="0" dirty="0" smtClean="0"/>
              <a:t> and On-air.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43C-1BF6-46DA-ABBA-092069572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01CA-7790-4DE1-9F21-64C57D1FE29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B4AE-5A75-40B4-A5BD-25958848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mining only finds pages that tend to occur together </a:t>
            </a:r>
            <a:r>
              <a:rPr lang="en-US" dirty="0" smtClean="0"/>
              <a:t>within the same record</a:t>
            </a:r>
          </a:p>
          <a:p>
            <a:r>
              <a:rPr lang="en-US" dirty="0" smtClean="0"/>
              <a:t>Learn the typical order in which pages are viewed </a:t>
            </a:r>
          </a:p>
          <a:p>
            <a:pPr lvl="1"/>
            <a:r>
              <a:rPr lang="en-US" dirty="0" smtClean="0"/>
              <a:t>How do users browse the site?</a:t>
            </a:r>
          </a:p>
          <a:p>
            <a:pPr lvl="1"/>
            <a:r>
              <a:rPr lang="en-US" dirty="0" smtClean="0"/>
              <a:t>How do users move between topics?</a:t>
            </a:r>
          </a:p>
          <a:p>
            <a:r>
              <a:rPr lang="en-US" dirty="0" smtClean="0"/>
              <a:t>Sequences only contained elements with a single event corresponding to the order the pages were accessed</a:t>
            </a:r>
          </a:p>
          <a:p>
            <a:pPr lvl="1"/>
            <a:r>
              <a:rPr lang="en-US" dirty="0" smtClean="0"/>
              <a:t>i.e. &lt;{a},{b},{a},{c}&gt;, &lt;{a},{b},{a}&gt;, &lt;{d}&gt;</a:t>
            </a:r>
          </a:p>
          <a:p>
            <a:r>
              <a:rPr lang="en-US" dirty="0" smtClean="0"/>
              <a:t>Also </a:t>
            </a:r>
            <a:r>
              <a:rPr lang="en-US" dirty="0"/>
              <a:t>analyzed non-repeating sub-sequence data</a:t>
            </a:r>
          </a:p>
          <a:p>
            <a:pPr lvl="1"/>
            <a:r>
              <a:rPr lang="en-US" dirty="0"/>
              <a:t>E.g. ATTGTTTTTTG =&gt; ATGTG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“front-page” views</a:t>
            </a:r>
          </a:p>
          <a:p>
            <a:r>
              <a:rPr lang="en-US" dirty="0" smtClean="0"/>
              <a:t>Use a low support threshold to find sequences and subsequences longer than 1 element long (</a:t>
            </a:r>
            <a:r>
              <a:rPr lang="en-US" dirty="0" err="1" smtClean="0"/>
              <a:t>minsup</a:t>
            </a:r>
            <a:r>
              <a:rPr lang="en-US" dirty="0" smtClean="0"/>
              <a:t> = 0.01)</a:t>
            </a:r>
          </a:p>
          <a:p>
            <a:r>
              <a:rPr lang="en-US" dirty="0" smtClean="0"/>
              <a:t>Extracted all sequences above a support threshold</a:t>
            </a:r>
          </a:p>
          <a:p>
            <a:pPr lvl="1"/>
            <a:r>
              <a:rPr lang="en-US" dirty="0" smtClean="0"/>
              <a:t>Started with 1-sequences and gradually increased length, maintaining a list of frequent sequences</a:t>
            </a:r>
          </a:p>
          <a:p>
            <a:pPr lvl="1"/>
            <a:r>
              <a:rPr lang="en-US" dirty="0" smtClean="0"/>
              <a:t>When longest frequent sequences have been found, exit</a:t>
            </a:r>
          </a:p>
          <a:p>
            <a:r>
              <a:rPr lang="en-US" dirty="0" smtClean="0"/>
              <a:t>Python program completed analysis in 17 seconds</a:t>
            </a:r>
            <a:r>
              <a:rPr lang="en-US" dirty="0" smtClean="0"/>
              <a:t> and no challenges from memory usage.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0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389"/>
            <a:ext cx="5232400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Highly significant sequences had low support (&lt;5%) </a:t>
            </a:r>
          </a:p>
          <a:p>
            <a:r>
              <a:rPr lang="en-US" dirty="0" smtClean="0"/>
              <a:t>Longer sequences found tended to repeat the same website topic</a:t>
            </a:r>
          </a:p>
          <a:p>
            <a:pPr lvl="1"/>
            <a:r>
              <a:rPr lang="en-US" dirty="0" smtClean="0"/>
              <a:t>Users browsing between different pages within the same topic</a:t>
            </a:r>
          </a:p>
          <a:p>
            <a:r>
              <a:rPr lang="en-US" dirty="0" smtClean="0"/>
              <a:t>Did </a:t>
            </a:r>
            <a:r>
              <a:rPr lang="en-US" dirty="0" smtClean="0"/>
              <a:t>give </a:t>
            </a:r>
            <a:r>
              <a:rPr lang="en-US" dirty="0" smtClean="0"/>
              <a:t>interesting 2-sequences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7863"/>
              </p:ext>
            </p:extLst>
          </p:nvPr>
        </p:nvGraphicFramePr>
        <p:xfrm>
          <a:off x="6407150" y="2097091"/>
          <a:ext cx="5137150" cy="2755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7050"/>
                <a:gridCol w="800100"/>
              </a:tblGrid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('on-air', 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', 'on-air')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', 'local')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('news', 'local')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343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597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'weather', 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681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'weather', 'weather', 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29400" y="15875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 from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5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891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5500" y="2635250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06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7500" y="361235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27500" y="16891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On-air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797050"/>
            <a:ext cx="2374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1295400" y="2146300"/>
            <a:ext cx="0" cy="14605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3709195"/>
            <a:ext cx="2374900" cy="55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9" idx="2"/>
          </p:cNvCxnSpPr>
          <p:nvPr/>
        </p:nvCxnSpPr>
        <p:spPr>
          <a:xfrm flipV="1">
            <a:off x="4584700" y="2146300"/>
            <a:ext cx="0" cy="1466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41900" y="2732089"/>
            <a:ext cx="2133600" cy="977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4" idx="3"/>
          </p:cNvCxnSpPr>
          <p:nvPr/>
        </p:nvCxnSpPr>
        <p:spPr>
          <a:xfrm flipH="1" flipV="1">
            <a:off x="1752600" y="1917700"/>
            <a:ext cx="2832100" cy="16946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1"/>
          </p:cNvCxnSpPr>
          <p:nvPr/>
        </p:nvCxnSpPr>
        <p:spPr>
          <a:xfrm>
            <a:off x="1752600" y="1917700"/>
            <a:ext cx="2374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7" idx="3"/>
          </p:cNvCxnSpPr>
          <p:nvPr/>
        </p:nvCxnSpPr>
        <p:spPr>
          <a:xfrm flipH="1" flipV="1">
            <a:off x="1752600" y="3835400"/>
            <a:ext cx="2374900" cy="55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6" idx="1"/>
          </p:cNvCxnSpPr>
          <p:nvPr/>
        </p:nvCxnSpPr>
        <p:spPr>
          <a:xfrm flipV="1">
            <a:off x="5041900" y="2863850"/>
            <a:ext cx="2133600" cy="977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60" y="2590661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2.7%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58440" y="1917699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2.8%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58440" y="3818959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2.2%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58440" y="3462745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1.9%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58440" y="1553528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3.4%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90590" y="3407997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1.8%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08650" y="2943643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1.6%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75000" y="2481174"/>
            <a:ext cx="800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1.5%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4536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585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00634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52830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147810" y="4823093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38683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76732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>
            <a:off x="326136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3" idx="1"/>
          </p:cNvCxnSpPr>
          <p:nvPr/>
        </p:nvCxnSpPr>
        <p:spPr>
          <a:xfrm>
            <a:off x="464185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7" idx="1"/>
          </p:cNvCxnSpPr>
          <p:nvPr/>
        </p:nvCxnSpPr>
        <p:spPr>
          <a:xfrm>
            <a:off x="740283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5" idx="1"/>
          </p:cNvCxnSpPr>
          <p:nvPr/>
        </p:nvCxnSpPr>
        <p:spPr>
          <a:xfrm>
            <a:off x="8783320" y="5046662"/>
            <a:ext cx="364490" cy="50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46" idx="1"/>
          </p:cNvCxnSpPr>
          <p:nvPr/>
        </p:nvCxnSpPr>
        <p:spPr>
          <a:xfrm>
            <a:off x="602234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4" idx="1"/>
          </p:cNvCxnSpPr>
          <p:nvPr/>
        </p:nvCxnSpPr>
        <p:spPr>
          <a:xfrm flipV="1">
            <a:off x="10163810" y="5046662"/>
            <a:ext cx="364490" cy="50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6140" y="4908162"/>
            <a:ext cx="1379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Sup = 2.5%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24536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On-air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62585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00634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On-air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38683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6" idx="3"/>
            <a:endCxn id="77" idx="1"/>
          </p:cNvCxnSpPr>
          <p:nvPr/>
        </p:nvCxnSpPr>
        <p:spPr>
          <a:xfrm>
            <a:off x="326136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78" idx="1"/>
          </p:cNvCxnSpPr>
          <p:nvPr/>
        </p:nvCxnSpPr>
        <p:spPr>
          <a:xfrm>
            <a:off x="464185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3"/>
            <a:endCxn id="81" idx="1"/>
          </p:cNvCxnSpPr>
          <p:nvPr/>
        </p:nvCxnSpPr>
        <p:spPr>
          <a:xfrm>
            <a:off x="602234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536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62585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00634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On-air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38683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On-air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102" idx="3"/>
            <a:endCxn id="103" idx="1"/>
          </p:cNvCxnSpPr>
          <p:nvPr/>
        </p:nvCxnSpPr>
        <p:spPr>
          <a:xfrm>
            <a:off x="326136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3" idx="3"/>
            <a:endCxn id="104" idx="1"/>
          </p:cNvCxnSpPr>
          <p:nvPr/>
        </p:nvCxnSpPr>
        <p:spPr>
          <a:xfrm>
            <a:off x="464185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107" idx="1"/>
          </p:cNvCxnSpPr>
          <p:nvPr/>
        </p:nvCxnSpPr>
        <p:spPr>
          <a:xfrm>
            <a:off x="602234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66140" y="5540676"/>
            <a:ext cx="1379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Sup = 1.5%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85190" y="6173191"/>
            <a:ext cx="1379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Sup = 1.5%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394</Words>
  <Application>Microsoft Office PowerPoint</Application>
  <PresentationFormat>Widescreen</PresentationFormat>
  <Paragraphs>77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Sequential Approach</vt:lpstr>
      <vt:lpstr>Sequential Implementation</vt:lpstr>
      <vt:lpstr>Sequential Results</vt:lpstr>
      <vt:lpstr>Sequential Results</vt:lpstr>
    </vt:vector>
  </TitlesOfParts>
  <Company>Louisiana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Thomas</dc:creator>
  <cp:lastModifiedBy>Michael C Thomas</cp:lastModifiedBy>
  <cp:revision>13</cp:revision>
  <dcterms:created xsi:type="dcterms:W3CDTF">2014-12-03T14:56:31Z</dcterms:created>
  <dcterms:modified xsi:type="dcterms:W3CDTF">2014-12-03T17:01:00Z</dcterms:modified>
</cp:coreProperties>
</file>