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CFE0-41D0-4F32-9D30-184CB4152D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078-D789-476A-88EE-A99DE2C6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CFE0-41D0-4F32-9D30-184CB4152D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078-D789-476A-88EE-A99DE2C6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8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CFE0-41D0-4F32-9D30-184CB4152D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078-D789-476A-88EE-A99DE2C6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0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CFE0-41D0-4F32-9D30-184CB4152D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078-D789-476A-88EE-A99DE2C6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9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CFE0-41D0-4F32-9D30-184CB4152D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078-D789-476A-88EE-A99DE2C6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2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CFE0-41D0-4F32-9D30-184CB4152D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078-D789-476A-88EE-A99DE2C6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CFE0-41D0-4F32-9D30-184CB4152D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078-D789-476A-88EE-A99DE2C6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2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CFE0-41D0-4F32-9D30-184CB4152D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078-D789-476A-88EE-A99DE2C6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CFE0-41D0-4F32-9D30-184CB4152D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078-D789-476A-88EE-A99DE2C6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CFE0-41D0-4F32-9D30-184CB4152D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078-D789-476A-88EE-A99DE2C6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CFE0-41D0-4F32-9D30-184CB4152D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078-D789-476A-88EE-A99DE2C6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8CFE0-41D0-4F32-9D30-184CB4152DB1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EF078-D789-476A-88EE-A99DE2C6C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Apriori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page categories appear together in a sequence?</a:t>
            </a:r>
          </a:p>
          <a:p>
            <a:r>
              <a:rPr lang="en-US" dirty="0" smtClean="0"/>
              <a:t>Implemented </a:t>
            </a:r>
            <a:r>
              <a:rPr lang="en-US" dirty="0" err="1" smtClean="0"/>
              <a:t>Apriori</a:t>
            </a:r>
            <a:r>
              <a:rPr lang="en-US" dirty="0" smtClean="0"/>
              <a:t> from scratch and made optimizations for the data set.</a:t>
            </a:r>
          </a:p>
          <a:p>
            <a:r>
              <a:rPr lang="en-US" dirty="0" smtClean="0"/>
              <a:t>Fast implementation: Compresses data and performs mining in about 4.3 seconds. (Most time is data compression)</a:t>
            </a:r>
          </a:p>
          <a:p>
            <a:r>
              <a:rPr lang="en-US" dirty="0" smtClean="0"/>
              <a:t>Data has issues with support and confidence.</a:t>
            </a:r>
          </a:p>
        </p:txBody>
      </p:sp>
    </p:spTree>
    <p:extLst>
      <p:ext uri="{BB962C8B-B14F-4D97-AF65-F5344CB8AC3E}">
        <p14:creationId xmlns:p14="http://schemas.microsoft.com/office/powerpoint/2010/main" val="315056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err="1" smtClean="0"/>
              <a:t>Apriori</a:t>
            </a:r>
            <a:r>
              <a:rPr lang="en-US" dirty="0" smtClean="0"/>
              <a:t>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 item sets are small enough to be represented as bit fields.</a:t>
            </a:r>
            <a:endParaRPr lang="en-US" dirty="0" smtClean="0"/>
          </a:p>
          <a:p>
            <a:r>
              <a:rPr lang="en-US" dirty="0" smtClean="0"/>
              <a:t>Data can be represented as nested Dictionary.</a:t>
            </a:r>
          </a:p>
          <a:p>
            <a:pPr lvl="1"/>
            <a:r>
              <a:rPr lang="en-US" dirty="0" smtClean="0"/>
              <a:t>Dictionary&lt;</a:t>
            </a:r>
            <a:r>
              <a:rPr lang="en-US" dirty="0" err="1" smtClean="0"/>
              <a:t>int</a:t>
            </a:r>
            <a:r>
              <a:rPr lang="en-US" dirty="0" smtClean="0"/>
              <a:t>, Dictionary&lt;</a:t>
            </a:r>
            <a:r>
              <a:rPr lang="en-US" dirty="0" err="1" smtClean="0"/>
              <a:t>uint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&gt;&gt;</a:t>
            </a:r>
          </a:p>
          <a:p>
            <a:pPr lvl="1"/>
            <a:r>
              <a:rPr lang="en-US" dirty="0" smtClean="0"/>
              <a:t>Outer Dictionary is item set size.</a:t>
            </a:r>
          </a:p>
          <a:p>
            <a:pPr lvl="1"/>
            <a:r>
              <a:rPr lang="en-US" smtClean="0"/>
              <a:t>Inner Dictionary </a:t>
            </a:r>
            <a:r>
              <a:rPr lang="en-US" dirty="0" smtClean="0"/>
              <a:t>is item set and support count.</a:t>
            </a:r>
          </a:p>
          <a:p>
            <a:r>
              <a:rPr lang="en-US" dirty="0" smtClean="0"/>
              <a:t>Allows for fast data compression and quick bitwise arithmetic for generation algorithms.</a:t>
            </a:r>
          </a:p>
        </p:txBody>
      </p:sp>
    </p:spTree>
    <p:extLst>
      <p:ext uri="{BB962C8B-B14F-4D97-AF65-F5344CB8AC3E}">
        <p14:creationId xmlns:p14="http://schemas.microsoft.com/office/powerpoint/2010/main" val="306579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C# Apriori Implementation</vt:lpstr>
      <vt:lpstr>C# Apriori Optimizations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Apriori Implementation</dc:title>
  <dc:creator>Brandon Richard Oubre</dc:creator>
  <cp:lastModifiedBy>Brandon Richard Oubre</cp:lastModifiedBy>
  <cp:revision>3</cp:revision>
  <dcterms:created xsi:type="dcterms:W3CDTF">2014-12-01T23:49:27Z</dcterms:created>
  <dcterms:modified xsi:type="dcterms:W3CDTF">2014-12-02T00:03:26Z</dcterms:modified>
</cp:coreProperties>
</file>