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58F6-BFA3-4E80-99DD-7BF5D4197018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46E41-817A-4069-BEB9-FB0E471A30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46E41-817A-4069-BEB9-FB0E471A30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09752" y="6650039"/>
            <a:ext cx="1064123" cy="253300"/>
          </a:xfrm>
          <a:prstGeom prst="rect">
            <a:avLst/>
          </a:prstGeom>
          <a:noFill/>
        </p:spPr>
        <p:txBody>
          <a:bodyPr wrap="none" lIns="83210" tIns="41605" rIns="83210" bIns="41605">
            <a:spAutoFit/>
          </a:bodyPr>
          <a:lstStyle/>
          <a:p>
            <a:pPr algn="r">
              <a:defRPr/>
            </a:pPr>
            <a:r>
              <a:rPr lang="ko-KR" altLang="en-US" sz="1100" b="1">
                <a:solidFill>
                  <a:srgbClr val="FFFFFF"/>
                </a:solidFill>
                <a:latin typeface="맑은 고딕" pitchFamily="34" charset="-127"/>
              </a:rPr>
              <a:t>포스코 특수강</a:t>
            </a:r>
          </a:p>
        </p:txBody>
      </p:sp>
      <p:sp>
        <p:nvSpPr>
          <p:cNvPr id="3" name="TextBox 23"/>
          <p:cNvSpPr txBox="1"/>
          <p:nvPr userDrawn="1"/>
        </p:nvSpPr>
        <p:spPr bwMode="auto">
          <a:xfrm>
            <a:off x="1390271" y="6561138"/>
            <a:ext cx="1014431" cy="253300"/>
          </a:xfrm>
          <a:prstGeom prst="rect">
            <a:avLst/>
          </a:prstGeom>
          <a:noFill/>
        </p:spPr>
        <p:txBody>
          <a:bodyPr wrap="none" lIns="83210" tIns="41605" rIns="83210" bIns="41605">
            <a:spAutoFit/>
          </a:bodyPr>
          <a:lstStyle/>
          <a:p>
            <a:pPr algn="r">
              <a:defRPr/>
            </a:pPr>
            <a:r>
              <a:rPr lang="ko-KR" altLang="en-US" sz="1100" b="1">
                <a:solidFill>
                  <a:srgbClr val="FFFFFF"/>
                </a:solidFill>
                <a:latin typeface="맑은 고딕" pitchFamily="34" charset="-127"/>
              </a:rPr>
              <a:t>포스코특수강</a:t>
            </a:r>
          </a:p>
        </p:txBody>
      </p:sp>
      <p:sp>
        <p:nvSpPr>
          <p:cNvPr id="4" name="TextBox 24"/>
          <p:cNvSpPr txBox="1"/>
          <p:nvPr userDrawn="1"/>
        </p:nvSpPr>
        <p:spPr bwMode="auto">
          <a:xfrm>
            <a:off x="3664671" y="6561138"/>
            <a:ext cx="773980" cy="253300"/>
          </a:xfrm>
          <a:prstGeom prst="rect">
            <a:avLst/>
          </a:prstGeom>
          <a:noFill/>
        </p:spPr>
        <p:txBody>
          <a:bodyPr wrap="none" lIns="83210" tIns="41605" rIns="83210" bIns="41605">
            <a:spAutoFit/>
          </a:bodyPr>
          <a:lstStyle/>
          <a:p>
            <a:pPr algn="r">
              <a:defRPr/>
            </a:pPr>
            <a:r>
              <a:rPr lang="ko-KR" altLang="en-US" sz="1100" b="1">
                <a:solidFill>
                  <a:srgbClr val="FFFFFF"/>
                </a:solidFill>
                <a:latin typeface="맑은 고딕" pitchFamily="34" charset="-127"/>
              </a:rPr>
              <a:t>포항</a:t>
            </a:r>
            <a:r>
              <a:rPr lang="en-US" altLang="ko-KR" sz="1100" b="1">
                <a:solidFill>
                  <a:srgbClr val="FFFFFF"/>
                </a:solidFill>
                <a:latin typeface="맑은 고딕" pitchFamily="34" charset="-127"/>
              </a:rPr>
              <a:t> NST</a:t>
            </a:r>
            <a:endParaRPr lang="ko-KR" altLang="en-US" sz="1100" b="1">
              <a:solidFill>
                <a:srgbClr val="FFFFFF"/>
              </a:solidFill>
              <a:latin typeface="맑은 고딕" pitchFamily="34" charset="-127"/>
            </a:endParaRPr>
          </a:p>
        </p:txBody>
      </p:sp>
      <p:pic>
        <p:nvPicPr>
          <p:cNvPr id="5" name="Picture 2" descr="a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3767860" y="6542488"/>
            <a:ext cx="1121963" cy="467912"/>
            <a:chOff x="3962404" y="6237687"/>
            <a:chExt cx="1215459" cy="467912"/>
          </a:xfrm>
          <a:scene3d>
            <a:camera prst="orthographicFront"/>
            <a:lightRig rig="flat" dir="t"/>
          </a:scene3d>
        </p:grpSpPr>
        <p:sp>
          <p:nvSpPr>
            <p:cNvPr id="42" name="Rectangle 41"/>
            <p:cNvSpPr/>
            <p:nvPr/>
          </p:nvSpPr>
          <p:spPr>
            <a:xfrm>
              <a:off x="3962404" y="6237687"/>
              <a:ext cx="1215459" cy="467912"/>
            </a:xfrm>
            <a:prstGeom prst="rect">
              <a:avLst/>
            </a:prstGeom>
            <a:no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3962404" y="6237687"/>
              <a:ext cx="1215459" cy="46791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6350" tIns="6350" rIns="6350" bIns="6350" spcCol="1270" anchor="ctr"/>
            <a:lstStyle/>
            <a:p>
              <a:pPr defTabSz="4445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Times New Roman" pitchFamily="18" charset="0"/>
                  <a:cs typeface="Times New Roman" pitchFamily="18" charset="0"/>
                  <a:sym typeface="Wingdings 2"/>
                </a:rPr>
                <a:t> 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6178" name="Picture 3" descr="Logo VS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678" y="92076"/>
            <a:ext cx="112541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Box 70"/>
          <p:cNvSpPr txBox="1"/>
          <p:nvPr/>
        </p:nvSpPr>
        <p:spPr>
          <a:xfrm>
            <a:off x="2209800" y="2286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ON THE JOB TRAINING MANAGEMENT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667000" y="2829560"/>
          <a:ext cx="9144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Sign</a:t>
                      </a:r>
                      <a:r>
                        <a:rPr lang="en-US" sz="1800" baseline="0" smtClean="0"/>
                        <a:t> in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667000" y="175260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Your</a:t>
                      </a:r>
                      <a:r>
                        <a:rPr lang="en-US" sz="1800" baseline="0" smtClean="0"/>
                        <a:t> ID:</a:t>
                      </a:r>
                      <a:endParaRPr lang="en-US" sz="1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67000" y="2209800"/>
          <a:ext cx="2590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smtClean="0"/>
                        <a:t>Your</a:t>
                      </a:r>
                      <a:r>
                        <a:rPr lang="en-US" sz="1800" baseline="0" smtClean="0"/>
                        <a:t> password:</a:t>
                      </a:r>
                      <a:endParaRPr lang="en-US" sz="1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8"/>
          <p:cNvGrpSpPr/>
          <p:nvPr/>
        </p:nvGrpSpPr>
        <p:grpSpPr>
          <a:xfrm>
            <a:off x="3767860" y="6542488"/>
            <a:ext cx="1121963" cy="467912"/>
            <a:chOff x="3962404" y="6237687"/>
            <a:chExt cx="1215459" cy="467912"/>
          </a:xfrm>
          <a:scene3d>
            <a:camera prst="orthographicFront"/>
            <a:lightRig rig="flat" dir="t"/>
          </a:scene3d>
        </p:grpSpPr>
        <p:sp>
          <p:nvSpPr>
            <p:cNvPr id="42" name="Rectangle 41"/>
            <p:cNvSpPr/>
            <p:nvPr/>
          </p:nvSpPr>
          <p:spPr>
            <a:xfrm>
              <a:off x="3962404" y="6237687"/>
              <a:ext cx="1215459" cy="467912"/>
            </a:xfrm>
            <a:prstGeom prst="rect">
              <a:avLst/>
            </a:prstGeom>
            <a:no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3962404" y="6237687"/>
              <a:ext cx="1215459" cy="46791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6350" tIns="6350" rIns="6350" bIns="6350" spcCol="1270" anchor="ctr"/>
            <a:lstStyle/>
            <a:p>
              <a:pPr defTabSz="4445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Times New Roman" pitchFamily="18" charset="0"/>
                  <a:cs typeface="Times New Roman" pitchFamily="18" charset="0"/>
                  <a:sym typeface="Wingdings 2"/>
                </a:rPr>
                <a:t> 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286000" y="228601"/>
            <a:ext cx="502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ON THE JOB TRAINING MANAGEMENT</a:t>
            </a:r>
          </a:p>
          <a:p>
            <a:pPr algn="ctr"/>
            <a:r>
              <a:rPr lang="en-US" sz="15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(for mentee, mentor ,manager and HR) </a:t>
            </a:r>
            <a:endParaRPr lang="en-US" sz="15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381001" y="2415526"/>
          <a:ext cx="8229600" cy="3406163"/>
        </p:xfrm>
        <a:graphic>
          <a:graphicData uri="http://schemas.openxmlformats.org/drawingml/2006/table">
            <a:tbl>
              <a:tblPr/>
              <a:tblGrid>
                <a:gridCol w="307648"/>
                <a:gridCol w="384561"/>
                <a:gridCol w="384561"/>
                <a:gridCol w="461473"/>
                <a:gridCol w="384561"/>
                <a:gridCol w="461473"/>
                <a:gridCol w="538385"/>
                <a:gridCol w="307648"/>
                <a:gridCol w="307648"/>
                <a:gridCol w="307648"/>
                <a:gridCol w="461473"/>
                <a:gridCol w="615297"/>
                <a:gridCol w="615297"/>
                <a:gridCol w="384561"/>
                <a:gridCol w="384561"/>
                <a:gridCol w="538385"/>
                <a:gridCol w="538385"/>
                <a:gridCol w="307648"/>
                <a:gridCol w="307648"/>
                <a:gridCol w="230739"/>
              </a:tblGrid>
              <a:tr h="240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Em 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Picture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Fullname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Work group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Period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OJT Plan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Approval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status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Training record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Comment by manager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Comment by HR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Evaluation result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rowSpan="16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Current 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Course content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Level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Start date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End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Learning outcomes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Activities record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Start date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End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date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>
                          <a:latin typeface="Times New Roman" pitchFamily="18" charset="0"/>
                          <a:cs typeface="Times New Roman" pitchFamily="18" charset="0"/>
                        </a:rPr>
                        <a:t>Testing</a:t>
                      </a:r>
                      <a:r>
                        <a:rPr lang="en-US" sz="700" baseline="0" smtClean="0">
                          <a:latin typeface="Times New Roman" pitchFamily="18" charset="0"/>
                          <a:cs typeface="Times New Roman" pitchFamily="18" charset="0"/>
                        </a:rPr>
                        <a:t> time</a:t>
                      </a:r>
                      <a:endParaRPr lang="en-US" sz="7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Score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Level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838200"/>
          <a:ext cx="8382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smtClean="0"/>
                        <a:t>Mentor</a:t>
                      </a:r>
                      <a:endParaRPr lang="en-US" sz="15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7200" y="1295400"/>
          <a:ext cx="8382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smtClean="0"/>
                        <a:t>Mentee</a:t>
                      </a:r>
                      <a:endParaRPr lang="en-US" sz="15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7200" y="1828800"/>
          <a:ext cx="8382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smtClean="0"/>
                        <a:t>Period</a:t>
                      </a:r>
                      <a:endParaRPr lang="en-US" sz="15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95400" y="838201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[Name]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1295400" y="1295401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[Name]</a:t>
            </a:r>
            <a:endParaRPr lang="en-US" sz="1500"/>
          </a:p>
        </p:txBody>
      </p:sp>
      <p:sp>
        <p:nvSpPr>
          <p:cNvPr id="18" name="TextBox 17"/>
          <p:cNvSpPr txBox="1"/>
          <p:nvPr/>
        </p:nvSpPr>
        <p:spPr>
          <a:xfrm>
            <a:off x="1295400" y="1828801"/>
            <a:ext cx="434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[Qúy 3.2018/ Qúy 4.2018/ Qúy 1.2019/ </a:t>
            </a:r>
            <a:r>
              <a:rPr lang="en-US" sz="1500" smtClean="0"/>
              <a:t>Select all]</a:t>
            </a:r>
            <a:endParaRPr lang="en-US" sz="1500"/>
          </a:p>
        </p:txBody>
      </p:sp>
      <p:pic>
        <p:nvPicPr>
          <p:cNvPr id="19" name="Picture 3" descr="Logo VS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78" y="92076"/>
            <a:ext cx="112541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Left Brace 20"/>
          <p:cNvSpPr/>
          <p:nvPr/>
        </p:nvSpPr>
        <p:spPr>
          <a:xfrm rot="16200000">
            <a:off x="2932547" y="4800601"/>
            <a:ext cx="304800" cy="22860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5551055" y="4953001"/>
            <a:ext cx="304800" cy="19812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8400" y="6019801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Input by mentor</a:t>
            </a:r>
            <a:endParaRPr lang="en-US" sz="1300"/>
          </a:p>
        </p:txBody>
      </p:sp>
      <p:sp>
        <p:nvSpPr>
          <p:cNvPr id="24" name="TextBox 23"/>
          <p:cNvSpPr txBox="1"/>
          <p:nvPr/>
        </p:nvSpPr>
        <p:spPr>
          <a:xfrm>
            <a:off x="4953000" y="6019801"/>
            <a:ext cx="152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Input by mentee</a:t>
            </a:r>
            <a:endParaRPr lang="en-US" sz="1300"/>
          </a:p>
        </p:txBody>
      </p:sp>
      <p:sp>
        <p:nvSpPr>
          <p:cNvPr id="25" name="Left Brace 24"/>
          <p:cNvSpPr/>
          <p:nvPr/>
        </p:nvSpPr>
        <p:spPr>
          <a:xfrm rot="16200000">
            <a:off x="4322616" y="5715001"/>
            <a:ext cx="304800" cy="457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600" y="6248401"/>
            <a:ext cx="1676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Approve by manager</a:t>
            </a:r>
            <a:endParaRPr lang="en-US" sz="1300"/>
          </a:p>
        </p:txBody>
      </p:sp>
      <p:sp>
        <p:nvSpPr>
          <p:cNvPr id="27" name="Left Brace 26"/>
          <p:cNvSpPr/>
          <p:nvPr/>
        </p:nvSpPr>
        <p:spPr>
          <a:xfrm rot="16200000">
            <a:off x="8046024" y="5524501"/>
            <a:ext cx="304800" cy="838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96200" y="6172201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Input by manager</a:t>
            </a:r>
            <a:endParaRPr lang="en-US" sz="130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57400" y="29718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19200" y="2819400"/>
            <a:ext cx="190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latin typeface="Times New Roman" pitchFamily="18" charset="0"/>
                <a:cs typeface="Times New Roman" pitchFamily="18" charset="0"/>
              </a:rPr>
              <a:t>Low/High/Medium</a:t>
            </a:r>
            <a:endParaRPr lang="en-US" sz="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2209800" y="3048000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90600" y="3213556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latin typeface="Times New Roman" pitchFamily="18" charset="0"/>
                <a:cs typeface="Times New Roman" pitchFamily="18" charset="0"/>
              </a:rPr>
              <a:t>Có 10 content để lựa chọn </a:t>
            </a:r>
            <a:endParaRPr lang="en-US" sz="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10800000" flipV="1">
            <a:off x="2209800" y="3124200"/>
            <a:ext cx="1295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5800" y="3594556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latin typeface="Times New Roman" pitchFamily="18" charset="0"/>
                <a:cs typeface="Times New Roman" pitchFamily="18" charset="0"/>
              </a:rPr>
              <a:t>Beginner/Intermediate/Advanced</a:t>
            </a:r>
            <a:endParaRPr lang="en-US" sz="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 flipH="1" flipV="1">
            <a:off x="4876800" y="2057400"/>
            <a:ext cx="1219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15000" y="13716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latin typeface="Times New Roman" pitchFamily="18" charset="0"/>
                <a:cs typeface="Times New Roman" pitchFamily="18" charset="0"/>
              </a:rPr>
              <a:t>Cột này có 2 nút: </a:t>
            </a:r>
            <a:br>
              <a:rPr lang="en-US" sz="8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800" smtClean="0">
                <a:latin typeface="Times New Roman" pitchFamily="18" charset="0"/>
                <a:cs typeface="Times New Roman" pitchFamily="18" charset="0"/>
              </a:rPr>
              <a:t>- 1 nút để hiện ra file ppt ( đã chỉnh format cho cố định, làm ppt cho nhiều ứng dụng) để người viết có thể viết/vẽ sơ đồ…</a:t>
            </a:r>
          </a:p>
          <a:p>
            <a:r>
              <a:rPr lang="en-US" sz="800" smtClean="0">
                <a:latin typeface="Times New Roman" pitchFamily="18" charset="0"/>
                <a:cs typeface="Times New Roman" pitchFamily="18" charset="0"/>
              </a:rPr>
              <a:t>- 1 nút để xuất và in file ppt này ra, sau này có thể đóng thành sách</a:t>
            </a:r>
            <a:endParaRPr lang="en-US" sz="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5105400" y="30480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3505200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latin typeface="Times New Roman" pitchFamily="18" charset="0"/>
                <a:cs typeface="Times New Roman" pitchFamily="18" charset="0"/>
              </a:rPr>
              <a:t>Click và sẽ hiện lên box chứa hình ảnh</a:t>
            </a:r>
            <a:endParaRPr lang="en-US" sz="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10800000" flipV="1">
            <a:off x="7696200" y="35052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0" y="3962400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latin typeface="Times New Roman" pitchFamily="18" charset="0"/>
                <a:cs typeface="Times New Roman" pitchFamily="18" charset="0"/>
              </a:rPr>
              <a:t>High/Medium/Low</a:t>
            </a:r>
            <a:endParaRPr lang="en-US" sz="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3767860" y="6542488"/>
            <a:ext cx="1121963" cy="467912"/>
            <a:chOff x="3962404" y="6237687"/>
            <a:chExt cx="1215459" cy="467912"/>
          </a:xfrm>
          <a:scene3d>
            <a:camera prst="orthographicFront"/>
            <a:lightRig rig="flat" dir="t"/>
          </a:scene3d>
        </p:grpSpPr>
        <p:sp>
          <p:nvSpPr>
            <p:cNvPr id="42" name="Rectangle 41"/>
            <p:cNvSpPr/>
            <p:nvPr/>
          </p:nvSpPr>
          <p:spPr>
            <a:xfrm>
              <a:off x="3962404" y="6237687"/>
              <a:ext cx="1215459" cy="467912"/>
            </a:xfrm>
            <a:prstGeom prst="rect">
              <a:avLst/>
            </a:prstGeom>
            <a:no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3962404" y="6237687"/>
              <a:ext cx="1215459" cy="46791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6350" tIns="6350" rIns="6350" bIns="6350" spcCol="1270" anchor="ctr"/>
            <a:lstStyle/>
            <a:p>
              <a:pPr defTabSz="4445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Times New Roman" pitchFamily="18" charset="0"/>
                  <a:cs typeface="Times New Roman" pitchFamily="18" charset="0"/>
                  <a:sym typeface="Wingdings 2"/>
                </a:rPr>
                <a:t> 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286000" y="228601"/>
            <a:ext cx="502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ON THE JOB TRAINING MANAGEMENT</a:t>
            </a:r>
          </a:p>
          <a:p>
            <a:pPr algn="ctr"/>
            <a:r>
              <a:rPr lang="en-US" sz="15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(except mentee) </a:t>
            </a:r>
            <a:endParaRPr lang="en-US" sz="15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838200"/>
          <a:ext cx="8382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smtClean="0"/>
                        <a:t>Mentor</a:t>
                      </a:r>
                      <a:endParaRPr lang="en-US" sz="15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7200" y="1295400"/>
          <a:ext cx="8382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smtClean="0"/>
                        <a:t>Mentee</a:t>
                      </a:r>
                      <a:endParaRPr lang="en-US" sz="15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7200" y="1828800"/>
          <a:ext cx="8382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smtClean="0"/>
                        <a:t>Period</a:t>
                      </a:r>
                      <a:endParaRPr lang="en-US" sz="15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95400" y="838201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[Name]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1295400" y="1295401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[Name]</a:t>
            </a:r>
            <a:endParaRPr lang="en-US" sz="1500"/>
          </a:p>
        </p:txBody>
      </p:sp>
      <p:sp>
        <p:nvSpPr>
          <p:cNvPr id="18" name="TextBox 17"/>
          <p:cNvSpPr txBox="1"/>
          <p:nvPr/>
        </p:nvSpPr>
        <p:spPr>
          <a:xfrm>
            <a:off x="1295400" y="1828801"/>
            <a:ext cx="3733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[1</a:t>
            </a:r>
            <a:r>
              <a:rPr lang="en-US" sz="1500" baseline="30000" smtClean="0"/>
              <a:t>st</a:t>
            </a:r>
            <a:r>
              <a:rPr lang="en-US" sz="1500" smtClean="0"/>
              <a:t> time/ 2</a:t>
            </a:r>
            <a:r>
              <a:rPr lang="en-US" sz="1500" baseline="30000" smtClean="0"/>
              <a:t>nd</a:t>
            </a:r>
            <a:r>
              <a:rPr lang="en-US" sz="1500" smtClean="0"/>
              <a:t> time/ 3</a:t>
            </a:r>
            <a:r>
              <a:rPr lang="en-US" sz="1500" baseline="30000" smtClean="0"/>
              <a:t>rd</a:t>
            </a:r>
            <a:r>
              <a:rPr lang="en-US" sz="1500" smtClean="0"/>
              <a:t> time/ Select all]</a:t>
            </a:r>
            <a:endParaRPr lang="en-US" sz="1500"/>
          </a:p>
        </p:txBody>
      </p:sp>
      <p:pic>
        <p:nvPicPr>
          <p:cNvPr id="19" name="Picture 3" descr="Logo VS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78" y="92076"/>
            <a:ext cx="112541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57201" y="2666993"/>
          <a:ext cx="8305801" cy="952505"/>
        </p:xfrm>
        <a:graphic>
          <a:graphicData uri="http://schemas.openxmlformats.org/drawingml/2006/table">
            <a:tbl>
              <a:tblPr/>
              <a:tblGrid>
                <a:gridCol w="415291"/>
                <a:gridCol w="761365"/>
                <a:gridCol w="761365"/>
                <a:gridCol w="1453515"/>
                <a:gridCol w="2491740"/>
                <a:gridCol w="2422525"/>
              </a:tblGrid>
              <a:tr h="190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No.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Period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Em 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W-Group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Full 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Status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172</Words>
  <Application>Microsoft Office PowerPoint</Application>
  <PresentationFormat>On-screen Show (4:3)</PresentationFormat>
  <Paragraphs>123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POSCO</dc:creator>
  <cp:lastModifiedBy>POSCO</cp:lastModifiedBy>
  <cp:revision>91</cp:revision>
  <dcterms:created xsi:type="dcterms:W3CDTF">2006-08-16T00:00:00Z</dcterms:created>
  <dcterms:modified xsi:type="dcterms:W3CDTF">2018-05-24T01:12:36Z</dcterms:modified>
</cp:coreProperties>
</file>