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52" d="100"/>
          <a:sy n="52" d="100"/>
        </p:scale>
        <p:origin x="56" y="10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B21-745D-9EB9-F9B5-D7DA9F3D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03A2B-015F-F73E-9FAA-C978E973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6C51-0793-84A6-97A0-01E80E44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87FF-E5A0-CA2E-3A06-79C6166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64A8-6F55-EB96-8DDA-DB1CDF6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D689-8B71-FEA2-0A29-3D61D34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FF98-A9FA-22F7-B9DE-71E3CCD3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7693-3F4B-8B58-4A69-F226C93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6C9C-C846-8AB2-9C38-6AB86E9A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0A50-5DFF-532C-6F9E-26ACC07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E7C66-56D9-1A57-AA53-6C174EFE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DBBE0-6B4F-F2BA-128D-DABCB327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4B9-61F5-5215-A8AC-C7803C0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3FD9-3423-FFF5-305D-C6B9552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1CFD-8FCB-6320-6F87-5E07518B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562-90A3-063F-AE80-9C253232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3B0F-2A25-F62A-218E-D6A4822A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68BA-C106-C1D4-9509-F783BDF6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9DDD-9D51-8F82-C029-E93C1D6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B9BD-1FEF-4B43-5499-1E47D6FC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BA0-2103-F9F9-961D-A219CD40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C213-1E0B-9CA3-2E7A-F301F598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244F-3D37-58A1-D73D-21868C82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C377-740E-DEC0-0896-85F90DD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06A3-8BF1-FF5E-ED12-502F4F15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BD8-3EE7-889F-A21C-1ECEDA93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99CF-AA80-F9A6-A827-4D1D083D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000A5-9809-778F-F147-E3667419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9E48-82F9-4248-BF41-5789EABD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E023-463E-2C8D-0638-1A3A778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EFFF6-F4FC-9218-29BD-099EF2FB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469-5D2F-5C54-F9BF-6223AB71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8294-8AE2-5EDD-3E9F-042AB9B3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468A-8636-4BF2-0B51-9A38E128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97B97-E257-99A8-83B6-D6304942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2162-3D9E-6FDF-A188-C2441A86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F87C9-555C-ADB7-64F7-97C7B30E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CC96-706C-300F-AAC1-4CDF713A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1360-F839-30A2-7B31-F64FC8A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D26F-41DA-843A-FC60-7C7E7394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B8AE-C99C-6187-6BB0-895DEC5C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FD6A6-3929-8567-05B4-CA1EBD26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C22F-C9C2-7DCD-4951-0C7DB3A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1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702A8-6E01-2DC9-3D6E-5079E4E5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47D4-CAC9-E613-4359-FA70E13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79C3B-7FAD-2234-3FF8-C17364A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7299-CDCE-85AB-CD72-2662CB1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43ED-4025-ABB1-2DCB-860C5E41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CA40-63BE-E61F-2D49-1450CB9D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E6BB6-D8EB-1684-B81C-C275EDD6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62DF-BCDC-EA6A-E0A0-F51CD8FF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1A6A-BB85-E5A7-398C-14ACEC0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46BD-353E-91EC-4480-E29CA9A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0F497-BD3D-BF63-51B4-D62DB7E4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536DC-37A5-81EF-BA24-34E615E4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AECA-15A6-1A76-F49F-E90BA43B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3E35-B6FE-C73A-C27E-4B0E7F61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17F3-5CB9-4C6A-2B83-22F0849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A0B8-F729-65C8-7C62-A7083596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47C9-9C87-5064-2D13-86247BBB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1AA8-449D-88B3-A1B1-32F45965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BC55-DE73-4796-898B-4EA7EA1E80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6F37-B6B4-1A14-7981-4825ED90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A56B-C235-CEB3-CDCE-F9D51478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0220-A25C-AD39-E11D-9F939BB212E9}"/>
              </a:ext>
            </a:extLst>
          </p:cNvPr>
          <p:cNvSpPr/>
          <p:nvPr/>
        </p:nvSpPr>
        <p:spPr>
          <a:xfrm>
            <a:off x="334851" y="2116149"/>
            <a:ext cx="1795088" cy="63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trúc</a:t>
            </a:r>
            <a:r>
              <a:rPr lang="en-US" sz="2000" dirty="0">
                <a:solidFill>
                  <a:schemeClr val="tx1"/>
                </a:solidFill>
              </a:rPr>
              <a:t> website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6AC16CF-1961-ACEC-6D54-1745F1B4F8E6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2288130" y="1278312"/>
            <a:ext cx="1307590" cy="100004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1C6BBBF-DA49-D4D0-D5EC-17A7110AE76E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>
            <a:off x="2129939" y="2432127"/>
            <a:ext cx="803487" cy="1622222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336CE-0532-1842-0C71-D00475B0946E}"/>
              </a:ext>
            </a:extLst>
          </p:cNvPr>
          <p:cNvSpPr/>
          <p:nvPr/>
        </p:nvSpPr>
        <p:spPr>
          <a:xfrm>
            <a:off x="3441945" y="919263"/>
            <a:ext cx="1399592" cy="41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FD034-1EA1-D2F0-F8B1-69F0056B0E0A}"/>
              </a:ext>
            </a:extLst>
          </p:cNvPr>
          <p:cNvSpPr/>
          <p:nvPr/>
        </p:nvSpPr>
        <p:spPr>
          <a:xfrm>
            <a:off x="2233630" y="4054349"/>
            <a:ext cx="1399592" cy="4105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D184CC-0D61-6C0A-CD82-4C00ECD44493}"/>
              </a:ext>
            </a:extLst>
          </p:cNvPr>
          <p:cNvSpPr txBox="1"/>
          <p:nvPr/>
        </p:nvSpPr>
        <p:spPr>
          <a:xfrm>
            <a:off x="4849557" y="948806"/>
            <a:ext cx="43638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Chứa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link CSS, </a:t>
            </a:r>
            <a:r>
              <a:rPr lang="en-US" sz="1500" dirty="0" err="1"/>
              <a:t>tiêu</a:t>
            </a:r>
            <a:r>
              <a:rPr lang="en-US" sz="1500" dirty="0"/>
              <a:t> </a:t>
            </a:r>
            <a:r>
              <a:rPr lang="en-US" sz="1500" dirty="0" err="1"/>
              <a:t>đề</a:t>
            </a:r>
            <a:r>
              <a:rPr lang="en-US" sz="1500" dirty="0"/>
              <a:t> website,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html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DD0BC4A-3FDE-2F5A-AF40-73FDE0FD12B9}"/>
              </a:ext>
            </a:extLst>
          </p:cNvPr>
          <p:cNvCxnSpPr>
            <a:stCxn id="26" idx="3"/>
          </p:cNvCxnSpPr>
          <p:nvPr/>
        </p:nvCxnSpPr>
        <p:spPr>
          <a:xfrm flipV="1">
            <a:off x="3633222" y="3650122"/>
            <a:ext cx="1558764" cy="6095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C17DF0-3A52-50AF-3E28-A3DF2FE0511A}"/>
              </a:ext>
            </a:extLst>
          </p:cNvPr>
          <p:cNvCxnSpPr>
            <a:stCxn id="26" idx="3"/>
          </p:cNvCxnSpPr>
          <p:nvPr/>
        </p:nvCxnSpPr>
        <p:spPr>
          <a:xfrm>
            <a:off x="3633222" y="4259623"/>
            <a:ext cx="1558764" cy="14749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6FD8F4-B9EE-4342-05E6-3A832E79AEFB}"/>
              </a:ext>
            </a:extLst>
          </p:cNvPr>
          <p:cNvSpPr/>
          <p:nvPr/>
        </p:nvSpPr>
        <p:spPr>
          <a:xfrm>
            <a:off x="5191986" y="3418412"/>
            <a:ext cx="1399592" cy="4105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36B5FC-4807-62D0-C7D8-7AEB7C6F3638}"/>
              </a:ext>
            </a:extLst>
          </p:cNvPr>
          <p:cNvSpPr/>
          <p:nvPr/>
        </p:nvSpPr>
        <p:spPr>
          <a:xfrm>
            <a:off x="5191986" y="5525665"/>
            <a:ext cx="1399592" cy="4105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47CDA8-2BFB-4D2F-54EA-87DF53A806F4}"/>
              </a:ext>
            </a:extLst>
          </p:cNvPr>
          <p:cNvCxnSpPr>
            <a:stCxn id="38" idx="3"/>
          </p:cNvCxnSpPr>
          <p:nvPr/>
        </p:nvCxnSpPr>
        <p:spPr>
          <a:xfrm flipV="1">
            <a:off x="6591578" y="2637400"/>
            <a:ext cx="1137131" cy="9862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22C8FF-E4D9-AD78-8185-5378598DB703}"/>
              </a:ext>
            </a:extLst>
          </p:cNvPr>
          <p:cNvCxnSpPr>
            <a:stCxn id="38" idx="3"/>
          </p:cNvCxnSpPr>
          <p:nvPr/>
        </p:nvCxnSpPr>
        <p:spPr>
          <a:xfrm>
            <a:off x="6591578" y="3623686"/>
            <a:ext cx="1137131" cy="6359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398E3-22C6-DF2F-1992-04CDD2E18E54}"/>
              </a:ext>
            </a:extLst>
          </p:cNvPr>
          <p:cNvSpPr/>
          <p:nvPr/>
        </p:nvSpPr>
        <p:spPr>
          <a:xfrm>
            <a:off x="7728709" y="2432127"/>
            <a:ext cx="1399592" cy="4105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: row header-box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CC1DC-847D-0567-56A9-47E91A46E20C}"/>
              </a:ext>
            </a:extLst>
          </p:cNvPr>
          <p:cNvSpPr/>
          <p:nvPr/>
        </p:nvSpPr>
        <p:spPr>
          <a:xfrm>
            <a:off x="7728709" y="4054349"/>
            <a:ext cx="1399592" cy="4105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Div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row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88003-5F74-AE1E-C999-DA0462CF37F7}"/>
              </a:ext>
            </a:extLst>
          </p:cNvPr>
          <p:cNvSpPr txBox="1"/>
          <p:nvPr/>
        </p:nvSpPr>
        <p:spPr>
          <a:xfrm>
            <a:off x="9128301" y="2432127"/>
            <a:ext cx="293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F3B57-BC05-01EC-D357-061B4B10AD74}"/>
              </a:ext>
            </a:extLst>
          </p:cNvPr>
          <p:cNvSpPr txBox="1"/>
          <p:nvPr/>
        </p:nvSpPr>
        <p:spPr>
          <a:xfrm>
            <a:off x="9213380" y="3828959"/>
            <a:ext cx="285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quotes,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42AA9A-7EBD-0989-7DA5-22176025FC3B}"/>
              </a:ext>
            </a:extLst>
          </p:cNvPr>
          <p:cNvSpPr txBox="1"/>
          <p:nvPr/>
        </p:nvSpPr>
        <p:spPr>
          <a:xfrm>
            <a:off x="6750750" y="5589723"/>
            <a:ext cx="3135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Chứa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quotes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liên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712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Võ Trọng Nhơn</cp:lastModifiedBy>
  <cp:revision>5</cp:revision>
  <dcterms:created xsi:type="dcterms:W3CDTF">2023-04-18T06:30:02Z</dcterms:created>
  <dcterms:modified xsi:type="dcterms:W3CDTF">2024-05-10T03:11:29Z</dcterms:modified>
</cp:coreProperties>
</file>