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7" autoAdjust="0"/>
  </p:normalViewPr>
  <p:slideViewPr>
    <p:cSldViewPr>
      <p:cViewPr>
        <p:scale>
          <a:sx n="80" d="100"/>
          <a:sy n="80" d="100"/>
        </p:scale>
        <p:origin x="-2514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ACDC5-A11F-47E5-B3C0-38E221B6E6BC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4F3E-182E-40E5-995A-487B879532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02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something</a:t>
            </a:r>
            <a:r>
              <a:rPr lang="en-US" baseline="0" dirty="0" smtClean="0"/>
              <a:t> is “implicit”, it means that the JS engine does it, if it’s “explicit”, it means the user must do it.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34F3E-182E-40E5-995A-487B8795327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94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4123E2-09D3-4733-8A3F-3F7772162D85}" type="datetimeFigureOut">
              <a:rPr lang="en-CA" smtClean="0"/>
              <a:t>2019-12-09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88A872-02AE-41A2-9100-4A23D0384455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Handling Events in React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Main Concept #6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237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Syntactic </a:t>
            </a:r>
            <a:r>
              <a:rPr lang="en-CA" dirty="0" smtClean="0"/>
              <a:t>Differences Compared with Handling DOM Elements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are lowercase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 are passed as strings.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helloWorld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()"&gt; Hello World!&lt;/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button&gt;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are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camelCase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 are passed as functions.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={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helloWorld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}&gt; Hello World!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&lt;/button&gt;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3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Prevent Default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70" y="1196751"/>
            <a:ext cx="8229600" cy="5410999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native HTML elements come with their internal native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React, you can’t return false to prevent a default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If there is a default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you are trying to prevent, you must call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preventDefault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explicitly.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following example from when I migrated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myAccounts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exercise,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preventDefault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was used to prevent the default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form submit button, which would normally refresh the browser when it is clicked.</a:t>
            </a: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3" y="3513695"/>
            <a:ext cx="64198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489578" y="6227825"/>
            <a:ext cx="2304256" cy="2160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27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en-CA" dirty="0" smtClean="0"/>
              <a:t>All Around Good Dude, Tyler Armitage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3095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21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en-CA" dirty="0" smtClean="0"/>
              <a:t>AGENT OF REACT PRESENTATION CHAOS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2473325"/>
            <a:ext cx="3095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58" y="1916832"/>
            <a:ext cx="4103687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9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Binding “This”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09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Passing Arguments to Event Handlers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129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1640</TotalTime>
  <Words>198</Words>
  <Application>Microsoft Office PowerPoint</Application>
  <PresentationFormat>On-screen Show 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Handling Events in React</vt:lpstr>
      <vt:lpstr>Syntactic Differences Compared with Handling DOM Elements</vt:lpstr>
      <vt:lpstr>Prevent Default</vt:lpstr>
      <vt:lpstr>All Around Good Dude, Tyler Armitage</vt:lpstr>
      <vt:lpstr>AGENT OF REACT PRESENTATION CHAOS</vt:lpstr>
      <vt:lpstr>Binding “This”</vt:lpstr>
      <vt:lpstr>Passing Arguments to Event Handlers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Hopfe</dc:creator>
  <cp:lastModifiedBy>Nate Hopfe</cp:lastModifiedBy>
  <cp:revision>13</cp:revision>
  <dcterms:created xsi:type="dcterms:W3CDTF">2019-12-09T19:26:42Z</dcterms:created>
  <dcterms:modified xsi:type="dcterms:W3CDTF">2019-12-11T01:01:34Z</dcterms:modified>
</cp:coreProperties>
</file>