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69" r:id="rId4"/>
    <p:sldId id="268" r:id="rId5"/>
    <p:sldId id="266" r:id="rId6"/>
    <p:sldId id="258" r:id="rId7"/>
    <p:sldId id="262" r:id="rId8"/>
    <p:sldId id="265" r:id="rId9"/>
    <p:sldId id="259" r:id="rId10"/>
    <p:sldId id="260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707" autoAdjust="0"/>
  </p:normalViewPr>
  <p:slideViewPr>
    <p:cSldViewPr>
      <p:cViewPr>
        <p:scale>
          <a:sx n="80" d="100"/>
          <a:sy n="80" d="100"/>
        </p:scale>
        <p:origin x="-72" y="-6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ACDC5-A11F-47E5-B3C0-38E221B6E6BC}" type="datetimeFigureOut">
              <a:rPr lang="en-CA" smtClean="0"/>
              <a:t>2019-12-12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34F3E-182E-40E5-995A-487B879532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302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something</a:t>
            </a:r>
            <a:r>
              <a:rPr lang="en-US" baseline="0" dirty="0" smtClean="0"/>
              <a:t> is “implicit”, it means that the JS engine does it, if it’s “explicit”, it means the user must do it.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34F3E-182E-40E5-995A-487B8795327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5943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something</a:t>
            </a:r>
            <a:r>
              <a:rPr lang="en-US" baseline="0" dirty="0" smtClean="0"/>
              <a:t> is “implicit”, it means that the JS engine does it, if it’s “explicit”, it means the user must do it.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34F3E-182E-40E5-995A-487B8795327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5943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23E2-09D3-4733-8A3F-3F7772162D85}" type="datetimeFigureOut">
              <a:rPr lang="en-CA" smtClean="0"/>
              <a:t>2019-12-12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872-02AE-41A2-9100-4A23D0384455}" type="slidenum">
              <a:rPr lang="en-CA" smtClean="0"/>
              <a:t>‹#›</a:t>
            </a:fld>
            <a:endParaRPr lang="en-CA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23E2-09D3-4733-8A3F-3F7772162D85}" type="datetimeFigureOut">
              <a:rPr lang="en-CA" smtClean="0"/>
              <a:t>2019-12-12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872-02AE-41A2-9100-4A23D038445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23E2-09D3-4733-8A3F-3F7772162D85}" type="datetimeFigureOut">
              <a:rPr lang="en-CA" smtClean="0"/>
              <a:t>2019-12-12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872-02AE-41A2-9100-4A23D038445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23E2-09D3-4733-8A3F-3F7772162D85}" type="datetimeFigureOut">
              <a:rPr lang="en-CA" smtClean="0"/>
              <a:t>2019-12-12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872-02AE-41A2-9100-4A23D038445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23E2-09D3-4733-8A3F-3F7772162D85}" type="datetimeFigureOut">
              <a:rPr lang="en-CA" smtClean="0"/>
              <a:t>2019-12-12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E88A872-02AE-41A2-9100-4A23D0384455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23E2-09D3-4733-8A3F-3F7772162D85}" type="datetimeFigureOut">
              <a:rPr lang="en-CA" smtClean="0"/>
              <a:t>2019-12-12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872-02AE-41A2-9100-4A23D038445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23E2-09D3-4733-8A3F-3F7772162D85}" type="datetimeFigureOut">
              <a:rPr lang="en-CA" smtClean="0"/>
              <a:t>2019-12-12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872-02AE-41A2-9100-4A23D038445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23E2-09D3-4733-8A3F-3F7772162D85}" type="datetimeFigureOut">
              <a:rPr lang="en-CA" smtClean="0"/>
              <a:t>2019-12-12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872-02AE-41A2-9100-4A23D038445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23E2-09D3-4733-8A3F-3F7772162D85}" type="datetimeFigureOut">
              <a:rPr lang="en-CA" smtClean="0"/>
              <a:t>2019-12-12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872-02AE-41A2-9100-4A23D038445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23E2-09D3-4733-8A3F-3F7772162D85}" type="datetimeFigureOut">
              <a:rPr lang="en-CA" smtClean="0"/>
              <a:t>2019-12-12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872-02AE-41A2-9100-4A23D038445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23E2-09D3-4733-8A3F-3F7772162D85}" type="datetimeFigureOut">
              <a:rPr lang="en-CA" smtClean="0"/>
              <a:t>2019-12-12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872-02AE-41A2-9100-4A23D038445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B4123E2-09D3-4733-8A3F-3F7772162D85}" type="datetimeFigureOut">
              <a:rPr lang="en-CA" smtClean="0"/>
              <a:t>2019-12-12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E88A872-02AE-41A2-9100-4A23D0384455}" type="slidenum">
              <a:rPr lang="en-CA" smtClean="0"/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Handling Events in React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 Main Concept #6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237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Passing Arguments to Event Handlers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129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574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Syntactic Differences Compared with Handling DOM Elements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335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Syntactic Differences Compared with Handling DOM Elements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Events are lowercase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handlers are passed as strings.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877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Syntactic Differences Compared with Handling DOM Elements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Events are lowercase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handlers are passed as strings.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Events are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camelCase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handlers are passed as functions.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59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Syntactic Differences Compared with Handling DOM Elements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Events are lowercase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handlers are passed as strings.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&lt;button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helloWorld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()"&gt; Hello World!&lt;/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button&gt;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Events are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camelCase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handlers are passed as functions.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&lt;button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={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helloWorld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}&gt; Hello World!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&lt;/button&gt;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919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Prevent Default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170" y="1196751"/>
            <a:ext cx="8229600" cy="5410999"/>
          </a:xfrm>
        </p:spPr>
        <p:txBody>
          <a:bodyPr>
            <a:normAutofit/>
          </a:bodyPr>
          <a:lstStyle/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native HTML elements come with their internal native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behaviour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React, you can’t return false to prevent a default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behaviour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If there is a default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behaviour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that you are trying to prevent, you must call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preventDefault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explicitly.</a:t>
            </a:r>
          </a:p>
          <a:p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following example from when I migrated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myAccounts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exercise,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preventDefault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was used to prevent the default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behaviour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a form submit button, which would normally refresh the browser when it is clicked.</a:t>
            </a:r>
            <a:endParaRPr lang="en-CA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343" y="3513695"/>
            <a:ext cx="64198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1489578" y="6227825"/>
            <a:ext cx="2304256" cy="21602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927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Prevent Default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468" y="1196752"/>
            <a:ext cx="8229600" cy="5410999"/>
          </a:xfrm>
        </p:spPr>
        <p:txBody>
          <a:bodyPr>
            <a:normAutofit/>
          </a:bodyPr>
          <a:lstStyle/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native HTML elements come with their internal native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behaviour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React, you can’t return false to prevent a default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behaviour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If there is a default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behaviour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that you are trying to prevent, you must call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preventDefault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explicitly.</a:t>
            </a:r>
          </a:p>
          <a:p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following example from when I migrated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myAccounts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exercise,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preventDefault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was used to prevent the default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behaviour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a form submit button, which would normally refresh the browser when it is clicked.</a:t>
            </a:r>
            <a:endParaRPr lang="en-CA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343" y="3513695"/>
            <a:ext cx="64198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1489578" y="6227825"/>
            <a:ext cx="2304256" cy="21602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599" y="2276872"/>
            <a:ext cx="3097213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 rot="748247">
            <a:off x="1751771" y="954681"/>
            <a:ext cx="589220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Lef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7200" b="1" dirty="0" smtClean="0">
                <a:ln w="50800">
                  <a:solidFill>
                    <a:srgbClr val="C00000"/>
                  </a:solidFill>
                </a:ln>
                <a:solidFill>
                  <a:schemeClr val="bg1">
                    <a:shade val="50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TYLERED!</a:t>
            </a:r>
          </a:p>
        </p:txBody>
      </p:sp>
    </p:spTree>
    <p:extLst>
      <p:ext uri="{BB962C8B-B14F-4D97-AF65-F5344CB8AC3E}">
        <p14:creationId xmlns:p14="http://schemas.microsoft.com/office/powerpoint/2010/main" val="325053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Extra Prevent Default Info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The second most </a:t>
            </a:r>
            <a:r>
              <a:rPr lang="en-CA" sz="2000" dirty="0" smtClean="0"/>
              <a:t>commonly listed </a:t>
            </a:r>
            <a:r>
              <a:rPr lang="en-CA" sz="2000" dirty="0" smtClean="0"/>
              <a:t>use case for </a:t>
            </a:r>
            <a:r>
              <a:rPr lang="en-CA" sz="2000" dirty="0" err="1" smtClean="0"/>
              <a:t>preventDefault</a:t>
            </a:r>
            <a:r>
              <a:rPr lang="en-CA" sz="2000" dirty="0" smtClean="0"/>
              <a:t>() </a:t>
            </a:r>
            <a:r>
              <a:rPr lang="en-CA" sz="2000" dirty="0" smtClean="0"/>
              <a:t>is to prevent the default behaviour when clicking on a link (going to the link’s URL)</a:t>
            </a:r>
          </a:p>
          <a:p>
            <a:r>
              <a:rPr lang="en-CA" sz="2000" dirty="0" smtClean="0"/>
              <a:t>In some situations, browsers will wait to see if </a:t>
            </a:r>
            <a:r>
              <a:rPr lang="en-CA" sz="2000" dirty="0" err="1" smtClean="0"/>
              <a:t>preventDefault</a:t>
            </a:r>
            <a:r>
              <a:rPr lang="en-CA" sz="2000" dirty="0" smtClean="0"/>
              <a:t>() is going to be called before proceeding with an event. One specific instance where this can cause issues is with the </a:t>
            </a:r>
            <a:r>
              <a:rPr lang="en-CA" sz="2000" dirty="0" err="1" smtClean="0"/>
              <a:t>touchmove</a:t>
            </a:r>
            <a:r>
              <a:rPr lang="en-CA" sz="2000" dirty="0" smtClean="0"/>
              <a:t> event that has to do with scrolling via a touch screen (primarily for mobile apps). Browsers can pause momentarily to check for </a:t>
            </a:r>
            <a:r>
              <a:rPr lang="en-CA" sz="2000" dirty="0" err="1" smtClean="0"/>
              <a:t>preventDefault</a:t>
            </a:r>
            <a:r>
              <a:rPr lang="en-CA" sz="2000" dirty="0" smtClean="0"/>
              <a:t>() before continuing to scroll. This can cause the scrolling to delay and “jitter”. In order to prevent the browser from waiting to check for </a:t>
            </a:r>
            <a:r>
              <a:rPr lang="en-CA" sz="2000" dirty="0" err="1" smtClean="0"/>
              <a:t>preventDefault</a:t>
            </a:r>
            <a:r>
              <a:rPr lang="en-CA" sz="2000" dirty="0" smtClean="0"/>
              <a:t>, you can specify “passive: true” in your event listener. 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10314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Binding “This”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 JavaScript, class methods are not bound by default. If ‘this’ is not bound, and you call a method (example: </a:t>
            </a:r>
            <a:r>
              <a:rPr lang="en-CA" dirty="0" err="1" smtClean="0"/>
              <a:t>this.handleClick</a:t>
            </a:r>
            <a:r>
              <a:rPr lang="en-CA" dirty="0" smtClean="0"/>
              <a:t>) and then pass it to an </a:t>
            </a:r>
            <a:r>
              <a:rPr lang="en-CA" dirty="0" err="1" smtClean="0"/>
              <a:t>onClick</a:t>
            </a:r>
            <a:r>
              <a:rPr lang="en-CA" dirty="0" smtClean="0"/>
              <a:t> event (example: &lt;button </a:t>
            </a:r>
            <a:r>
              <a:rPr lang="en-CA" dirty="0" err="1" smtClean="0"/>
              <a:t>onClick</a:t>
            </a:r>
            <a:r>
              <a:rPr lang="en-CA" dirty="0" smtClean="0"/>
              <a:t>={</a:t>
            </a:r>
            <a:r>
              <a:rPr lang="en-CA" dirty="0" err="1" smtClean="0"/>
              <a:t>this.handleClick</a:t>
            </a:r>
            <a:r>
              <a:rPr lang="en-CA" dirty="0" smtClean="0"/>
              <a:t>}), ‘this’ will </a:t>
            </a:r>
            <a:r>
              <a:rPr lang="en-CA" smtClean="0"/>
              <a:t>be undefined.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309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3743</TotalTime>
  <Words>545</Words>
  <Application>Microsoft Office PowerPoint</Application>
  <PresentationFormat>On-screen Show (4:3)</PresentationFormat>
  <Paragraphs>49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Handling Events in React</vt:lpstr>
      <vt:lpstr>Syntactic Differences Compared with Handling DOM Elements</vt:lpstr>
      <vt:lpstr>Syntactic Differences Compared with Handling DOM Elements</vt:lpstr>
      <vt:lpstr>Syntactic Differences Compared with Handling DOM Elements</vt:lpstr>
      <vt:lpstr>Syntactic Differences Compared with Handling DOM Elements</vt:lpstr>
      <vt:lpstr>Prevent Default</vt:lpstr>
      <vt:lpstr>Prevent Default</vt:lpstr>
      <vt:lpstr>Extra Prevent Default Info</vt:lpstr>
      <vt:lpstr>Binding “This”</vt:lpstr>
      <vt:lpstr>Passing Arguments to Event Handlers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 Hopfe</dc:creator>
  <cp:lastModifiedBy>Nate Hopfe</cp:lastModifiedBy>
  <cp:revision>24</cp:revision>
  <dcterms:created xsi:type="dcterms:W3CDTF">2019-12-09T19:26:42Z</dcterms:created>
  <dcterms:modified xsi:type="dcterms:W3CDTF">2019-12-13T14:47:59Z</dcterms:modified>
</cp:coreProperties>
</file>