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9"/>
  </p:sldMasterIdLst>
  <p:sldIdLst>
    <p:sldId id="256" r:id="rId250"/>
    <p:sldId id="257" r:id="rId251"/>
    <p:sldId id="258" r:id="rId252"/>
    <p:sldId id="259" r:id="rId253"/>
    <p:sldId id="261" r:id="rId254"/>
    <p:sldId id="262" r:id="rId255"/>
    <p:sldId id="269" r:id="rId256"/>
    <p:sldId id="270" r:id="rId257"/>
    <p:sldId id="271" r:id="rId258"/>
    <p:sldId id="266" r:id="rId259"/>
    <p:sldId id="264" r:id="rId260"/>
    <p:sldId id="265" r:id="rId261"/>
    <p:sldId id="274" r:id="rId262"/>
    <p:sldId id="275" r:id="rId2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Master" Target="slideMasters/slideMaster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slide" Target="slides/slide1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slide" Target="slides/slide12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slide" Target="slides/slide2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" Target="slides/slide13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presProps" Target="presProp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5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viewProps" Target="viewProps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6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slide" Target="slides/slide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C9ED-0CF4-4A12-8473-9B68DCD9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3E08-2CC3-450B-BBB5-15DF10905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0F2F-124E-404A-BD9E-F4E0753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46E-C834-4F30-AC1C-8D9AB6D9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6212-8F73-44F0-979B-29BF72B2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09F-57FF-46F1-BC98-AAE4D884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AF3A1-A0D1-43A4-8A00-E8E55C50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D9C1-9343-4A7F-84B3-D54D92C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CBF2-2996-49EB-8A24-922D4EB4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CAF2-8D08-40C8-A68A-1E6A61D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B0D90-BDEE-4368-8A28-7A0EC1CF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1737A-9DA6-4FDC-9C4B-43C6BA84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7B53-4D5A-4992-98F4-F8B9586C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B543-3638-4063-ABEA-C49572B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4491-C74B-4CE9-A6A7-4805AE53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CE5-DBF1-41A1-91BA-32366499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EFAB-F26E-43D7-BCBC-5D8BC3C6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0D66-8D05-4DD6-B001-DD5C2164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95D4-B074-418F-89A7-7406EB9A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4DF3-89DB-40A0-A8E4-9362E97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888F-737F-4435-9A50-3157E768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8F62B-0B06-4CF9-88A4-8FDC7FAB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1BEB-12B8-471E-88EE-2ECC3E83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6B46-B0A4-4943-B558-A1141A2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BB61-A8E1-44F2-A008-3D31BF4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25A4-7E66-43C5-A312-6B6315D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26F4-26A4-4005-AF28-6BF20A748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6CBD-2AB3-4FAA-A767-E660898D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ACB0-2B64-4704-9060-94CD0A1C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260C-4111-4A1B-804F-38A0483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02C2-1E6F-4074-9CBC-B923C05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321-D0FF-4ABF-99E8-EB907A4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D553D-E903-4015-86B7-5ED8EC65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717D9-B5FC-4343-903C-C88FEA66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44746-E485-4822-8673-32C2CDF4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96A4-D97C-438E-AB82-89D36942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92660-B1CC-4173-9030-6FAA7F4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4CDCE-F84A-4AB2-974A-0F610055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60FAE-8EFD-4556-80C0-7200A52D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EA68-ADDE-405F-A6D6-8080F6F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5966-27AF-4CED-A08B-6458B395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663A2-FF17-4C41-8CF7-53E3809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1D5E3-7DCC-480C-ACFE-33DEDACE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040EF-B399-4A51-90CE-BF767ADE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93B87-4C8B-4A18-856C-20CF137D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6FB1-8730-4D4C-8E60-949D25ED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61B3-5448-4A18-AF4D-6CDED66E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A935-8DD2-4609-ACB0-6F0EEB24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FB10E-628A-45F6-A153-D351615F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288C7-78DD-432D-BB86-5ACEF587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BEE32-4EC6-4A2F-8AA5-5D8A233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656E-93D4-4784-B7DE-8480DE0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EC64-8A24-4CC2-A4B9-680CF426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290C8-0304-4520-A355-8027F0BD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13F5-8A49-49D4-8754-038BD91EA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9279-2B83-4B42-9BEB-BF745316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ADE99-2511-478E-96D2-F16ABAD7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C843-EF4C-4A1B-B274-2191ACE2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BAAD7-82BF-455F-9E02-8FF7EE4A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C236-928F-4450-AF81-8D9FADA7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9A89-61E4-4C51-97F7-CD1047B39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7601-DD83-476E-B9F6-EEF43F0B13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7B46-3F60-4E2E-ABE9-7EAFF0C0A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6962-D583-4017-9B33-502E798E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2906-D956-4C15-BBE1-70B17C0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13" Type="http://schemas.openxmlformats.org/officeDocument/2006/relationships/customXml" Target="../../customXml/item125.xml"/><Relationship Id="rId3" Type="http://schemas.openxmlformats.org/officeDocument/2006/relationships/customXml" Target="../../customXml/item141.xml"/><Relationship Id="rId7" Type="http://schemas.openxmlformats.org/officeDocument/2006/relationships/customXml" Target="../../customXml/item173.xml"/><Relationship Id="rId12" Type="http://schemas.openxmlformats.org/officeDocument/2006/relationships/customXml" Target="../../customXml/item94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59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166.xml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81.xml"/><Relationship Id="rId10" Type="http://schemas.openxmlformats.org/officeDocument/2006/relationships/customXml" Target="../../customXml/item187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196.xml"/><Relationship Id="rId14" Type="http://schemas.openxmlformats.org/officeDocument/2006/relationships/customXml" Target="../../customXml/item5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customXml" Target="../../customXml/item213.xml"/><Relationship Id="rId18" Type="http://schemas.openxmlformats.org/officeDocument/2006/relationships/customXml" Target="../../customXml/item189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186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167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46.xml"/><Relationship Id="rId16" Type="http://schemas.openxmlformats.org/officeDocument/2006/relationships/customXml" Target="../../customXml/item48.xml"/><Relationship Id="rId20" Type="http://schemas.openxmlformats.org/officeDocument/2006/relationships/customXml" Target="../../customXml/item93.xml"/><Relationship Id="rId29" Type="http://schemas.openxmlformats.org/officeDocument/2006/relationships/image" Target="../media/image14.png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130.xml"/><Relationship Id="rId24" Type="http://schemas.openxmlformats.org/officeDocument/2006/relationships/customXml" Target="../../customXml/item214.xml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138.xml"/><Relationship Id="rId23" Type="http://schemas.openxmlformats.org/officeDocument/2006/relationships/customXml" Target="../../customXml/item45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155.xml"/><Relationship Id="rId19" Type="http://schemas.openxmlformats.org/officeDocument/2006/relationships/customXml" Target="../../customXml/item203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80.xml"/><Relationship Id="rId22" Type="http://schemas.openxmlformats.org/officeDocument/2006/relationships/customXml" Target="../../customXml/item181.xml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customXml" Target="../../customXml/item163.xml"/><Relationship Id="rId18" Type="http://schemas.openxmlformats.org/officeDocument/2006/relationships/customXml" Target="../../customXml/item119.xml"/><Relationship Id="rId3" Type="http://schemas.openxmlformats.org/officeDocument/2006/relationships/customXml" Target="../../customXml/item174.xml"/><Relationship Id="rId21" Type="http://schemas.openxmlformats.org/officeDocument/2006/relationships/customXml" Target="../../customXml/item60.xml"/><Relationship Id="rId7" Type="http://schemas.openxmlformats.org/officeDocument/2006/relationships/customXml" Target="../../customXml/item149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226.xml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165.xml"/><Relationship Id="rId20" Type="http://schemas.openxmlformats.org/officeDocument/2006/relationships/customXml" Target="../../customXml/item15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237.xml"/><Relationship Id="rId11" Type="http://schemas.openxmlformats.org/officeDocument/2006/relationships/customXml" Target="../../customXml/item91.xml"/><Relationship Id="rId5" Type="http://schemas.openxmlformats.org/officeDocument/2006/relationships/customXml" Target="../../customXml/item152.xml"/><Relationship Id="rId15" Type="http://schemas.openxmlformats.org/officeDocument/2006/relationships/customXml" Target="../../customXml/item230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216.xml"/><Relationship Id="rId19" Type="http://schemas.openxmlformats.org/officeDocument/2006/relationships/customXml" Target="../../customXml/item151.xml"/><Relationship Id="rId4" Type="http://schemas.openxmlformats.org/officeDocument/2006/relationships/customXml" Target="../../customXml/item182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175.xml"/><Relationship Id="rId2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1.xml"/><Relationship Id="rId18" Type="http://schemas.openxmlformats.org/officeDocument/2006/relationships/customXml" Target="../../customXml/item17.xml"/><Relationship Id="rId26" Type="http://schemas.openxmlformats.org/officeDocument/2006/relationships/customXml" Target="../../customXml/item202.xml"/><Relationship Id="rId39" Type="http://schemas.openxmlformats.org/officeDocument/2006/relationships/customXml" Target="../../customXml/item18.xml"/><Relationship Id="rId21" Type="http://schemas.openxmlformats.org/officeDocument/2006/relationships/customXml" Target="../../customXml/item87.xml"/><Relationship Id="rId34" Type="http://schemas.openxmlformats.org/officeDocument/2006/relationships/customXml" Target="../../customXml/item145.xml"/><Relationship Id="rId42" Type="http://schemas.openxmlformats.org/officeDocument/2006/relationships/customXml" Target="../../customXml/item73.xml"/><Relationship Id="rId47" Type="http://schemas.openxmlformats.org/officeDocument/2006/relationships/slideLayout" Target="../slideLayouts/slideLayout7.xml"/><Relationship Id="rId50" Type="http://schemas.openxmlformats.org/officeDocument/2006/relationships/image" Target="../media/image13.png"/><Relationship Id="rId7" Type="http://schemas.openxmlformats.org/officeDocument/2006/relationships/customXml" Target="../../customXml/item109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212.xml"/><Relationship Id="rId29" Type="http://schemas.openxmlformats.org/officeDocument/2006/relationships/customXml" Target="../../customXml/item28.xml"/><Relationship Id="rId11" Type="http://schemas.openxmlformats.org/officeDocument/2006/relationships/customXml" Target="../../customXml/item27.xml"/><Relationship Id="rId24" Type="http://schemas.openxmlformats.org/officeDocument/2006/relationships/customXml" Target="../../customXml/item157.xml"/><Relationship Id="rId32" Type="http://schemas.openxmlformats.org/officeDocument/2006/relationships/customXml" Target="../../customXml/item98.xml"/><Relationship Id="rId37" Type="http://schemas.openxmlformats.org/officeDocument/2006/relationships/customXml" Target="../../customXml/item217.xml"/><Relationship Id="rId40" Type="http://schemas.openxmlformats.org/officeDocument/2006/relationships/customXml" Target="../../customXml/item41.xml"/><Relationship Id="rId45" Type="http://schemas.openxmlformats.org/officeDocument/2006/relationships/customXml" Target="../../customXml/item156.xml"/><Relationship Id="rId53" Type="http://schemas.openxmlformats.org/officeDocument/2006/relationships/image" Target="../media/image11.png"/><Relationship Id="rId5" Type="http://schemas.openxmlformats.org/officeDocument/2006/relationships/customXml" Target="../../customXml/item62.xml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40.xml"/><Relationship Id="rId31" Type="http://schemas.openxmlformats.org/officeDocument/2006/relationships/customXml" Target="../../customXml/item74.xml"/><Relationship Id="rId44" Type="http://schemas.openxmlformats.org/officeDocument/2006/relationships/customXml" Target="../../customXml/item228.xml"/><Relationship Id="rId52" Type="http://schemas.openxmlformats.org/officeDocument/2006/relationships/image" Target="../media/image5.png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201.xml"/><Relationship Id="rId14" Type="http://schemas.openxmlformats.org/officeDocument/2006/relationships/customXml" Target="../../customXml/item144.xml"/><Relationship Id="rId22" Type="http://schemas.openxmlformats.org/officeDocument/2006/relationships/customXml" Target="../../customXml/item110.xml"/><Relationship Id="rId27" Type="http://schemas.openxmlformats.org/officeDocument/2006/relationships/customXml" Target="../../customXml/item229.xml"/><Relationship Id="rId30" Type="http://schemas.openxmlformats.org/officeDocument/2006/relationships/customXml" Target="../../customXml/item51.xml"/><Relationship Id="rId35" Type="http://schemas.openxmlformats.org/officeDocument/2006/relationships/customXml" Target="../../customXml/item169.xml"/><Relationship Id="rId43" Type="http://schemas.openxmlformats.org/officeDocument/2006/relationships/customXml" Target="../../customXml/item97.xml"/><Relationship Id="rId48" Type="http://schemas.openxmlformats.org/officeDocument/2006/relationships/image" Target="../media/image12.png"/><Relationship Id="rId8" Type="http://schemas.openxmlformats.org/officeDocument/2006/relationships/customXml" Target="../../customXml/item132.xml"/><Relationship Id="rId51" Type="http://schemas.openxmlformats.org/officeDocument/2006/relationships/image" Target="../media/image14.png"/><Relationship Id="rId3" Type="http://schemas.openxmlformats.org/officeDocument/2006/relationships/customXml" Target="../../customXml/item25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3.xml"/><Relationship Id="rId25" Type="http://schemas.openxmlformats.org/officeDocument/2006/relationships/customXml" Target="../../customXml/item179.xml"/><Relationship Id="rId33" Type="http://schemas.openxmlformats.org/officeDocument/2006/relationships/customXml" Target="../../customXml/item122.xml"/><Relationship Id="rId38" Type="http://schemas.openxmlformats.org/officeDocument/2006/relationships/customXml" Target="../../customXml/item231.xml"/><Relationship Id="rId46" Type="http://schemas.openxmlformats.org/officeDocument/2006/relationships/customXml" Target="../../customXml/item178.xml"/><Relationship Id="rId20" Type="http://schemas.openxmlformats.org/officeDocument/2006/relationships/customXml" Target="../../customXml/item64.xml"/><Relationship Id="rId41" Type="http://schemas.openxmlformats.org/officeDocument/2006/relationships/customXml" Target="../../customXml/item190.xml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86.xml"/><Relationship Id="rId15" Type="http://schemas.openxmlformats.org/officeDocument/2006/relationships/customXml" Target="../../customXml/item168.xml"/><Relationship Id="rId23" Type="http://schemas.openxmlformats.org/officeDocument/2006/relationships/customXml" Target="../../customXml/item134.xml"/><Relationship Id="rId28" Type="http://schemas.openxmlformats.org/officeDocument/2006/relationships/customXml" Target="../../customXml/item4.xml"/><Relationship Id="rId36" Type="http://schemas.openxmlformats.org/officeDocument/2006/relationships/customXml" Target="../../customXml/item191.xml"/><Relationship Id="rId4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08.xml"/><Relationship Id="rId21" Type="http://schemas.openxmlformats.org/officeDocument/2006/relationships/customXml" Target="../../customXml/item100.xml"/><Relationship Id="rId42" Type="http://schemas.openxmlformats.org/officeDocument/2006/relationships/customXml" Target="../../customXml/item90.xml"/><Relationship Id="rId47" Type="http://schemas.openxmlformats.org/officeDocument/2006/relationships/customXml" Target="../../customXml/item209.xml"/><Relationship Id="rId63" Type="http://schemas.openxmlformats.org/officeDocument/2006/relationships/customXml" Target="../../customXml/item194.xml"/><Relationship Id="rId68" Type="http://schemas.openxmlformats.org/officeDocument/2006/relationships/image" Target="../media/image12.png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219.xml"/><Relationship Id="rId29" Type="http://schemas.openxmlformats.org/officeDocument/2006/relationships/customXml" Target="../../customXml/item42.xml"/><Relationship Id="rId11" Type="http://schemas.openxmlformats.org/officeDocument/2006/relationships/customXml" Target="../../customXml/item123.xml"/><Relationship Id="rId24" Type="http://schemas.openxmlformats.org/officeDocument/2006/relationships/customXml" Target="../../customXml/item160.xml"/><Relationship Id="rId32" Type="http://schemas.openxmlformats.org/officeDocument/2006/relationships/customXml" Target="../../customXml/item101.xml"/><Relationship Id="rId37" Type="http://schemas.openxmlformats.org/officeDocument/2006/relationships/customXml" Target="../../customXml/item220.xml"/><Relationship Id="rId40" Type="http://schemas.openxmlformats.org/officeDocument/2006/relationships/customXml" Target="../../customXml/item54.xml"/><Relationship Id="rId45" Type="http://schemas.openxmlformats.org/officeDocument/2006/relationships/customXml" Target="../../customXml/item161.xml"/><Relationship Id="rId53" Type="http://schemas.openxmlformats.org/officeDocument/2006/relationships/customXml" Target="../../customXml/item241.xml"/><Relationship Id="rId58" Type="http://schemas.openxmlformats.org/officeDocument/2006/relationships/customXml" Target="../../customXml/item246.xml"/><Relationship Id="rId66" Type="http://schemas.openxmlformats.org/officeDocument/2006/relationships/customXml" Target="../../customXml/item29.xml"/><Relationship Id="rId5" Type="http://schemas.openxmlformats.org/officeDocument/2006/relationships/customXml" Target="../../customXml/item158.xml"/><Relationship Id="rId61" Type="http://schemas.openxmlformats.org/officeDocument/2006/relationships/customXml" Target="../../customXml/item195.xml"/><Relationship Id="rId19" Type="http://schemas.openxmlformats.org/officeDocument/2006/relationships/customXml" Target="../../customXml/item53.xml"/><Relationship Id="rId14" Type="http://schemas.openxmlformats.org/officeDocument/2006/relationships/customXml" Target="../../customXml/item147.xml"/><Relationship Id="rId22" Type="http://schemas.openxmlformats.org/officeDocument/2006/relationships/customXml" Target="../../customXml/item113.xml"/><Relationship Id="rId27" Type="http://schemas.openxmlformats.org/officeDocument/2006/relationships/customXml" Target="../../customXml/item232.xml"/><Relationship Id="rId30" Type="http://schemas.openxmlformats.org/officeDocument/2006/relationships/customXml" Target="../../customXml/item66.xml"/><Relationship Id="rId35" Type="http://schemas.openxmlformats.org/officeDocument/2006/relationships/customXml" Target="../../customXml/item172.xml"/><Relationship Id="rId43" Type="http://schemas.openxmlformats.org/officeDocument/2006/relationships/customXml" Target="../../customXml/item115.xml"/><Relationship Id="rId48" Type="http://schemas.openxmlformats.org/officeDocument/2006/relationships/customXml" Target="../../customXml/item233.xml"/><Relationship Id="rId56" Type="http://schemas.openxmlformats.org/officeDocument/2006/relationships/customXml" Target="../../customXml/item244.xml"/><Relationship Id="rId64" Type="http://schemas.openxmlformats.org/officeDocument/2006/relationships/customXml" Target="../../customXml/item75.xml"/><Relationship Id="rId69" Type="http://schemas.openxmlformats.org/officeDocument/2006/relationships/image" Target="../media/image7.png"/><Relationship Id="rId8" Type="http://schemas.openxmlformats.org/officeDocument/2006/relationships/customXml" Target="../../customXml/item218.xml"/><Relationship Id="rId51" Type="http://schemas.openxmlformats.org/officeDocument/2006/relationships/customXml" Target="../../customXml/item239.xml"/><Relationship Id="rId72" Type="http://schemas.openxmlformats.org/officeDocument/2006/relationships/image" Target="../media/image5.png"/><Relationship Id="rId3" Type="http://schemas.openxmlformats.org/officeDocument/2006/relationships/customXml" Target="../../customXml/item111.xml"/><Relationship Id="rId12" Type="http://schemas.openxmlformats.org/officeDocument/2006/relationships/customXml" Target="../../customXml/item146.xml"/><Relationship Id="rId17" Type="http://schemas.openxmlformats.org/officeDocument/2006/relationships/customXml" Target="../../customXml/item6.xml"/><Relationship Id="rId25" Type="http://schemas.openxmlformats.org/officeDocument/2006/relationships/customXml" Target="../../customXml/item183.xml"/><Relationship Id="rId33" Type="http://schemas.openxmlformats.org/officeDocument/2006/relationships/customXml" Target="../../customXml/item126.xml"/><Relationship Id="rId38" Type="http://schemas.openxmlformats.org/officeDocument/2006/relationships/customXml" Target="../../customXml/item7.xml"/><Relationship Id="rId46" Type="http://schemas.openxmlformats.org/officeDocument/2006/relationships/customXml" Target="../../customXml/item184.xml"/><Relationship Id="rId59" Type="http://schemas.openxmlformats.org/officeDocument/2006/relationships/customXml" Target="../../customXml/item247.xml"/><Relationship Id="rId67" Type="http://schemas.openxmlformats.org/officeDocument/2006/relationships/slideLayout" Target="../slideLayouts/slideLayout7.xml"/><Relationship Id="rId20" Type="http://schemas.openxmlformats.org/officeDocument/2006/relationships/customXml" Target="../../customXml/item76.xml"/><Relationship Id="rId41" Type="http://schemas.openxmlformats.org/officeDocument/2006/relationships/customXml" Target="../../customXml/item77.xml"/><Relationship Id="rId54" Type="http://schemas.openxmlformats.org/officeDocument/2006/relationships/customXml" Target="../../customXml/item242.xml"/><Relationship Id="rId62" Type="http://schemas.openxmlformats.org/officeDocument/2006/relationships/customXml" Target="../../customXml/item170.xml"/><Relationship Id="rId70" Type="http://schemas.openxmlformats.org/officeDocument/2006/relationships/image" Target="../media/image13.png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80.xml"/><Relationship Id="rId15" Type="http://schemas.openxmlformats.org/officeDocument/2006/relationships/customXml" Target="../../customXml/item171.xml"/><Relationship Id="rId23" Type="http://schemas.openxmlformats.org/officeDocument/2006/relationships/customXml" Target="../../customXml/item136.xml"/><Relationship Id="rId28" Type="http://schemas.openxmlformats.org/officeDocument/2006/relationships/customXml" Target="../../customXml/item19.xml"/><Relationship Id="rId36" Type="http://schemas.openxmlformats.org/officeDocument/2006/relationships/customXml" Target="../../customXml/item197.xml"/><Relationship Id="rId49" Type="http://schemas.openxmlformats.org/officeDocument/2006/relationships/customXml" Target="../../customXml/item20.xml"/><Relationship Id="rId57" Type="http://schemas.openxmlformats.org/officeDocument/2006/relationships/customXml" Target="../../customXml/item245.xml"/><Relationship Id="rId10" Type="http://schemas.openxmlformats.org/officeDocument/2006/relationships/customXml" Target="../../customXml/item99.xml"/><Relationship Id="rId31" Type="http://schemas.openxmlformats.org/officeDocument/2006/relationships/customXml" Target="../../customXml/item89.xml"/><Relationship Id="rId44" Type="http://schemas.openxmlformats.org/officeDocument/2006/relationships/customXml" Target="../../customXml/item137.xml"/><Relationship Id="rId52" Type="http://schemas.openxmlformats.org/officeDocument/2006/relationships/customXml" Target="../../customXml/item240.xml"/><Relationship Id="rId60" Type="http://schemas.openxmlformats.org/officeDocument/2006/relationships/customXml" Target="../../customXml/item248.xml"/><Relationship Id="rId65" Type="http://schemas.openxmlformats.org/officeDocument/2006/relationships/customXml" Target="../../customXml/item5.xml"/><Relationship Id="rId73" Type="http://schemas.openxmlformats.org/officeDocument/2006/relationships/image" Target="../media/image11.png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52.xml"/><Relationship Id="rId13" Type="http://schemas.openxmlformats.org/officeDocument/2006/relationships/customXml" Target="../../customXml/item124.xml"/><Relationship Id="rId18" Type="http://schemas.openxmlformats.org/officeDocument/2006/relationships/customXml" Target="../../customXml/item30.xml"/><Relationship Id="rId39" Type="http://schemas.openxmlformats.org/officeDocument/2006/relationships/customXml" Target="../../customXml/item31.xml"/><Relationship Id="rId34" Type="http://schemas.openxmlformats.org/officeDocument/2006/relationships/customXml" Target="../../customXml/item148.xml"/><Relationship Id="rId50" Type="http://schemas.openxmlformats.org/officeDocument/2006/relationships/customXml" Target="../../customXml/item238.xml"/><Relationship Id="rId55" Type="http://schemas.openxmlformats.org/officeDocument/2006/relationships/customXml" Target="../../customXml/item243.xml"/><Relationship Id="rId7" Type="http://schemas.openxmlformats.org/officeDocument/2006/relationships/customXml" Target="../../customXml/item206.xml"/><Relationship Id="rId7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5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17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1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79.xml"/><Relationship Id="rId18" Type="http://schemas.openxmlformats.org/officeDocument/2006/relationships/customXml" Target="../../customXml/item15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16.xml"/><Relationship Id="rId21" Type="http://schemas.openxmlformats.org/officeDocument/2006/relationships/customXml" Target="../../customXml/item222.xml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55.xml"/><Relationship Id="rId17" Type="http://schemas.openxmlformats.org/officeDocument/2006/relationships/customXml" Target="../../customXml/item131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108.xml"/><Relationship Id="rId20" Type="http://schemas.openxmlformats.org/officeDocument/2006/relationships/customXml" Target="../../customXml/item200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159.xml"/><Relationship Id="rId11" Type="http://schemas.openxmlformats.org/officeDocument/2006/relationships/customXml" Target="../../customXml/item164.xml"/><Relationship Id="rId24" Type="http://schemas.openxmlformats.org/officeDocument/2006/relationships/customXml" Target="../../customXml/item49.xml"/><Relationship Id="rId5" Type="http://schemas.openxmlformats.org/officeDocument/2006/relationships/customXml" Target="../../customXml/item227.xml"/><Relationship Id="rId15" Type="http://schemas.openxmlformats.org/officeDocument/2006/relationships/customXml" Target="../../customXml/item85.xml"/><Relationship Id="rId23" Type="http://schemas.openxmlformats.org/officeDocument/2006/relationships/customXml" Target="../../customXml/item35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16.xml"/><Relationship Id="rId19" Type="http://schemas.openxmlformats.org/officeDocument/2006/relationships/customXml" Target="../../customXml/item177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204.xml"/><Relationship Id="rId9" Type="http://schemas.openxmlformats.org/officeDocument/2006/relationships/customXml" Target="../../customXml/item117.xml"/><Relationship Id="rId14" Type="http://schemas.openxmlformats.org/officeDocument/2006/relationships/customXml" Target="../../customXml/item61.xml"/><Relationship Id="rId22" Type="http://schemas.openxmlformats.org/officeDocument/2006/relationships/customXml" Target="../../customXml/item13.xml"/><Relationship Id="rId27" Type="http://schemas.openxmlformats.org/officeDocument/2006/relationships/image" Target="../media/image6.png"/><Relationship Id="rId30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28.xml"/><Relationship Id="rId18" Type="http://schemas.openxmlformats.org/officeDocument/2006/relationships/image" Target="../media/image6.png"/><Relationship Id="rId3" Type="http://schemas.openxmlformats.org/officeDocument/2006/relationships/customXml" Target="../../customXml/item221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198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8.png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104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103.xml"/><Relationship Id="rId15" Type="http://schemas.openxmlformats.org/officeDocument/2006/relationships/customXml" Target="../../customXml/item96.xml"/><Relationship Id="rId10" Type="http://schemas.openxmlformats.org/officeDocument/2006/relationships/customXml" Target="../../customXml/item34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5.xml"/><Relationship Id="rId13" Type="http://schemas.openxmlformats.org/officeDocument/2006/relationships/customXml" Target="../../customXml/item2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24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188.xml"/><Relationship Id="rId12" Type="http://schemas.openxmlformats.org/officeDocument/2006/relationships/customXml" Target="../../customXml/item210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207.xml"/><Relationship Id="rId16" Type="http://schemas.openxmlformats.org/officeDocument/2006/relationships/customXml" Target="../../customXml/item142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133.xml"/><Relationship Id="rId5" Type="http://schemas.openxmlformats.org/officeDocument/2006/relationships/customXml" Target="../../customXml/item140.xml"/><Relationship Id="rId15" Type="http://schemas.openxmlformats.org/officeDocument/2006/relationships/customXml" Target="../../customXml/item120.xml"/><Relationship Id="rId10" Type="http://schemas.openxmlformats.org/officeDocument/2006/relationships/customXml" Target="../../customXml/item15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22.xm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7283FEA2-83A4-44CE-BDB3-DBE3E1A55AEE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400775515"/>
              </p:ext>
            </p:extLst>
          </p:nvPr>
        </p:nvGraphicFramePr>
        <p:xfrm>
          <a:off x="254000" y="254000"/>
          <a:ext cx="5376779" cy="635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Department/Position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rgbClr val="000000"/>
                          </a:solidFill>
                        </a:rPr>
                        <a:t>กำลังใช้งาน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(In use)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8C4561-8EC8-467C-8F2B-2ADF49C77A3A}"/>
              </a:ext>
            </a:extLst>
          </p:cNvPr>
          <p:cNvSpPr/>
          <p:nvPr/>
        </p:nvSpPr>
        <p:spPr>
          <a:xfrm>
            <a:off x="9760018" y="1178119"/>
            <a:ext cx="1174283" cy="5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F8FFE-93FD-44E2-AF83-0DE455C10296}"/>
              </a:ext>
            </a:extLst>
          </p:cNvPr>
          <p:cNvSpPr/>
          <p:nvPr/>
        </p:nvSpPr>
        <p:spPr>
          <a:xfrm>
            <a:off x="9760017" y="1826799"/>
            <a:ext cx="1174283" cy="5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เปลี่ยนรหัสผ่าน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1DB1-9490-4529-BB93-F518172A37AB}"/>
              </a:ext>
            </a:extLst>
          </p:cNvPr>
          <p:cNvSpPr/>
          <p:nvPr/>
        </p:nvSpPr>
        <p:spPr>
          <a:xfrm>
            <a:off x="9760016" y="2523148"/>
            <a:ext cx="1174283" cy="5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ยกเลิกผู้ใช้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DE67B-8E27-423F-BF75-6B0445A20CAA}"/>
              </a:ext>
            </a:extLst>
          </p:cNvPr>
          <p:cNvSpPr/>
          <p:nvPr/>
        </p:nvSpPr>
        <p:spPr>
          <a:xfrm>
            <a:off x="9769641" y="3189765"/>
            <a:ext cx="1174283" cy="5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กู้คืนสถานะ</a:t>
            </a:r>
            <a:endParaRPr lang="en-US" dirty="0"/>
          </a:p>
          <a:p>
            <a:pPr algn="ctr"/>
            <a:r>
              <a:rPr lang="en-US" dirty="0"/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20FCF5-4731-4EED-BC57-8BECE77B0E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38274" y="4042030"/>
            <a:ext cx="3514725" cy="2705100"/>
          </a:xfrm>
          <a:prstGeom prst="rect">
            <a:avLst/>
          </a:prstGeom>
        </p:spPr>
      </p:pic>
      <p:sp>
        <p:nvSpPr>
          <p:cNvPr id="16" name="Content">
            <a:extLst>
              <a:ext uri="{FF2B5EF4-FFF2-40B4-BE49-F238E27FC236}">
                <a16:creationId xmlns:a16="http://schemas.microsoft.com/office/drawing/2014/main" id="{CF4FD027-6265-460D-8F60-7CB03723584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602682" y="762339"/>
            <a:ext cx="10013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Department</a:t>
            </a:r>
          </a:p>
        </p:txBody>
      </p:sp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AC72F47E-04CC-4F7D-8ABC-F66CF84B2D2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7714165" y="748624"/>
            <a:ext cx="1097652" cy="228600"/>
            <a:chOff x="4016824" y="3329200"/>
            <a:chExt cx="1097652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767047DD-7EF1-49FA-8BD4-46CA6D0DB95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0F34F0DD-5E56-42EC-BB1A-1CBA07E92F0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069BF52-882D-4A0F-8C3C-E75CB8888057}"/>
              </a:ext>
            </a:extLst>
          </p:cNvPr>
          <p:cNvSpPr/>
          <p:nvPr/>
        </p:nvSpPr>
        <p:spPr>
          <a:xfrm>
            <a:off x="9769641" y="542263"/>
            <a:ext cx="1174283" cy="5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53608525-0115-4AF9-A19B-862FCC92223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561223" y="1484911"/>
            <a:ext cx="8885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ID</a:t>
            </a:r>
          </a:p>
        </p:txBody>
      </p:sp>
      <p:grpSp>
        <p:nvGrpSpPr>
          <p:cNvPr id="24" name="DropdownBox">
            <a:extLst>
              <a:ext uri="{FF2B5EF4-FFF2-40B4-BE49-F238E27FC236}">
                <a16:creationId xmlns:a16="http://schemas.microsoft.com/office/drawing/2014/main" id="{9356DEB4-2146-4A39-BF2E-C3B0A5126E3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698762" y="1487143"/>
            <a:ext cx="1097652" cy="228600"/>
            <a:chOff x="4016824" y="3329200"/>
            <a:chExt cx="1097652" cy="228600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E5ECCC4F-803E-4E8F-8196-D16847E68C1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6" name="DownArrow">
              <a:extLst>
                <a:ext uri="{FF2B5EF4-FFF2-40B4-BE49-F238E27FC236}">
                  <a16:creationId xmlns:a16="http://schemas.microsoft.com/office/drawing/2014/main" id="{B76393FB-EF90-48B5-85C6-D4CEC340309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4EEE63CB-7716-4290-BD73-B4BA37455A2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561223" y="1858295"/>
            <a:ext cx="11466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Name</a:t>
            </a:r>
          </a:p>
        </p:txBody>
      </p: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E15DEDF4-72C8-4138-8A3F-A7D51CFB66A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698762" y="1860527"/>
            <a:ext cx="1097652" cy="228600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848573BC-27C5-4D77-9E81-FE23805EC59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03FB71B6-4FFF-4763-9225-0DAE8F094C1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A5383760-231E-4ABA-9ADA-BD40EEFE501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561223" y="1091938"/>
            <a:ext cx="723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Position</a:t>
            </a:r>
          </a:p>
        </p:txBody>
      </p:sp>
      <p:grpSp>
        <p:nvGrpSpPr>
          <p:cNvPr id="36" name="DropdownBox">
            <a:extLst>
              <a:ext uri="{FF2B5EF4-FFF2-40B4-BE49-F238E27FC236}">
                <a16:creationId xmlns:a16="http://schemas.microsoft.com/office/drawing/2014/main" id="{1C46AEF5-55CF-439C-A1C8-17AD43AB471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698762" y="1094170"/>
            <a:ext cx="1097652" cy="228600"/>
            <a:chOff x="4016824" y="3329200"/>
            <a:chExt cx="1097652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2C65C574-15B9-4401-A246-6C74BE63776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8" name="DownArrow">
              <a:extLst>
                <a:ext uri="{FF2B5EF4-FFF2-40B4-BE49-F238E27FC236}">
                  <a16:creationId xmlns:a16="http://schemas.microsoft.com/office/drawing/2014/main" id="{9129AE70-3EF5-44D2-B463-C336CA76D5B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45EEE629-245D-44A9-92A4-18CD54FDCFA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577802" y="2207483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ID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EF3F7875-1186-4CE0-947C-41EBC4D9133C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7682912" y="2190125"/>
            <a:ext cx="1128905" cy="2223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0424B098-B904-4CFE-BEC4-1F515EBAF047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593652" y="2555987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ECA1952-3F4A-4DAC-A968-57E37733AD1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698762" y="2538629"/>
            <a:ext cx="1128905" cy="2223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06A30FFD-9D54-4FF8-BD87-F3C466092F06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153840" y="2904491"/>
            <a:ext cx="14076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password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190780D7-4FC8-4456-923A-C16281DEB08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7707884" y="2894411"/>
            <a:ext cx="1128905" cy="2223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92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Class Result Entry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/>
        </p:nvGrpSpPr>
        <p:grpSpPr>
          <a:xfrm>
            <a:off x="175556" y="528939"/>
            <a:ext cx="4904083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Entry type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3" name="DropdownBox"/>
          <p:cNvGrpSpPr/>
          <p:nvPr>
            <p:custDataLst>
              <p:custData r:id="rId2"/>
            </p:custDataLst>
          </p:nvPr>
        </p:nvGrpSpPr>
        <p:grpSpPr>
          <a:xfrm>
            <a:off x="3802663" y="640996"/>
            <a:ext cx="1097652" cy="228600"/>
            <a:chOff x="4016824" y="3329200"/>
            <a:chExt cx="1097652" cy="228600"/>
          </a:xfrm>
        </p:grpSpPr>
        <p:sp>
          <p:nvSpPr>
            <p:cNvPr id="1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9" name="Content"/>
          <p:cNvSpPr txBox="1"/>
          <p:nvPr>
            <p:custDataLst>
              <p:custData r:id="rId3"/>
            </p:custDataLst>
          </p:nvPr>
        </p:nvSpPr>
        <p:spPr>
          <a:xfrm>
            <a:off x="2862800" y="635333"/>
            <a:ext cx="9147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Score Type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795847" y="520288"/>
            <a:ext cx="3573875" cy="953319"/>
            <a:chOff x="76200" y="3154706"/>
            <a:chExt cx="1866900" cy="953319"/>
          </a:xfrm>
        </p:grpSpPr>
        <p:sp>
          <p:nvSpPr>
            <p:cNvPr id="114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Entry rules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5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545717182"/>
              </p:ext>
            </p:extLst>
          </p:nvPr>
        </p:nvGraphicFramePr>
        <p:xfrm>
          <a:off x="175556" y="1588211"/>
          <a:ext cx="11911960" cy="4510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4568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456860">
                  <a:extLst>
                    <a:ext uri="{9D8B030D-6E8A-4147-A177-3AD203B41FA5}">
                      <a16:colId xmlns:a16="http://schemas.microsoft.com/office/drawing/2014/main" val="3013166865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3776078287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591907966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844225428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829363853"/>
                    </a:ext>
                  </a:extLst>
                </a:gridCol>
                <a:gridCol w="506519">
                  <a:extLst>
                    <a:ext uri="{9D8B030D-6E8A-4147-A177-3AD203B41FA5}">
                      <a16:colId xmlns:a16="http://schemas.microsoft.com/office/drawing/2014/main" val="1898795893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4280756818"/>
                    </a:ext>
                  </a:extLst>
                </a:gridCol>
                <a:gridCol w="2813443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570004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357705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73821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20743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4779444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343889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8512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597611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72482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827257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96047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49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250596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20014"/>
                  </a:ext>
                </a:extLst>
              </a:tr>
            </a:tbl>
          </a:graphicData>
        </a:graphic>
      </p:graphicFrame>
      <p:sp>
        <p:nvSpPr>
          <p:cNvPr id="118" name="Content"/>
          <p:cNvSpPr/>
          <p:nvPr>
            <p:custDataLst>
              <p:custData r:id="rId5"/>
            </p:custDataLst>
          </p:nvPr>
        </p:nvSpPr>
        <p:spPr>
          <a:xfrm>
            <a:off x="111303" y="6172201"/>
            <a:ext cx="11975192" cy="56925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Search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9" name="Content"/>
          <p:cNvSpPr/>
          <p:nvPr>
            <p:custDataLst>
              <p:custData r:id="rId6"/>
            </p:custDataLst>
          </p:nvPr>
        </p:nvSpPr>
        <p:spPr>
          <a:xfrm>
            <a:off x="688758" y="6335108"/>
            <a:ext cx="2635123" cy="25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Aek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0" name="Picture 2" descr="C:\Users\t-dantay\Documents\Placeholders\search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24" y="63569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ListItemMedium"/>
          <p:cNvGrpSpPr/>
          <p:nvPr>
            <p:custDataLst>
              <p:custData r:id="rId8"/>
            </p:custDataLst>
          </p:nvPr>
        </p:nvGrpSpPr>
        <p:grpSpPr>
          <a:xfrm>
            <a:off x="5189266" y="655949"/>
            <a:ext cx="738323" cy="792790"/>
            <a:chOff x="240369" y="4240151"/>
            <a:chExt cx="738323" cy="792790"/>
          </a:xfrm>
        </p:grpSpPr>
        <p:sp>
          <p:nvSpPr>
            <p:cNvPr id="12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44845" y="651171"/>
            <a:ext cx="232065" cy="370609"/>
            <a:chOff x="8676418" y="651171"/>
            <a:chExt cx="232065" cy="370609"/>
          </a:xfrm>
        </p:grpSpPr>
        <p:pic>
          <p:nvPicPr>
            <p:cNvPr id="127" name="Picture 126"/>
            <p:cNvPicPr>
              <a:picLocks noChangeAspect="1"/>
            </p:cNvPicPr>
            <p:nvPr>
              <p:custDataLst>
                <p:custData r:id="rId2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883" y="651171"/>
              <a:ext cx="228600" cy="2286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18" y="793180"/>
              <a:ext cx="228600" cy="228600"/>
            </a:xfrm>
            <a:prstGeom prst="rect">
              <a:avLst/>
            </a:prstGeom>
          </p:spPr>
        </p:pic>
      </p:grpSp>
      <p:grpSp>
        <p:nvGrpSpPr>
          <p:cNvPr id="130" name="List"/>
          <p:cNvGrpSpPr/>
          <p:nvPr>
            <p:custDataLst>
              <p:custData r:id="rId9"/>
            </p:custDataLst>
          </p:nvPr>
        </p:nvGrpSpPr>
        <p:grpSpPr>
          <a:xfrm>
            <a:off x="5944872" y="631756"/>
            <a:ext cx="2730394" cy="652551"/>
            <a:chOff x="4610405" y="3047458"/>
            <a:chExt cx="1651415" cy="1533690"/>
          </a:xfrm>
        </p:grpSpPr>
        <p:grpSp>
          <p:nvGrpSpPr>
            <p:cNvPr id="131" name="Group 130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37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Content"/>
              <p:cNvSpPr/>
              <p:nvPr/>
            </p:nvSpPr>
            <p:spPr>
              <a:xfrm>
                <a:off x="4648810" y="3359442"/>
                <a:ext cx="713680" cy="66348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1. Unit test 1 : Full 10 : Pass 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2. Unit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. Unit 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</p:grpSp>
        <p:grpSp>
          <p:nvGrpSpPr>
            <p:cNvPr id="132" name="Group 131"/>
            <p:cNvGrpSpPr/>
            <p:nvPr>
              <p:custDataLst>
                <p:custData r:id="rId2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33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4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2" name="ListItemMedium"/>
          <p:cNvGrpSpPr/>
          <p:nvPr>
            <p:custDataLst>
              <p:custData r:id="rId10"/>
            </p:custDataLst>
          </p:nvPr>
        </p:nvGrpSpPr>
        <p:grpSpPr>
          <a:xfrm>
            <a:off x="8666113" y="642350"/>
            <a:ext cx="738323" cy="792790"/>
            <a:chOff x="240369" y="4240151"/>
            <a:chExt cx="738323" cy="792790"/>
          </a:xfrm>
        </p:grpSpPr>
        <p:sp>
          <p:nvSpPr>
            <p:cNvPr id="143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Check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45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21" y="6664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96" y="824556"/>
            <a:ext cx="228600" cy="228600"/>
          </a:xfrm>
          <a:prstGeom prst="rect">
            <a:avLst/>
          </a:prstGeom>
        </p:spPr>
      </p:pic>
      <p:cxnSp>
        <p:nvCxnSpPr>
          <p:cNvPr id="149" name="Straight Connector 148"/>
          <p:cNvCxnSpPr/>
          <p:nvPr/>
        </p:nvCxnSpPr>
        <p:spPr>
          <a:xfrm>
            <a:off x="3901336" y="6335108"/>
            <a:ext cx="0" cy="30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043453" y="6285753"/>
            <a:ext cx="1733891" cy="371077"/>
            <a:chOff x="4542220" y="6285753"/>
            <a:chExt cx="1733891" cy="371077"/>
          </a:xfrm>
        </p:grpSpPr>
        <p:sp>
          <p:nvSpPr>
            <p:cNvPr id="150" name="Content"/>
            <p:cNvSpPr/>
            <p:nvPr>
              <p:custDataLst>
                <p:custData r:id="rId20"/>
              </p:custDataLst>
            </p:nvPr>
          </p:nvSpPr>
          <p:spPr>
            <a:xfrm>
              <a:off x="4542220" y="6285753"/>
              <a:ext cx="1733891" cy="371077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Save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Picture 2" descr="C:\Users\t-dantay\Documents\Placeholders\Save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740" y="6359070"/>
              <a:ext cx="228600" cy="22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Content"/>
          <p:cNvSpPr/>
          <p:nvPr>
            <p:custDataLst>
              <p:custData r:id="rId13"/>
            </p:custDataLst>
          </p:nvPr>
        </p:nvSpPr>
        <p:spPr>
          <a:xfrm>
            <a:off x="5932401" y="6285752"/>
            <a:ext cx="1733891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Reload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5" name="Picture 2" descr="C:\Users\t-dantay\Documents\First24\arrowrepeat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64" y="63716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List"/>
          <p:cNvGrpSpPr/>
          <p:nvPr>
            <p:custDataLst>
              <p:custData r:id="rId15"/>
            </p:custDataLst>
          </p:nvPr>
        </p:nvGrpSpPr>
        <p:grpSpPr>
          <a:xfrm>
            <a:off x="208327" y="626214"/>
            <a:ext cx="2534873" cy="572464"/>
            <a:chOff x="4610405" y="3047457"/>
            <a:chExt cx="1651415" cy="3462657"/>
          </a:xfrm>
        </p:grpSpPr>
        <p:sp>
          <p:nvSpPr>
            <p:cNvPr id="97" name="Content"/>
            <p:cNvSpPr/>
            <p:nvPr/>
          </p:nvSpPr>
          <p:spPr>
            <a:xfrm>
              <a:off x="4610405" y="3047457"/>
              <a:ext cx="1651415" cy="346265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18288" rtlCol="0" anchor="t" anchorCtr="0">
              <a:sp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Batch: HS 2018-2019, Course: SESL, 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Year: 2018, Semester 2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Subject : 93032-asfasdfdsf</a:t>
              </a:r>
            </a:p>
          </p:txBody>
        </p:sp>
        <p:grpSp>
          <p:nvGrpSpPr>
            <p:cNvPr id="91" name="Group 90"/>
            <p:cNvGrpSpPr/>
            <p:nvPr>
              <p:custDataLst>
                <p:custData r:id="rId19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94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9" name="Rounded Rectangular Callout 98"/>
          <p:cNvSpPr/>
          <p:nvPr/>
        </p:nvSpPr>
        <p:spPr>
          <a:xfrm>
            <a:off x="10319960" y="1064104"/>
            <a:ext cx="1093830" cy="356562"/>
          </a:xfrm>
          <a:prstGeom prst="wedgeRoundRectCallout">
            <a:avLst>
              <a:gd name="adj1" fmla="val -56658"/>
              <a:gd name="adj2" fmla="val 143371"/>
              <a:gd name="adj3" fmla="val 16667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DataGrid</a:t>
            </a:r>
            <a:endParaRPr lang="en-US" dirty="0"/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9362182" y="6285752"/>
            <a:ext cx="2596784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Back to subject selection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Flowchart: Merge 68"/>
          <p:cNvSpPr/>
          <p:nvPr/>
        </p:nvSpPr>
        <p:spPr>
          <a:xfrm>
            <a:off x="44605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 descr="C:\Users\t-dantay\Documents\Placeholders\user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5" y="30667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"/>
          <p:cNvSpPr txBox="1"/>
          <p:nvPr>
            <p:custDataLst>
              <p:custData r:id="rId18"/>
            </p:custDataLst>
          </p:nvPr>
        </p:nvSpPr>
        <p:spPr>
          <a:xfrm>
            <a:off x="10685320" y="315845"/>
            <a:ext cx="1095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Great teacher</a:t>
            </a:r>
          </a:p>
        </p:txBody>
      </p:sp>
    </p:spTree>
    <p:extLst>
      <p:ext uri="{BB962C8B-B14F-4D97-AF65-F5344CB8AC3E}">
        <p14:creationId xmlns:p14="http://schemas.microsoft.com/office/powerpoint/2010/main" val="4777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Window"/>
          <p:cNvGrpSpPr/>
          <p:nvPr>
            <p:custDataLst>
              <p:custData r:id="rId1"/>
            </p:custDataLst>
          </p:nvPr>
        </p:nvGrpSpPr>
        <p:grpSpPr>
          <a:xfrm>
            <a:off x="3325094" y="685798"/>
            <a:ext cx="7710054" cy="3865420"/>
            <a:chOff x="0" y="0"/>
            <a:chExt cx="9144000" cy="6858000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WindowTitle"/>
              <p:cNvSpPr txBox="1"/>
              <p:nvPr/>
            </p:nvSpPr>
            <p:spPr>
              <a:xfrm>
                <a:off x="240977" y="4264"/>
                <a:ext cx="1598018" cy="30777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Save score entries</a:t>
                </a:r>
              </a:p>
            </p:txBody>
          </p:sp>
        </p:grpSp>
        <p:grpSp>
          <p:nvGrpSpPr>
            <p:cNvPr id="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4793" y="1003179"/>
            <a:ext cx="1771650" cy="485775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784766" y="1059873"/>
            <a:ext cx="363682" cy="34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45773143"/>
              </p:ext>
            </p:extLst>
          </p:nvPr>
        </p:nvGraphicFramePr>
        <p:xfrm>
          <a:off x="3528281" y="1003179"/>
          <a:ext cx="7339972" cy="2745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25">
                  <a:extLst>
                    <a:ext uri="{9D8B030D-6E8A-4147-A177-3AD203B41FA5}">
                      <a16:colId xmlns:a16="http://schemas.microsoft.com/office/drawing/2014/main" val="3693348999"/>
                    </a:ext>
                  </a:extLst>
                </a:gridCol>
                <a:gridCol w="87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311">
                  <a:extLst>
                    <a:ext uri="{9D8B030D-6E8A-4147-A177-3AD203B41FA5}">
                      <a16:colId xmlns:a16="http://schemas.microsoft.com/office/drawing/2014/main" val="1728556791"/>
                    </a:ext>
                  </a:extLst>
                </a:gridCol>
                <a:gridCol w="166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30">
                  <a:extLst>
                    <a:ext uri="{9D8B030D-6E8A-4147-A177-3AD203B41FA5}">
                      <a16:colId xmlns:a16="http://schemas.microsoft.com/office/drawing/2014/main" val="246462978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46048601"/>
                    </a:ext>
                  </a:extLst>
                </a:gridCol>
                <a:gridCol w="1609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21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Affected 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Affected Student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ID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Affected Student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Name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Done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Message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ERROR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System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error 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822530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9053900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363861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375290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asdfasf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80381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33437"/>
                  </a:ext>
                </a:extLst>
              </a:tr>
            </a:tbl>
          </a:graphicData>
        </a:graphic>
      </p:graphicFrame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3389344" y="3873692"/>
            <a:ext cx="7581553" cy="60271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7" name="Content"/>
          <p:cNvSpPr/>
          <p:nvPr>
            <p:custDataLst>
              <p:custData r:id="rId4"/>
            </p:custDataLst>
          </p:nvPr>
        </p:nvSpPr>
        <p:spPr>
          <a:xfrm>
            <a:off x="7025992" y="3983034"/>
            <a:ext cx="1106592" cy="3579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Validation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5"/>
            </p:custDataLst>
          </p:nvPr>
        </p:nvSpPr>
        <p:spPr>
          <a:xfrm>
            <a:off x="8204416" y="3983034"/>
            <a:ext cx="1106592" cy="3579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Execute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6"/>
            </p:custDataLst>
          </p:nvPr>
        </p:nvSpPr>
        <p:spPr>
          <a:xfrm>
            <a:off x="9761660" y="3991414"/>
            <a:ext cx="1106592" cy="3579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1" name="CheckBoxUnchecked"/>
          <p:cNvGrpSpPr/>
          <p:nvPr>
            <p:custDataLst>
              <p:custData r:id="rId7"/>
            </p:custDataLst>
          </p:nvPr>
        </p:nvGrpSpPr>
        <p:grpSpPr>
          <a:xfrm>
            <a:off x="3583693" y="1172854"/>
            <a:ext cx="494499" cy="230832"/>
            <a:chOff x="5179843" y="2087449"/>
            <a:chExt cx="463445" cy="216403"/>
          </a:xfrm>
        </p:grpSpPr>
        <p:sp>
          <p:nvSpPr>
            <p:cNvPr id="42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4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CheckBoxUnchecked"/>
          <p:cNvGrpSpPr/>
          <p:nvPr>
            <p:custDataLst>
              <p:custData r:id="rId8"/>
            </p:custDataLst>
          </p:nvPr>
        </p:nvGrpSpPr>
        <p:grpSpPr>
          <a:xfrm>
            <a:off x="3581718" y="1369084"/>
            <a:ext cx="494499" cy="230832"/>
            <a:chOff x="5179843" y="2087449"/>
            <a:chExt cx="463445" cy="216403"/>
          </a:xfrm>
        </p:grpSpPr>
        <p:sp>
          <p:nvSpPr>
            <p:cNvPr id="45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4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CheckBoxUnchecked"/>
          <p:cNvGrpSpPr/>
          <p:nvPr>
            <p:custDataLst>
              <p:custData r:id="rId9"/>
            </p:custDataLst>
          </p:nvPr>
        </p:nvGrpSpPr>
        <p:grpSpPr>
          <a:xfrm>
            <a:off x="3580228" y="1574638"/>
            <a:ext cx="494499" cy="230832"/>
            <a:chOff x="5179843" y="2087449"/>
            <a:chExt cx="463445" cy="216403"/>
          </a:xfrm>
        </p:grpSpPr>
        <p:sp>
          <p:nvSpPr>
            <p:cNvPr id="48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4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CheckBoxUnchecked"/>
          <p:cNvGrpSpPr/>
          <p:nvPr>
            <p:custDataLst>
              <p:custData r:id="rId10"/>
            </p:custDataLst>
          </p:nvPr>
        </p:nvGrpSpPr>
        <p:grpSpPr>
          <a:xfrm>
            <a:off x="3578253" y="1770868"/>
            <a:ext cx="494499" cy="230832"/>
            <a:chOff x="5179843" y="2087449"/>
            <a:chExt cx="463445" cy="216403"/>
          </a:xfrm>
        </p:grpSpPr>
        <p:sp>
          <p:nvSpPr>
            <p:cNvPr id="51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5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ScrollbarVertical"/>
          <p:cNvGrpSpPr/>
          <p:nvPr>
            <p:custDataLst>
              <p:custData r:id="rId11"/>
            </p:custDataLst>
          </p:nvPr>
        </p:nvGrpSpPr>
        <p:grpSpPr>
          <a:xfrm>
            <a:off x="10680802" y="1172855"/>
            <a:ext cx="186454" cy="2573824"/>
            <a:chOff x="4496659" y="1543109"/>
            <a:chExt cx="147992" cy="3562291"/>
          </a:xfrm>
        </p:grpSpPr>
        <p:sp>
          <p:nvSpPr>
            <p:cNvPr id="5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CheckBoxUnchecked"/>
          <p:cNvGrpSpPr/>
          <p:nvPr>
            <p:custDataLst>
              <p:custData r:id="rId12"/>
            </p:custDataLst>
          </p:nvPr>
        </p:nvGrpSpPr>
        <p:grpSpPr>
          <a:xfrm>
            <a:off x="3556982" y="1956272"/>
            <a:ext cx="494499" cy="230832"/>
            <a:chOff x="5179843" y="2087449"/>
            <a:chExt cx="463445" cy="216403"/>
          </a:xfrm>
        </p:grpSpPr>
        <p:sp>
          <p:nvSpPr>
            <p:cNvPr id="59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6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CheckBoxUnchecked"/>
          <p:cNvGrpSpPr/>
          <p:nvPr>
            <p:custDataLst>
              <p:custData r:id="rId13"/>
            </p:custDataLst>
          </p:nvPr>
        </p:nvGrpSpPr>
        <p:grpSpPr>
          <a:xfrm>
            <a:off x="3555003" y="2152502"/>
            <a:ext cx="692568" cy="230832"/>
            <a:chOff x="5179843" y="2087449"/>
            <a:chExt cx="649076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6490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Modify</a:t>
              </a: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CheckBoxUnchecked"/>
          <p:cNvGrpSpPr/>
          <p:nvPr>
            <p:custDataLst>
              <p:custData r:id="rId14"/>
            </p:custDataLst>
          </p:nvPr>
        </p:nvGrpSpPr>
        <p:grpSpPr>
          <a:xfrm>
            <a:off x="3570838" y="2355915"/>
            <a:ext cx="494499" cy="230832"/>
            <a:chOff x="5179843" y="2087449"/>
            <a:chExt cx="463445" cy="216403"/>
          </a:xfrm>
        </p:grpSpPr>
        <p:sp>
          <p:nvSpPr>
            <p:cNvPr id="65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5"/>
            </p:custDataLst>
          </p:nvPr>
        </p:nvGrpSpPr>
        <p:grpSpPr>
          <a:xfrm>
            <a:off x="3568859" y="2552145"/>
            <a:ext cx="692568" cy="230832"/>
            <a:chOff x="5179843" y="2087449"/>
            <a:chExt cx="649076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6490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Modify</a:t>
              </a: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CheckBoxUnchecked"/>
          <p:cNvGrpSpPr/>
          <p:nvPr>
            <p:custDataLst>
              <p:custData r:id="rId16"/>
            </p:custDataLst>
          </p:nvPr>
        </p:nvGrpSpPr>
        <p:grpSpPr>
          <a:xfrm>
            <a:off x="3567373" y="2757699"/>
            <a:ext cx="494499" cy="230832"/>
            <a:chOff x="5179843" y="2087449"/>
            <a:chExt cx="463445" cy="216403"/>
          </a:xfrm>
        </p:grpSpPr>
        <p:sp>
          <p:nvSpPr>
            <p:cNvPr id="71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7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CheckBoxUnchecked"/>
          <p:cNvGrpSpPr/>
          <p:nvPr>
            <p:custDataLst>
              <p:custData r:id="rId17"/>
            </p:custDataLst>
          </p:nvPr>
        </p:nvGrpSpPr>
        <p:grpSpPr>
          <a:xfrm>
            <a:off x="3565394" y="2953929"/>
            <a:ext cx="692568" cy="230832"/>
            <a:chOff x="5179843" y="2087449"/>
            <a:chExt cx="649076" cy="216403"/>
          </a:xfrm>
        </p:grpSpPr>
        <p:sp>
          <p:nvSpPr>
            <p:cNvPr id="74" name="Content"/>
            <p:cNvSpPr txBox="1"/>
            <p:nvPr/>
          </p:nvSpPr>
          <p:spPr>
            <a:xfrm>
              <a:off x="5179848" y="2087449"/>
              <a:ext cx="6490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Modify</a:t>
              </a:r>
            </a:p>
          </p:txBody>
        </p:sp>
        <p:sp>
          <p:nvSpPr>
            <p:cNvPr id="75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CheckBoxUnchecked"/>
          <p:cNvGrpSpPr/>
          <p:nvPr>
            <p:custDataLst>
              <p:custData r:id="rId18"/>
            </p:custDataLst>
          </p:nvPr>
        </p:nvGrpSpPr>
        <p:grpSpPr>
          <a:xfrm>
            <a:off x="3544127" y="3139333"/>
            <a:ext cx="494499" cy="230832"/>
            <a:chOff x="5179843" y="2087449"/>
            <a:chExt cx="463445" cy="216403"/>
          </a:xfrm>
        </p:grpSpPr>
        <p:sp>
          <p:nvSpPr>
            <p:cNvPr id="77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78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9"/>
            </p:custDataLst>
          </p:nvPr>
        </p:nvGrpSpPr>
        <p:grpSpPr>
          <a:xfrm>
            <a:off x="3542152" y="3335563"/>
            <a:ext cx="494499" cy="230832"/>
            <a:chOff x="5179843" y="2087449"/>
            <a:chExt cx="463445" cy="216403"/>
          </a:xfrm>
        </p:grpSpPr>
        <p:sp>
          <p:nvSpPr>
            <p:cNvPr id="80" name="Content"/>
            <p:cNvSpPr txBox="1"/>
            <p:nvPr/>
          </p:nvSpPr>
          <p:spPr>
            <a:xfrm>
              <a:off x="5179848" y="2087449"/>
              <a:ext cx="4634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8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Content"/>
          <p:cNvSpPr/>
          <p:nvPr>
            <p:custDataLst>
              <p:custData r:id="rId20"/>
            </p:custDataLst>
          </p:nvPr>
        </p:nvSpPr>
        <p:spPr>
          <a:xfrm>
            <a:off x="3483355" y="4009308"/>
            <a:ext cx="1106592" cy="3432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Select all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21"/>
            </p:custDataLst>
          </p:nvPr>
        </p:nvSpPr>
        <p:spPr>
          <a:xfrm>
            <a:off x="4654197" y="4006463"/>
            <a:ext cx="1106592" cy="3432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Deselect all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7" y="1434812"/>
            <a:ext cx="1781175" cy="4762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427" y="1434812"/>
            <a:ext cx="415637" cy="383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lertDialog"/>
          <p:cNvGrpSpPr/>
          <p:nvPr>
            <p:custDataLst>
              <p:custData r:id="rId1"/>
            </p:custDataLst>
          </p:nvPr>
        </p:nvGrpSpPr>
        <p:grpSpPr>
          <a:xfrm>
            <a:off x="3047012" y="1232405"/>
            <a:ext cx="3800676" cy="1729004"/>
            <a:chOff x="2894331" y="2786062"/>
            <a:chExt cx="3458844" cy="1357313"/>
          </a:xfrm>
        </p:grpSpPr>
        <p:grpSp>
          <p:nvGrpSpPr>
            <p:cNvPr id="5" name="Group 4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3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Reload score entries page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1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Reload command can change new score entries you wrote. [Cancel] If you not sure, [Next] continue to reload.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9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AlertDialog"/>
          <p:cNvGrpSpPr/>
          <p:nvPr>
            <p:custDataLst>
              <p:custData r:id="rId2"/>
            </p:custDataLst>
          </p:nvPr>
        </p:nvGrpSpPr>
        <p:grpSpPr>
          <a:xfrm>
            <a:off x="7532069" y="1232405"/>
            <a:ext cx="3800676" cy="1729004"/>
            <a:chOff x="2894331" y="2786062"/>
            <a:chExt cx="3458844" cy="1357313"/>
          </a:xfrm>
        </p:grpSpPr>
        <p:grpSp>
          <p:nvGrpSpPr>
            <p:cNvPr id="16" name="Group 15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Reload score entries page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5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22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8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 you want to reload the score entries page?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20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OkButton"/>
            <p:cNvSpPr/>
            <p:nvPr/>
          </p:nvSpPr>
          <p:spPr>
            <a:xfrm>
              <a:off x="4579619" y="3785448"/>
              <a:ext cx="800203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Reload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012997" y="1442732"/>
            <a:ext cx="415637" cy="383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Class Result Entry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/>
        </p:nvGrpSpPr>
        <p:grpSpPr>
          <a:xfrm>
            <a:off x="175556" y="528939"/>
            <a:ext cx="4904083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Entry type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3" name="DropdownBox"/>
          <p:cNvGrpSpPr/>
          <p:nvPr>
            <p:custDataLst>
              <p:custData r:id="rId2"/>
            </p:custDataLst>
          </p:nvPr>
        </p:nvGrpSpPr>
        <p:grpSpPr>
          <a:xfrm>
            <a:off x="3802663" y="640996"/>
            <a:ext cx="1097652" cy="228600"/>
            <a:chOff x="4016824" y="3329200"/>
            <a:chExt cx="1097652" cy="228600"/>
          </a:xfrm>
        </p:grpSpPr>
        <p:sp>
          <p:nvSpPr>
            <p:cNvPr id="1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9" name="Content"/>
          <p:cNvSpPr txBox="1"/>
          <p:nvPr>
            <p:custDataLst>
              <p:custData r:id="rId3"/>
            </p:custDataLst>
          </p:nvPr>
        </p:nvSpPr>
        <p:spPr>
          <a:xfrm>
            <a:off x="2862800" y="635333"/>
            <a:ext cx="9147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Score Type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795847" y="520288"/>
            <a:ext cx="3573875" cy="953319"/>
            <a:chOff x="76200" y="3154706"/>
            <a:chExt cx="1866900" cy="953319"/>
          </a:xfrm>
        </p:grpSpPr>
        <p:sp>
          <p:nvSpPr>
            <p:cNvPr id="114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Entry rules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5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175556" y="1588211"/>
          <a:ext cx="11911960" cy="4510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4568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456860">
                  <a:extLst>
                    <a:ext uri="{9D8B030D-6E8A-4147-A177-3AD203B41FA5}">
                      <a16:colId xmlns:a16="http://schemas.microsoft.com/office/drawing/2014/main" val="3013166865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3776078287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591907966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844225428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829363853"/>
                    </a:ext>
                  </a:extLst>
                </a:gridCol>
                <a:gridCol w="506519">
                  <a:extLst>
                    <a:ext uri="{9D8B030D-6E8A-4147-A177-3AD203B41FA5}">
                      <a16:colId xmlns:a16="http://schemas.microsoft.com/office/drawing/2014/main" val="1898795893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4280756818"/>
                    </a:ext>
                  </a:extLst>
                </a:gridCol>
                <a:gridCol w="2813443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570004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357705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73821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20743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4779444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343889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8512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597611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72482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827257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96047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49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250596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20014"/>
                  </a:ext>
                </a:extLst>
              </a:tr>
            </a:tbl>
          </a:graphicData>
        </a:graphic>
      </p:graphicFrame>
      <p:sp>
        <p:nvSpPr>
          <p:cNvPr id="118" name="Content"/>
          <p:cNvSpPr/>
          <p:nvPr>
            <p:custDataLst>
              <p:custData r:id="rId5"/>
            </p:custDataLst>
          </p:nvPr>
        </p:nvSpPr>
        <p:spPr>
          <a:xfrm>
            <a:off x="111303" y="6172201"/>
            <a:ext cx="11975192" cy="56925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Search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9" name="Content"/>
          <p:cNvSpPr/>
          <p:nvPr>
            <p:custDataLst>
              <p:custData r:id="rId6"/>
            </p:custDataLst>
          </p:nvPr>
        </p:nvSpPr>
        <p:spPr>
          <a:xfrm>
            <a:off x="688758" y="6335108"/>
            <a:ext cx="2635123" cy="25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Aek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0" name="Picture 2" descr="C:\Users\t-dantay\Documents\Placeholders\search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24" y="63569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ListItemMedium"/>
          <p:cNvGrpSpPr/>
          <p:nvPr>
            <p:custDataLst>
              <p:custData r:id="rId8"/>
            </p:custDataLst>
          </p:nvPr>
        </p:nvGrpSpPr>
        <p:grpSpPr>
          <a:xfrm>
            <a:off x="5189266" y="655949"/>
            <a:ext cx="738323" cy="792790"/>
            <a:chOff x="240369" y="4240151"/>
            <a:chExt cx="738323" cy="792790"/>
          </a:xfrm>
        </p:grpSpPr>
        <p:sp>
          <p:nvSpPr>
            <p:cNvPr id="12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44845" y="651171"/>
            <a:ext cx="232065" cy="370609"/>
            <a:chOff x="8676418" y="651171"/>
            <a:chExt cx="232065" cy="370609"/>
          </a:xfrm>
        </p:grpSpPr>
        <p:pic>
          <p:nvPicPr>
            <p:cNvPr id="127" name="Picture 126"/>
            <p:cNvPicPr>
              <a:picLocks noChangeAspect="1"/>
            </p:cNvPicPr>
            <p:nvPr>
              <p:custDataLst>
                <p:custData r:id="rId45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883" y="651171"/>
              <a:ext cx="228600" cy="2286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>
              <p:custDataLst>
                <p:custData r:id="rId46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18" y="793180"/>
              <a:ext cx="228600" cy="228600"/>
            </a:xfrm>
            <a:prstGeom prst="rect">
              <a:avLst/>
            </a:prstGeom>
          </p:spPr>
        </p:pic>
      </p:grpSp>
      <p:grpSp>
        <p:nvGrpSpPr>
          <p:cNvPr id="130" name="List"/>
          <p:cNvGrpSpPr/>
          <p:nvPr>
            <p:custDataLst>
              <p:custData r:id="rId9"/>
            </p:custDataLst>
          </p:nvPr>
        </p:nvGrpSpPr>
        <p:grpSpPr>
          <a:xfrm>
            <a:off x="5944872" y="631756"/>
            <a:ext cx="2730394" cy="652551"/>
            <a:chOff x="4610405" y="3047458"/>
            <a:chExt cx="1651415" cy="1533690"/>
          </a:xfrm>
        </p:grpSpPr>
        <p:grpSp>
          <p:nvGrpSpPr>
            <p:cNvPr id="131" name="Group 130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37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Content"/>
              <p:cNvSpPr/>
              <p:nvPr/>
            </p:nvSpPr>
            <p:spPr>
              <a:xfrm>
                <a:off x="4648810" y="3359442"/>
                <a:ext cx="713680" cy="66348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1. Unit test 1 : Full 10 : Pass 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2. Unit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. Unit 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</p:grpSp>
        <p:grpSp>
          <p:nvGrpSpPr>
            <p:cNvPr id="132" name="Group 131"/>
            <p:cNvGrpSpPr/>
            <p:nvPr>
              <p:custDataLst>
                <p:custData r:id="rId4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33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4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2" name="ListItemMedium"/>
          <p:cNvGrpSpPr/>
          <p:nvPr>
            <p:custDataLst>
              <p:custData r:id="rId10"/>
            </p:custDataLst>
          </p:nvPr>
        </p:nvGrpSpPr>
        <p:grpSpPr>
          <a:xfrm>
            <a:off x="8666113" y="642350"/>
            <a:ext cx="738323" cy="792790"/>
            <a:chOff x="240369" y="4240151"/>
            <a:chExt cx="738323" cy="792790"/>
          </a:xfrm>
        </p:grpSpPr>
        <p:sp>
          <p:nvSpPr>
            <p:cNvPr id="143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Check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45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21" y="6664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96" y="824556"/>
            <a:ext cx="228600" cy="228600"/>
          </a:xfrm>
          <a:prstGeom prst="rect">
            <a:avLst/>
          </a:prstGeom>
        </p:spPr>
      </p:pic>
      <p:cxnSp>
        <p:nvCxnSpPr>
          <p:cNvPr id="149" name="Straight Connector 148"/>
          <p:cNvCxnSpPr/>
          <p:nvPr/>
        </p:nvCxnSpPr>
        <p:spPr>
          <a:xfrm>
            <a:off x="3901336" y="6335108"/>
            <a:ext cx="0" cy="30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043453" y="6285753"/>
            <a:ext cx="1733891" cy="371077"/>
            <a:chOff x="4542220" y="6285753"/>
            <a:chExt cx="1733891" cy="371077"/>
          </a:xfrm>
        </p:grpSpPr>
        <p:sp>
          <p:nvSpPr>
            <p:cNvPr id="150" name="Content"/>
            <p:cNvSpPr/>
            <p:nvPr>
              <p:custDataLst>
                <p:custData r:id="rId42"/>
              </p:custDataLst>
            </p:nvPr>
          </p:nvSpPr>
          <p:spPr>
            <a:xfrm>
              <a:off x="4542220" y="6285753"/>
              <a:ext cx="1733891" cy="371077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Save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Picture 2" descr="C:\Users\t-dantay\Documents\Placeholders\Save.png"/>
            <p:cNvPicPr>
              <a:picLocks noChangeAspect="1" noChangeArrowheads="1"/>
            </p:cNvPicPr>
            <p:nvPr>
              <p:custDataLst>
                <p:custData r:id="rId43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740" y="6359070"/>
              <a:ext cx="228600" cy="22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Content"/>
          <p:cNvSpPr/>
          <p:nvPr>
            <p:custDataLst>
              <p:custData r:id="rId13"/>
            </p:custDataLst>
          </p:nvPr>
        </p:nvSpPr>
        <p:spPr>
          <a:xfrm>
            <a:off x="5932401" y="6285752"/>
            <a:ext cx="1733891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Reload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5" name="Picture 2" descr="C:\Users\t-dantay\Documents\First24\arrowrepeat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64" y="63716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List"/>
          <p:cNvGrpSpPr/>
          <p:nvPr>
            <p:custDataLst>
              <p:custData r:id="rId15"/>
            </p:custDataLst>
          </p:nvPr>
        </p:nvGrpSpPr>
        <p:grpSpPr>
          <a:xfrm>
            <a:off x="208327" y="626214"/>
            <a:ext cx="2534873" cy="572464"/>
            <a:chOff x="4610405" y="3047457"/>
            <a:chExt cx="1651415" cy="3462657"/>
          </a:xfrm>
        </p:grpSpPr>
        <p:sp>
          <p:nvSpPr>
            <p:cNvPr id="97" name="Content"/>
            <p:cNvSpPr/>
            <p:nvPr/>
          </p:nvSpPr>
          <p:spPr>
            <a:xfrm>
              <a:off x="4610405" y="3047457"/>
              <a:ext cx="1651415" cy="346265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18288" rtlCol="0" anchor="t" anchorCtr="0">
              <a:sp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Batch: HS 2018-2019, Course: SESL, 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Year: 2018, Semester 2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Subject : 93032-asfasdfdsf</a:t>
              </a:r>
            </a:p>
          </p:txBody>
        </p:sp>
        <p:grpSp>
          <p:nvGrpSpPr>
            <p:cNvPr id="91" name="Group 90"/>
            <p:cNvGrpSpPr/>
            <p:nvPr>
              <p:custDataLst>
                <p:custData r:id="rId41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94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9362182" y="6285752"/>
            <a:ext cx="2596784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Back to subject selection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Flowchart: Merge 68"/>
          <p:cNvSpPr/>
          <p:nvPr/>
        </p:nvSpPr>
        <p:spPr>
          <a:xfrm>
            <a:off x="44605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DialogBox"/>
          <p:cNvGrpSpPr/>
          <p:nvPr>
            <p:custDataLst>
              <p:custData r:id="rId17"/>
            </p:custDataLst>
          </p:nvPr>
        </p:nvGrpSpPr>
        <p:grpSpPr>
          <a:xfrm>
            <a:off x="1770735" y="649990"/>
            <a:ext cx="8679001" cy="5830957"/>
            <a:chOff x="2894330" y="2786062"/>
            <a:chExt cx="4316095" cy="3138488"/>
          </a:xfrm>
        </p:grpSpPr>
        <p:grpSp>
          <p:nvGrpSpPr>
            <p:cNvPr id="122" name="Group 121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0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Entries Rules Editor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8" name="InnerArea"/>
              <p:cNvSpPr/>
              <p:nvPr/>
            </p:nvSpPr>
            <p:spPr>
              <a:xfrm>
                <a:off x="2222671" y="681508"/>
                <a:ext cx="4198168" cy="28880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3" name="Minimize - Maximize - Close"/>
            <p:cNvGrpSpPr/>
            <p:nvPr/>
          </p:nvGrpSpPr>
          <p:grpSpPr>
            <a:xfrm>
              <a:off x="7039162" y="2847752"/>
              <a:ext cx="70774" cy="76200"/>
              <a:chOff x="9661395" y="101058"/>
              <a:chExt cx="70774" cy="76200"/>
            </a:xfrm>
          </p:grpSpPr>
          <p:cxnSp>
            <p:nvCxnSpPr>
              <p:cNvPr id="129" name="X2"/>
              <p:cNvCxnSpPr/>
              <p:nvPr/>
            </p:nvCxnSpPr>
            <p:spPr>
              <a:xfrm>
                <a:off x="9661396" y="10105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9" name="X1"/>
              <p:cNvCxnSpPr/>
              <p:nvPr/>
            </p:nvCxnSpPr>
            <p:spPr>
              <a:xfrm flipH="1">
                <a:off x="9661395" y="10105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77" name="Content"/>
          <p:cNvSpPr/>
          <p:nvPr>
            <p:custDataLst>
              <p:custData r:id="rId18"/>
            </p:custDataLst>
          </p:nvPr>
        </p:nvSpPr>
        <p:spPr>
          <a:xfrm>
            <a:off x="1887681" y="959680"/>
            <a:ext cx="8447746" cy="72448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78" name="Content"/>
          <p:cNvSpPr/>
          <p:nvPr>
            <p:custDataLst>
              <p:custData r:id="rId19"/>
            </p:custDataLst>
          </p:nvPr>
        </p:nvSpPr>
        <p:spPr>
          <a:xfrm>
            <a:off x="2759277" y="1377549"/>
            <a:ext cx="443403" cy="21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/>
          <p:cNvSpPr txBox="1"/>
          <p:nvPr>
            <p:custDataLst>
              <p:custData r:id="rId20"/>
            </p:custDataLst>
          </p:nvPr>
        </p:nvSpPr>
        <p:spPr>
          <a:xfrm>
            <a:off x="3281743" y="1389583"/>
            <a:ext cx="12073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Subject Name </a:t>
            </a:r>
          </a:p>
        </p:txBody>
      </p:sp>
      <p:sp>
        <p:nvSpPr>
          <p:cNvPr id="180" name="Content"/>
          <p:cNvSpPr/>
          <p:nvPr>
            <p:custDataLst>
              <p:custData r:id="rId21"/>
            </p:custDataLst>
          </p:nvPr>
        </p:nvSpPr>
        <p:spPr>
          <a:xfrm>
            <a:off x="4432090" y="1374699"/>
            <a:ext cx="2592165" cy="2157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1" name="Content"/>
          <p:cNvSpPr txBox="1"/>
          <p:nvPr>
            <p:custDataLst>
              <p:custData r:id="rId22"/>
            </p:custDataLst>
          </p:nvPr>
        </p:nvSpPr>
        <p:spPr>
          <a:xfrm>
            <a:off x="7106516" y="1389414"/>
            <a:ext cx="526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</a:p>
        </p:txBody>
      </p:sp>
      <p:sp>
        <p:nvSpPr>
          <p:cNvPr id="182" name="Content"/>
          <p:cNvSpPr/>
          <p:nvPr>
            <p:custDataLst>
              <p:custData r:id="rId23"/>
            </p:custDataLst>
          </p:nvPr>
        </p:nvSpPr>
        <p:spPr>
          <a:xfrm>
            <a:off x="7612626" y="1374529"/>
            <a:ext cx="641039" cy="2159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Content"/>
          <p:cNvSpPr txBox="1"/>
          <p:nvPr>
            <p:custDataLst>
              <p:custData r:id="rId24"/>
            </p:custDataLst>
          </p:nvPr>
        </p:nvSpPr>
        <p:spPr>
          <a:xfrm>
            <a:off x="1893559" y="1386155"/>
            <a:ext cx="8739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Subject ID</a:t>
            </a:r>
          </a:p>
        </p:txBody>
      </p:sp>
      <p:sp>
        <p:nvSpPr>
          <p:cNvPr id="184" name="Content"/>
          <p:cNvSpPr/>
          <p:nvPr>
            <p:custDataLst>
              <p:custData r:id="rId25"/>
            </p:custDataLst>
          </p:nvPr>
        </p:nvSpPr>
        <p:spPr>
          <a:xfrm>
            <a:off x="2475255" y="1041573"/>
            <a:ext cx="1383950" cy="2288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HS 2017 - 2018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5" name="Content"/>
          <p:cNvSpPr txBox="1"/>
          <p:nvPr>
            <p:custDataLst>
              <p:custData r:id="rId26"/>
            </p:custDataLst>
          </p:nvPr>
        </p:nvSpPr>
        <p:spPr>
          <a:xfrm>
            <a:off x="3860174" y="1053607"/>
            <a:ext cx="655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</a:t>
            </a:r>
          </a:p>
        </p:txBody>
      </p:sp>
      <p:sp>
        <p:nvSpPr>
          <p:cNvPr id="186" name="Content"/>
          <p:cNvSpPr/>
          <p:nvPr>
            <p:custDataLst>
              <p:custData r:id="rId27"/>
            </p:custDataLst>
          </p:nvPr>
        </p:nvSpPr>
        <p:spPr>
          <a:xfrm>
            <a:off x="4501363" y="1038723"/>
            <a:ext cx="749054" cy="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7" name="Content"/>
          <p:cNvSpPr txBox="1"/>
          <p:nvPr>
            <p:custDataLst>
              <p:custData r:id="rId28"/>
            </p:custDataLst>
          </p:nvPr>
        </p:nvSpPr>
        <p:spPr>
          <a:xfrm>
            <a:off x="1921267" y="1050179"/>
            <a:ext cx="5593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</a:p>
        </p:txBody>
      </p:sp>
      <p:sp>
        <p:nvSpPr>
          <p:cNvPr id="188" name="Content"/>
          <p:cNvSpPr/>
          <p:nvPr>
            <p:custDataLst>
              <p:custData r:id="rId29"/>
            </p:custDataLst>
          </p:nvPr>
        </p:nvSpPr>
        <p:spPr>
          <a:xfrm>
            <a:off x="5779432" y="1051885"/>
            <a:ext cx="443403" cy="21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9" name="Content"/>
          <p:cNvSpPr txBox="1"/>
          <p:nvPr>
            <p:custDataLst>
              <p:custData r:id="rId30"/>
            </p:custDataLst>
          </p:nvPr>
        </p:nvSpPr>
        <p:spPr>
          <a:xfrm>
            <a:off x="5318963" y="1060491"/>
            <a:ext cx="467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</a:p>
        </p:txBody>
      </p:sp>
      <p:sp>
        <p:nvSpPr>
          <p:cNvPr id="190" name="Content"/>
          <p:cNvSpPr/>
          <p:nvPr>
            <p:custDataLst>
              <p:custData r:id="rId31"/>
            </p:custDataLst>
          </p:nvPr>
        </p:nvSpPr>
        <p:spPr>
          <a:xfrm>
            <a:off x="7137181" y="1048420"/>
            <a:ext cx="375005" cy="194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1" name="Content"/>
          <p:cNvSpPr txBox="1"/>
          <p:nvPr>
            <p:custDataLst>
              <p:custData r:id="rId32"/>
            </p:custDataLst>
          </p:nvPr>
        </p:nvSpPr>
        <p:spPr>
          <a:xfrm>
            <a:off x="6323418" y="1057026"/>
            <a:ext cx="8102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Semester</a:t>
            </a:r>
          </a:p>
        </p:txBody>
      </p:sp>
      <p:pic>
        <p:nvPicPr>
          <p:cNvPr id="192" name="Picture 2" descr="C:\Users\t-dantay\Documents\Placeholders\user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5" y="30667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Content"/>
          <p:cNvSpPr txBox="1"/>
          <p:nvPr>
            <p:custDataLst>
              <p:custData r:id="rId34"/>
            </p:custDataLst>
          </p:nvPr>
        </p:nvSpPr>
        <p:spPr>
          <a:xfrm>
            <a:off x="10685320" y="315845"/>
            <a:ext cx="1095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Great teacher</a:t>
            </a:r>
          </a:p>
        </p:txBody>
      </p:sp>
      <p:sp>
        <p:nvSpPr>
          <p:cNvPr id="201" name="Content"/>
          <p:cNvSpPr/>
          <p:nvPr>
            <p:custDataLst>
              <p:custData r:id="rId35"/>
            </p:custDataLst>
          </p:nvPr>
        </p:nvSpPr>
        <p:spPr>
          <a:xfrm>
            <a:off x="1887682" y="5919600"/>
            <a:ext cx="8447746" cy="42002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2" name="Content"/>
          <p:cNvSpPr/>
          <p:nvPr>
            <p:custDataLst>
              <p:custData r:id="rId36"/>
            </p:custDataLst>
          </p:nvPr>
        </p:nvSpPr>
        <p:spPr>
          <a:xfrm>
            <a:off x="6713951" y="5979612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3" name="Content"/>
          <p:cNvSpPr/>
          <p:nvPr>
            <p:custDataLst>
              <p:custData r:id="rId37"/>
            </p:custDataLst>
          </p:nvPr>
        </p:nvSpPr>
        <p:spPr>
          <a:xfrm>
            <a:off x="7908433" y="5965077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4" name="Content"/>
          <p:cNvSpPr/>
          <p:nvPr>
            <p:custDataLst>
              <p:custData r:id="rId38"/>
            </p:custDataLst>
          </p:nvPr>
        </p:nvSpPr>
        <p:spPr>
          <a:xfrm>
            <a:off x="9102915" y="5960933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Apply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5" name="TreeList"/>
          <p:cNvGrpSpPr/>
          <p:nvPr>
            <p:custDataLst>
              <p:custData r:id="rId39"/>
            </p:custDataLst>
          </p:nvPr>
        </p:nvGrpSpPr>
        <p:grpSpPr>
          <a:xfrm>
            <a:off x="1996354" y="1757393"/>
            <a:ext cx="2990079" cy="4086894"/>
            <a:chOff x="3880707" y="2449673"/>
            <a:chExt cx="2433203" cy="4086894"/>
          </a:xfrm>
        </p:grpSpPr>
        <p:sp>
          <p:nvSpPr>
            <p:cNvPr id="206" name="Container"/>
            <p:cNvSpPr/>
            <p:nvPr/>
          </p:nvSpPr>
          <p:spPr>
            <a:xfrm>
              <a:off x="3880707" y="2449673"/>
              <a:ext cx="2433203" cy="408689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970939" y="2537232"/>
              <a:ext cx="1330462" cy="187693"/>
              <a:chOff x="1931570" y="4380241"/>
              <a:chExt cx="1330462" cy="187693"/>
            </a:xfrm>
          </p:grpSpPr>
          <p:sp>
            <p:nvSpPr>
              <p:cNvPr id="226" name="Text1"/>
              <p:cNvSpPr txBox="1"/>
              <p:nvPr/>
            </p:nvSpPr>
            <p:spPr>
              <a:xfrm>
                <a:off x="2126319" y="4383212"/>
                <a:ext cx="113571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Testing structure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7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4158632" y="2778432"/>
              <a:ext cx="982276" cy="187693"/>
              <a:chOff x="1931570" y="4380241"/>
              <a:chExt cx="982276" cy="187693"/>
            </a:xfrm>
          </p:grpSpPr>
          <p:sp>
            <p:nvSpPr>
              <p:cNvPr id="224" name="Text2"/>
              <p:cNvSpPr txBox="1"/>
              <p:nvPr/>
            </p:nvSpPr>
            <p:spPr>
              <a:xfrm>
                <a:off x="2126319" y="4383212"/>
                <a:ext cx="78752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Mid-Term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5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353381" y="3024622"/>
              <a:ext cx="1251255" cy="187693"/>
              <a:chOff x="1931570" y="4380241"/>
              <a:chExt cx="1251255" cy="187693"/>
            </a:xfrm>
          </p:grpSpPr>
          <p:sp>
            <p:nvSpPr>
              <p:cNvPr id="222" name="Text3"/>
              <p:cNvSpPr txBox="1"/>
              <p:nvPr/>
            </p:nvSpPr>
            <p:spPr>
              <a:xfrm>
                <a:off x="2126319" y="4383212"/>
                <a:ext cx="1056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Tests, 20%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547866" y="3270812"/>
              <a:ext cx="999494" cy="187693"/>
              <a:chOff x="2126055" y="4380241"/>
              <a:chExt cx="999494" cy="187693"/>
            </a:xfrm>
          </p:grpSpPr>
          <p:sp>
            <p:nvSpPr>
              <p:cNvPr id="220" name="Text4"/>
              <p:cNvSpPr txBox="1"/>
              <p:nvPr/>
            </p:nvSpPr>
            <p:spPr>
              <a:xfrm>
                <a:off x="2320802" y="4383212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Icon4"/>
              <p:cNvSpPr/>
              <p:nvPr/>
            </p:nvSpPr>
            <p:spPr>
              <a:xfrm>
                <a:off x="2126055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4356199" y="3517002"/>
              <a:ext cx="1448071" cy="689922"/>
              <a:chOff x="1934388" y="4380241"/>
              <a:chExt cx="1448071" cy="689922"/>
            </a:xfrm>
          </p:grpSpPr>
          <p:sp>
            <p:nvSpPr>
              <p:cNvPr id="218" name="Text5"/>
              <p:cNvSpPr txBox="1"/>
              <p:nvPr/>
            </p:nvSpPr>
            <p:spPr>
              <a:xfrm>
                <a:off x="2320801" y="4383212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2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Icon5"/>
              <p:cNvSpPr/>
              <p:nvPr/>
            </p:nvSpPr>
            <p:spPr>
              <a:xfrm>
                <a:off x="2126052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8" name="Text5"/>
              <p:cNvSpPr txBox="1"/>
              <p:nvPr/>
            </p:nvSpPr>
            <p:spPr>
              <a:xfrm>
                <a:off x="2317978" y="4629131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3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Icon5"/>
              <p:cNvSpPr/>
              <p:nvPr/>
            </p:nvSpPr>
            <p:spPr>
              <a:xfrm>
                <a:off x="2123235" y="462616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0" name="Text5"/>
              <p:cNvSpPr txBox="1"/>
              <p:nvPr/>
            </p:nvSpPr>
            <p:spPr>
              <a:xfrm>
                <a:off x="2129136" y="4885441"/>
                <a:ext cx="125332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Examinations, 30%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Icon5"/>
              <p:cNvSpPr/>
              <p:nvPr/>
            </p:nvSpPr>
            <p:spPr>
              <a:xfrm>
                <a:off x="1934388" y="488247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 useBgFill="1">
        <p:nvSpPr>
          <p:cNvPr id="233" name="Container"/>
          <p:cNvSpPr/>
          <p:nvPr/>
        </p:nvSpPr>
        <p:spPr>
          <a:xfrm>
            <a:off x="5079639" y="1776830"/>
            <a:ext cx="5162584" cy="4071398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4" name="Table"/>
          <p:cNvGraphicFramePr>
            <a:graphicFrameLocks noGrp="1"/>
          </p:cNvGraphicFramePr>
          <p:nvPr>
            <p:custDataLst>
              <p:custData r:id="rId40"/>
            </p:custDataLst>
            <p:extLst>
              <p:ext uri="{D42A27DB-BD31-4B8C-83A1-F6EECF244321}">
                <p14:modId xmlns:p14="http://schemas.microsoft.com/office/powerpoint/2010/main" val="4166275303"/>
              </p:ext>
            </p:extLst>
          </p:nvPr>
        </p:nvGraphicFramePr>
        <p:xfrm>
          <a:off x="5214107" y="1876718"/>
          <a:ext cx="4891246" cy="3865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Category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Attributes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Test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10% by 10 points, Pass 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Midterm Exam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Test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 10 points, Pass 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28811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 10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418613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 Exam-Choosing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412085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 Exam-Writing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5630668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954861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1726638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295119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155298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33045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0623851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740028"/>
                  </a:ext>
                </a:extLst>
              </a:tr>
            </a:tbl>
          </a:graphicData>
        </a:graphic>
      </p:graphicFrame>
      <p:sp>
        <p:nvSpPr>
          <p:cNvPr id="152" name="Text4"/>
          <p:cNvSpPr txBox="1"/>
          <p:nvPr/>
        </p:nvSpPr>
        <p:spPr>
          <a:xfrm>
            <a:off x="3062446" y="3565183"/>
            <a:ext cx="1262910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Midterm Exam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Icon4"/>
          <p:cNvSpPr/>
          <p:nvPr/>
        </p:nvSpPr>
        <p:spPr>
          <a:xfrm>
            <a:off x="2823126" y="3562212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6" name="Text5"/>
          <p:cNvSpPr txBox="1"/>
          <p:nvPr/>
        </p:nvSpPr>
        <p:spPr>
          <a:xfrm>
            <a:off x="2574069" y="3769809"/>
            <a:ext cx="591187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Icon5"/>
          <p:cNvSpPr/>
          <p:nvPr/>
        </p:nvSpPr>
        <p:spPr>
          <a:xfrm>
            <a:off x="2334747" y="3766838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8" name="Text5"/>
          <p:cNvSpPr txBox="1"/>
          <p:nvPr/>
        </p:nvSpPr>
        <p:spPr>
          <a:xfrm>
            <a:off x="2809597" y="4015728"/>
            <a:ext cx="1298304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Tests, 20%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Icon5"/>
          <p:cNvSpPr/>
          <p:nvPr/>
        </p:nvSpPr>
        <p:spPr>
          <a:xfrm>
            <a:off x="2570279" y="401275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Text4"/>
          <p:cNvSpPr txBox="1"/>
          <p:nvPr/>
        </p:nvSpPr>
        <p:spPr>
          <a:xfrm>
            <a:off x="3052056" y="4230192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1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Icon4"/>
          <p:cNvSpPr/>
          <p:nvPr/>
        </p:nvSpPr>
        <p:spPr>
          <a:xfrm>
            <a:off x="2812738" y="4227221"/>
            <a:ext cx="230650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4" name="Text5"/>
          <p:cNvSpPr txBox="1"/>
          <p:nvPr/>
        </p:nvSpPr>
        <p:spPr>
          <a:xfrm>
            <a:off x="3052054" y="4476382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" name="Icon5"/>
          <p:cNvSpPr/>
          <p:nvPr/>
        </p:nvSpPr>
        <p:spPr>
          <a:xfrm>
            <a:off x="2812734" y="4473411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6" name="Text5"/>
          <p:cNvSpPr txBox="1"/>
          <p:nvPr/>
        </p:nvSpPr>
        <p:spPr>
          <a:xfrm>
            <a:off x="3048585" y="4722301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3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Icon5"/>
          <p:cNvSpPr/>
          <p:nvPr/>
        </p:nvSpPr>
        <p:spPr>
          <a:xfrm>
            <a:off x="2809272" y="4719330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0" name="Text5"/>
          <p:cNvSpPr txBox="1"/>
          <p:nvPr/>
        </p:nvSpPr>
        <p:spPr>
          <a:xfrm>
            <a:off x="3045120" y="4947438"/>
            <a:ext cx="98892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4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Icon5"/>
          <p:cNvSpPr/>
          <p:nvPr/>
        </p:nvSpPr>
        <p:spPr>
          <a:xfrm>
            <a:off x="2805807" y="494446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2" name="Text5"/>
          <p:cNvSpPr txBox="1"/>
          <p:nvPr/>
        </p:nvSpPr>
        <p:spPr>
          <a:xfrm>
            <a:off x="2813059" y="5203748"/>
            <a:ext cx="154016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Examinations, 30%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Icon5"/>
          <p:cNvSpPr/>
          <p:nvPr/>
        </p:nvSpPr>
        <p:spPr>
          <a:xfrm>
            <a:off x="2573740" y="520077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4" name="Text4"/>
          <p:cNvSpPr txBox="1"/>
          <p:nvPr/>
        </p:nvSpPr>
        <p:spPr>
          <a:xfrm>
            <a:off x="3058981" y="5432087"/>
            <a:ext cx="1695657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 Exam-Choosing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Icon4"/>
          <p:cNvSpPr/>
          <p:nvPr/>
        </p:nvSpPr>
        <p:spPr>
          <a:xfrm>
            <a:off x="2819661" y="5429116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6" name="Text4"/>
          <p:cNvSpPr txBox="1"/>
          <p:nvPr/>
        </p:nvSpPr>
        <p:spPr>
          <a:xfrm>
            <a:off x="3065907" y="5667615"/>
            <a:ext cx="155619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 Exam-Writing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Icon4"/>
          <p:cNvSpPr/>
          <p:nvPr/>
        </p:nvSpPr>
        <p:spPr>
          <a:xfrm>
            <a:off x="2826587" y="5664644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Class Result Entry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/>
        </p:nvGrpSpPr>
        <p:grpSpPr>
          <a:xfrm>
            <a:off x="175556" y="528939"/>
            <a:ext cx="4904083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Entry type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3" name="DropdownBox"/>
          <p:cNvGrpSpPr/>
          <p:nvPr>
            <p:custDataLst>
              <p:custData r:id="rId2"/>
            </p:custDataLst>
          </p:nvPr>
        </p:nvGrpSpPr>
        <p:grpSpPr>
          <a:xfrm>
            <a:off x="3802663" y="640996"/>
            <a:ext cx="1097652" cy="228600"/>
            <a:chOff x="4016824" y="3329200"/>
            <a:chExt cx="1097652" cy="228600"/>
          </a:xfrm>
        </p:grpSpPr>
        <p:sp>
          <p:nvSpPr>
            <p:cNvPr id="1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9" name="Content"/>
          <p:cNvSpPr txBox="1"/>
          <p:nvPr>
            <p:custDataLst>
              <p:custData r:id="rId3"/>
            </p:custDataLst>
          </p:nvPr>
        </p:nvSpPr>
        <p:spPr>
          <a:xfrm>
            <a:off x="2862800" y="635333"/>
            <a:ext cx="9147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Score Type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795847" y="520288"/>
            <a:ext cx="3573875" cy="953319"/>
            <a:chOff x="76200" y="3154706"/>
            <a:chExt cx="1866900" cy="953319"/>
          </a:xfrm>
        </p:grpSpPr>
        <p:sp>
          <p:nvSpPr>
            <p:cNvPr id="114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Entry rules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5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175556" y="1588211"/>
          <a:ext cx="11911960" cy="4510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4568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456860">
                  <a:extLst>
                    <a:ext uri="{9D8B030D-6E8A-4147-A177-3AD203B41FA5}">
                      <a16:colId xmlns:a16="http://schemas.microsoft.com/office/drawing/2014/main" val="3013166865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3776078287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3591907966"/>
                    </a:ext>
                  </a:extLst>
                </a:gridCol>
                <a:gridCol w="476724">
                  <a:extLst>
                    <a:ext uri="{9D8B030D-6E8A-4147-A177-3AD203B41FA5}">
                      <a16:colId xmlns:a16="http://schemas.microsoft.com/office/drawing/2014/main" val="1844225428"/>
                    </a:ext>
                  </a:extLst>
                </a:gridCol>
                <a:gridCol w="496587">
                  <a:extLst>
                    <a:ext uri="{9D8B030D-6E8A-4147-A177-3AD203B41FA5}">
                      <a16:colId xmlns:a16="http://schemas.microsoft.com/office/drawing/2014/main" val="829363853"/>
                    </a:ext>
                  </a:extLst>
                </a:gridCol>
                <a:gridCol w="506519">
                  <a:extLst>
                    <a:ext uri="{9D8B030D-6E8A-4147-A177-3AD203B41FA5}">
                      <a16:colId xmlns:a16="http://schemas.microsoft.com/office/drawing/2014/main" val="1898795893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526382">
                  <a:extLst>
                    <a:ext uri="{9D8B030D-6E8A-4147-A177-3AD203B41FA5}">
                      <a16:colId xmlns:a16="http://schemas.microsoft.com/office/drawing/2014/main" val="4280756818"/>
                    </a:ext>
                  </a:extLst>
                </a:gridCol>
                <a:gridCol w="2813443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570004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357705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73821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20743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4779444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343889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8512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597611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72482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827257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96047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49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250596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20014"/>
                  </a:ext>
                </a:extLst>
              </a:tr>
            </a:tbl>
          </a:graphicData>
        </a:graphic>
      </p:graphicFrame>
      <p:sp>
        <p:nvSpPr>
          <p:cNvPr id="118" name="Content"/>
          <p:cNvSpPr/>
          <p:nvPr>
            <p:custDataLst>
              <p:custData r:id="rId5"/>
            </p:custDataLst>
          </p:nvPr>
        </p:nvSpPr>
        <p:spPr>
          <a:xfrm>
            <a:off x="111303" y="6172201"/>
            <a:ext cx="11975192" cy="56925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Search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9" name="Content"/>
          <p:cNvSpPr/>
          <p:nvPr>
            <p:custDataLst>
              <p:custData r:id="rId6"/>
            </p:custDataLst>
          </p:nvPr>
        </p:nvSpPr>
        <p:spPr>
          <a:xfrm>
            <a:off x="688758" y="6335108"/>
            <a:ext cx="2635123" cy="25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Aek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0" name="Picture 2" descr="C:\Users\t-dantay\Documents\Placeholders\search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24" y="63569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ListItemMedium"/>
          <p:cNvGrpSpPr/>
          <p:nvPr>
            <p:custDataLst>
              <p:custData r:id="rId8"/>
            </p:custDataLst>
          </p:nvPr>
        </p:nvGrpSpPr>
        <p:grpSpPr>
          <a:xfrm>
            <a:off x="5189266" y="655949"/>
            <a:ext cx="738323" cy="792790"/>
            <a:chOff x="240369" y="4240151"/>
            <a:chExt cx="738323" cy="792790"/>
          </a:xfrm>
        </p:grpSpPr>
        <p:sp>
          <p:nvSpPr>
            <p:cNvPr id="12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44845" y="651171"/>
            <a:ext cx="232065" cy="370609"/>
            <a:chOff x="8676418" y="651171"/>
            <a:chExt cx="232065" cy="370609"/>
          </a:xfrm>
        </p:grpSpPr>
        <p:pic>
          <p:nvPicPr>
            <p:cNvPr id="127" name="Picture 126"/>
            <p:cNvPicPr>
              <a:picLocks noChangeAspect="1"/>
            </p:cNvPicPr>
            <p:nvPr>
              <p:custDataLst>
                <p:custData r:id="rId65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883" y="651171"/>
              <a:ext cx="228600" cy="2286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>
              <p:custDataLst>
                <p:custData r:id="rId66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18" y="793180"/>
              <a:ext cx="228600" cy="228600"/>
            </a:xfrm>
            <a:prstGeom prst="rect">
              <a:avLst/>
            </a:prstGeom>
          </p:spPr>
        </p:pic>
      </p:grpSp>
      <p:grpSp>
        <p:nvGrpSpPr>
          <p:cNvPr id="130" name="List"/>
          <p:cNvGrpSpPr/>
          <p:nvPr>
            <p:custDataLst>
              <p:custData r:id="rId9"/>
            </p:custDataLst>
          </p:nvPr>
        </p:nvGrpSpPr>
        <p:grpSpPr>
          <a:xfrm>
            <a:off x="5944872" y="631756"/>
            <a:ext cx="2730394" cy="652551"/>
            <a:chOff x="4610405" y="3047458"/>
            <a:chExt cx="1651415" cy="1533690"/>
          </a:xfrm>
        </p:grpSpPr>
        <p:grpSp>
          <p:nvGrpSpPr>
            <p:cNvPr id="131" name="Group 130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37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Content"/>
              <p:cNvSpPr/>
              <p:nvPr/>
            </p:nvSpPr>
            <p:spPr>
              <a:xfrm>
                <a:off x="4648810" y="3359442"/>
                <a:ext cx="713680" cy="66348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1. Unit test 1 : Full 10 : Pass 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2. Unit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. Unit test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 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: Full 10 : Pass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</p:grpSp>
        <p:grpSp>
          <p:nvGrpSpPr>
            <p:cNvPr id="132" name="Group 131"/>
            <p:cNvGrpSpPr/>
            <p:nvPr>
              <p:custDataLst>
                <p:custData r:id="rId6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33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4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2" name="ListItemMedium"/>
          <p:cNvGrpSpPr/>
          <p:nvPr>
            <p:custDataLst>
              <p:custData r:id="rId10"/>
            </p:custDataLst>
          </p:nvPr>
        </p:nvGrpSpPr>
        <p:grpSpPr>
          <a:xfrm>
            <a:off x="8666113" y="642350"/>
            <a:ext cx="738323" cy="792790"/>
            <a:chOff x="240369" y="4240151"/>
            <a:chExt cx="738323" cy="792790"/>
          </a:xfrm>
        </p:grpSpPr>
        <p:sp>
          <p:nvSpPr>
            <p:cNvPr id="143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Check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45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21" y="6664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96" y="824556"/>
            <a:ext cx="228600" cy="228600"/>
          </a:xfrm>
          <a:prstGeom prst="rect">
            <a:avLst/>
          </a:prstGeom>
        </p:spPr>
      </p:pic>
      <p:cxnSp>
        <p:nvCxnSpPr>
          <p:cNvPr id="149" name="Straight Connector 148"/>
          <p:cNvCxnSpPr/>
          <p:nvPr/>
        </p:nvCxnSpPr>
        <p:spPr>
          <a:xfrm>
            <a:off x="3901336" y="6335108"/>
            <a:ext cx="0" cy="30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043453" y="6285753"/>
            <a:ext cx="1733891" cy="371077"/>
            <a:chOff x="4542220" y="6285753"/>
            <a:chExt cx="1733891" cy="371077"/>
          </a:xfrm>
        </p:grpSpPr>
        <p:sp>
          <p:nvSpPr>
            <p:cNvPr id="150" name="Content"/>
            <p:cNvSpPr/>
            <p:nvPr>
              <p:custDataLst>
                <p:custData r:id="rId62"/>
              </p:custDataLst>
            </p:nvPr>
          </p:nvSpPr>
          <p:spPr>
            <a:xfrm>
              <a:off x="4542220" y="6285753"/>
              <a:ext cx="1733891" cy="371077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Save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Picture 2" descr="C:\Users\t-dantay\Documents\Placeholders\Save.png"/>
            <p:cNvPicPr>
              <a:picLocks noChangeAspect="1" noChangeArrowheads="1"/>
            </p:cNvPicPr>
            <p:nvPr>
              <p:custDataLst>
                <p:custData r:id="rId63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740" y="6359070"/>
              <a:ext cx="228600" cy="22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Content"/>
          <p:cNvSpPr/>
          <p:nvPr>
            <p:custDataLst>
              <p:custData r:id="rId13"/>
            </p:custDataLst>
          </p:nvPr>
        </p:nvSpPr>
        <p:spPr>
          <a:xfrm>
            <a:off x="5932401" y="6285752"/>
            <a:ext cx="1733891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Reload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5" name="Picture 2" descr="C:\Users\t-dantay\Documents\First24\arrowrepeat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64" y="63716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List"/>
          <p:cNvGrpSpPr/>
          <p:nvPr>
            <p:custDataLst>
              <p:custData r:id="rId15"/>
            </p:custDataLst>
          </p:nvPr>
        </p:nvGrpSpPr>
        <p:grpSpPr>
          <a:xfrm>
            <a:off x="208327" y="626214"/>
            <a:ext cx="2534873" cy="572464"/>
            <a:chOff x="4610405" y="3047457"/>
            <a:chExt cx="1651415" cy="3462657"/>
          </a:xfrm>
        </p:grpSpPr>
        <p:sp>
          <p:nvSpPr>
            <p:cNvPr id="97" name="Content"/>
            <p:cNvSpPr/>
            <p:nvPr/>
          </p:nvSpPr>
          <p:spPr>
            <a:xfrm>
              <a:off x="4610405" y="3047457"/>
              <a:ext cx="1651415" cy="346265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18288" rtlCol="0" anchor="t" anchorCtr="0">
              <a:sp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Batch: HS 2018-2019, Course: SESL, 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Year: 2018, Semester 2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Subject : 93032-asfasdfdsf</a:t>
              </a:r>
            </a:p>
          </p:txBody>
        </p:sp>
        <p:grpSp>
          <p:nvGrpSpPr>
            <p:cNvPr id="91" name="Group 90"/>
            <p:cNvGrpSpPr/>
            <p:nvPr>
              <p:custDataLst>
                <p:custData r:id="rId61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94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9362182" y="6285752"/>
            <a:ext cx="2596784" cy="3710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Back to subject selection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Flowchart: Merge 68"/>
          <p:cNvSpPr/>
          <p:nvPr/>
        </p:nvSpPr>
        <p:spPr>
          <a:xfrm>
            <a:off x="44605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DialogBox"/>
          <p:cNvGrpSpPr/>
          <p:nvPr>
            <p:custDataLst>
              <p:custData r:id="rId17"/>
            </p:custDataLst>
          </p:nvPr>
        </p:nvGrpSpPr>
        <p:grpSpPr>
          <a:xfrm>
            <a:off x="1770735" y="649990"/>
            <a:ext cx="8679001" cy="5830957"/>
            <a:chOff x="2894330" y="2786062"/>
            <a:chExt cx="4316095" cy="3138488"/>
          </a:xfrm>
        </p:grpSpPr>
        <p:grpSp>
          <p:nvGrpSpPr>
            <p:cNvPr id="122" name="Group 121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0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Entries Rules Editor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8" name="InnerArea"/>
              <p:cNvSpPr/>
              <p:nvPr/>
            </p:nvSpPr>
            <p:spPr>
              <a:xfrm>
                <a:off x="2222671" y="681508"/>
                <a:ext cx="4198168" cy="28880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3" name="Minimize - Maximize - Close"/>
            <p:cNvGrpSpPr/>
            <p:nvPr/>
          </p:nvGrpSpPr>
          <p:grpSpPr>
            <a:xfrm>
              <a:off x="7039162" y="2847752"/>
              <a:ext cx="70774" cy="76200"/>
              <a:chOff x="9661395" y="101058"/>
              <a:chExt cx="70774" cy="76200"/>
            </a:xfrm>
          </p:grpSpPr>
          <p:cxnSp>
            <p:nvCxnSpPr>
              <p:cNvPr id="129" name="X2"/>
              <p:cNvCxnSpPr/>
              <p:nvPr/>
            </p:nvCxnSpPr>
            <p:spPr>
              <a:xfrm>
                <a:off x="9661396" y="10105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9" name="X1"/>
              <p:cNvCxnSpPr/>
              <p:nvPr/>
            </p:nvCxnSpPr>
            <p:spPr>
              <a:xfrm flipH="1">
                <a:off x="9661395" y="10105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77" name="Content"/>
          <p:cNvSpPr/>
          <p:nvPr>
            <p:custDataLst>
              <p:custData r:id="rId18"/>
            </p:custDataLst>
          </p:nvPr>
        </p:nvSpPr>
        <p:spPr>
          <a:xfrm>
            <a:off x="1887681" y="959680"/>
            <a:ext cx="8447746" cy="72448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78" name="Content"/>
          <p:cNvSpPr/>
          <p:nvPr>
            <p:custDataLst>
              <p:custData r:id="rId19"/>
            </p:custDataLst>
          </p:nvPr>
        </p:nvSpPr>
        <p:spPr>
          <a:xfrm>
            <a:off x="2759277" y="1377549"/>
            <a:ext cx="443403" cy="21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/>
          <p:cNvSpPr txBox="1"/>
          <p:nvPr>
            <p:custDataLst>
              <p:custData r:id="rId20"/>
            </p:custDataLst>
          </p:nvPr>
        </p:nvSpPr>
        <p:spPr>
          <a:xfrm>
            <a:off x="3281743" y="1389583"/>
            <a:ext cx="12073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Subject Name </a:t>
            </a:r>
          </a:p>
        </p:txBody>
      </p:sp>
      <p:sp>
        <p:nvSpPr>
          <p:cNvPr id="180" name="Content"/>
          <p:cNvSpPr/>
          <p:nvPr>
            <p:custDataLst>
              <p:custData r:id="rId21"/>
            </p:custDataLst>
          </p:nvPr>
        </p:nvSpPr>
        <p:spPr>
          <a:xfrm>
            <a:off x="4432090" y="1374699"/>
            <a:ext cx="2592165" cy="2157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1" name="Content"/>
          <p:cNvSpPr txBox="1"/>
          <p:nvPr>
            <p:custDataLst>
              <p:custData r:id="rId22"/>
            </p:custDataLst>
          </p:nvPr>
        </p:nvSpPr>
        <p:spPr>
          <a:xfrm>
            <a:off x="7106516" y="1389414"/>
            <a:ext cx="526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</a:p>
        </p:txBody>
      </p:sp>
      <p:sp>
        <p:nvSpPr>
          <p:cNvPr id="182" name="Content"/>
          <p:cNvSpPr/>
          <p:nvPr>
            <p:custDataLst>
              <p:custData r:id="rId23"/>
            </p:custDataLst>
          </p:nvPr>
        </p:nvSpPr>
        <p:spPr>
          <a:xfrm>
            <a:off x="7612626" y="1374529"/>
            <a:ext cx="641039" cy="2159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Content"/>
          <p:cNvSpPr txBox="1"/>
          <p:nvPr>
            <p:custDataLst>
              <p:custData r:id="rId24"/>
            </p:custDataLst>
          </p:nvPr>
        </p:nvSpPr>
        <p:spPr>
          <a:xfrm>
            <a:off x="1893559" y="1386155"/>
            <a:ext cx="8739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Subject ID</a:t>
            </a:r>
          </a:p>
        </p:txBody>
      </p:sp>
      <p:sp>
        <p:nvSpPr>
          <p:cNvPr id="184" name="Content"/>
          <p:cNvSpPr/>
          <p:nvPr>
            <p:custDataLst>
              <p:custData r:id="rId25"/>
            </p:custDataLst>
          </p:nvPr>
        </p:nvSpPr>
        <p:spPr>
          <a:xfrm>
            <a:off x="2475255" y="1041573"/>
            <a:ext cx="1383950" cy="2288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HS 2017 - 2018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5" name="Content"/>
          <p:cNvSpPr txBox="1"/>
          <p:nvPr>
            <p:custDataLst>
              <p:custData r:id="rId26"/>
            </p:custDataLst>
          </p:nvPr>
        </p:nvSpPr>
        <p:spPr>
          <a:xfrm>
            <a:off x="3860174" y="1053607"/>
            <a:ext cx="655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</a:t>
            </a:r>
          </a:p>
        </p:txBody>
      </p:sp>
      <p:sp>
        <p:nvSpPr>
          <p:cNvPr id="186" name="Content"/>
          <p:cNvSpPr/>
          <p:nvPr>
            <p:custDataLst>
              <p:custData r:id="rId27"/>
            </p:custDataLst>
          </p:nvPr>
        </p:nvSpPr>
        <p:spPr>
          <a:xfrm>
            <a:off x="4501363" y="1038723"/>
            <a:ext cx="749054" cy="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7" name="Content"/>
          <p:cNvSpPr txBox="1"/>
          <p:nvPr>
            <p:custDataLst>
              <p:custData r:id="rId28"/>
            </p:custDataLst>
          </p:nvPr>
        </p:nvSpPr>
        <p:spPr>
          <a:xfrm>
            <a:off x="1921267" y="1050179"/>
            <a:ext cx="5593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</a:p>
        </p:txBody>
      </p:sp>
      <p:sp>
        <p:nvSpPr>
          <p:cNvPr id="188" name="Content"/>
          <p:cNvSpPr/>
          <p:nvPr>
            <p:custDataLst>
              <p:custData r:id="rId29"/>
            </p:custDataLst>
          </p:nvPr>
        </p:nvSpPr>
        <p:spPr>
          <a:xfrm>
            <a:off x="5779432" y="1051885"/>
            <a:ext cx="443403" cy="21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9" name="Content"/>
          <p:cNvSpPr txBox="1"/>
          <p:nvPr>
            <p:custDataLst>
              <p:custData r:id="rId30"/>
            </p:custDataLst>
          </p:nvPr>
        </p:nvSpPr>
        <p:spPr>
          <a:xfrm>
            <a:off x="5318963" y="1060491"/>
            <a:ext cx="467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</a:p>
        </p:txBody>
      </p:sp>
      <p:sp>
        <p:nvSpPr>
          <p:cNvPr id="190" name="Content"/>
          <p:cNvSpPr/>
          <p:nvPr>
            <p:custDataLst>
              <p:custData r:id="rId31"/>
            </p:custDataLst>
          </p:nvPr>
        </p:nvSpPr>
        <p:spPr>
          <a:xfrm>
            <a:off x="7137181" y="1048420"/>
            <a:ext cx="375005" cy="194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1" name="Content"/>
          <p:cNvSpPr txBox="1"/>
          <p:nvPr>
            <p:custDataLst>
              <p:custData r:id="rId32"/>
            </p:custDataLst>
          </p:nvPr>
        </p:nvSpPr>
        <p:spPr>
          <a:xfrm>
            <a:off x="6323418" y="1057026"/>
            <a:ext cx="8102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Semester</a:t>
            </a:r>
          </a:p>
        </p:txBody>
      </p:sp>
      <p:pic>
        <p:nvPicPr>
          <p:cNvPr id="192" name="Picture 2" descr="C:\Users\t-dantay\Documents\Placeholders\user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5" y="30667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Content"/>
          <p:cNvSpPr txBox="1"/>
          <p:nvPr>
            <p:custDataLst>
              <p:custData r:id="rId34"/>
            </p:custDataLst>
          </p:nvPr>
        </p:nvSpPr>
        <p:spPr>
          <a:xfrm>
            <a:off x="10685320" y="315845"/>
            <a:ext cx="1095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Great teacher</a:t>
            </a:r>
          </a:p>
        </p:txBody>
      </p:sp>
      <p:sp>
        <p:nvSpPr>
          <p:cNvPr id="201" name="Content"/>
          <p:cNvSpPr/>
          <p:nvPr>
            <p:custDataLst>
              <p:custData r:id="rId35"/>
            </p:custDataLst>
          </p:nvPr>
        </p:nvSpPr>
        <p:spPr>
          <a:xfrm>
            <a:off x="1887682" y="5919600"/>
            <a:ext cx="8447746" cy="42002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2" name="Content"/>
          <p:cNvSpPr/>
          <p:nvPr>
            <p:custDataLst>
              <p:custData r:id="rId36"/>
            </p:custDataLst>
          </p:nvPr>
        </p:nvSpPr>
        <p:spPr>
          <a:xfrm>
            <a:off x="6713951" y="5979612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3" name="Content"/>
          <p:cNvSpPr/>
          <p:nvPr>
            <p:custDataLst>
              <p:custData r:id="rId37"/>
            </p:custDataLst>
          </p:nvPr>
        </p:nvSpPr>
        <p:spPr>
          <a:xfrm>
            <a:off x="7908433" y="5965077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4" name="Content"/>
          <p:cNvSpPr/>
          <p:nvPr>
            <p:custDataLst>
              <p:custData r:id="rId38"/>
            </p:custDataLst>
          </p:nvPr>
        </p:nvSpPr>
        <p:spPr>
          <a:xfrm>
            <a:off x="9102915" y="5960933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Apply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5" name="TreeList"/>
          <p:cNvGrpSpPr/>
          <p:nvPr>
            <p:custDataLst>
              <p:custData r:id="rId39"/>
            </p:custDataLst>
          </p:nvPr>
        </p:nvGrpSpPr>
        <p:grpSpPr>
          <a:xfrm>
            <a:off x="1996354" y="1757393"/>
            <a:ext cx="2990079" cy="4086894"/>
            <a:chOff x="3880707" y="2449673"/>
            <a:chExt cx="2433203" cy="4086894"/>
          </a:xfrm>
        </p:grpSpPr>
        <p:sp>
          <p:nvSpPr>
            <p:cNvPr id="206" name="Container"/>
            <p:cNvSpPr/>
            <p:nvPr/>
          </p:nvSpPr>
          <p:spPr>
            <a:xfrm>
              <a:off x="3880707" y="2449673"/>
              <a:ext cx="2433203" cy="408689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970939" y="2537232"/>
              <a:ext cx="1330462" cy="187693"/>
              <a:chOff x="1931570" y="4380241"/>
              <a:chExt cx="1330462" cy="187693"/>
            </a:xfrm>
          </p:grpSpPr>
          <p:sp>
            <p:nvSpPr>
              <p:cNvPr id="226" name="Text1"/>
              <p:cNvSpPr txBox="1"/>
              <p:nvPr/>
            </p:nvSpPr>
            <p:spPr>
              <a:xfrm>
                <a:off x="2126319" y="4383212"/>
                <a:ext cx="113571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Testing structure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7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4158632" y="2778432"/>
              <a:ext cx="982276" cy="187693"/>
              <a:chOff x="1931570" y="4380241"/>
              <a:chExt cx="982276" cy="187693"/>
            </a:xfrm>
          </p:grpSpPr>
          <p:sp>
            <p:nvSpPr>
              <p:cNvPr id="224" name="Text2"/>
              <p:cNvSpPr txBox="1"/>
              <p:nvPr/>
            </p:nvSpPr>
            <p:spPr>
              <a:xfrm>
                <a:off x="2126319" y="4383212"/>
                <a:ext cx="78752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Mid-Term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5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353381" y="3024622"/>
              <a:ext cx="1251255" cy="187693"/>
              <a:chOff x="1931570" y="4380241"/>
              <a:chExt cx="1251255" cy="187693"/>
            </a:xfrm>
          </p:grpSpPr>
          <p:sp>
            <p:nvSpPr>
              <p:cNvPr id="222" name="Text3"/>
              <p:cNvSpPr txBox="1"/>
              <p:nvPr/>
            </p:nvSpPr>
            <p:spPr>
              <a:xfrm>
                <a:off x="2126319" y="4383212"/>
                <a:ext cx="1056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Tests, 20%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547866" y="3270812"/>
              <a:ext cx="999494" cy="187693"/>
              <a:chOff x="2126055" y="4380241"/>
              <a:chExt cx="999494" cy="187693"/>
            </a:xfrm>
          </p:grpSpPr>
          <p:sp>
            <p:nvSpPr>
              <p:cNvPr id="220" name="Text4"/>
              <p:cNvSpPr txBox="1"/>
              <p:nvPr/>
            </p:nvSpPr>
            <p:spPr>
              <a:xfrm>
                <a:off x="2320802" y="4383212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Icon4"/>
              <p:cNvSpPr/>
              <p:nvPr/>
            </p:nvSpPr>
            <p:spPr>
              <a:xfrm>
                <a:off x="2126055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4356199" y="3517002"/>
              <a:ext cx="1448071" cy="689922"/>
              <a:chOff x="1934388" y="4380241"/>
              <a:chExt cx="1448071" cy="689922"/>
            </a:xfrm>
          </p:grpSpPr>
          <p:sp>
            <p:nvSpPr>
              <p:cNvPr id="218" name="Text5"/>
              <p:cNvSpPr txBox="1"/>
              <p:nvPr/>
            </p:nvSpPr>
            <p:spPr>
              <a:xfrm>
                <a:off x="2320801" y="4383212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2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Icon5"/>
              <p:cNvSpPr/>
              <p:nvPr/>
            </p:nvSpPr>
            <p:spPr>
              <a:xfrm>
                <a:off x="2126052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8" name="Text5"/>
              <p:cNvSpPr txBox="1"/>
              <p:nvPr/>
            </p:nvSpPr>
            <p:spPr>
              <a:xfrm>
                <a:off x="2317978" y="4629131"/>
                <a:ext cx="80474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Unit Test 3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Icon5"/>
              <p:cNvSpPr/>
              <p:nvPr/>
            </p:nvSpPr>
            <p:spPr>
              <a:xfrm>
                <a:off x="2123235" y="462616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0" name="Text5"/>
              <p:cNvSpPr txBox="1"/>
              <p:nvPr/>
            </p:nvSpPr>
            <p:spPr>
              <a:xfrm>
                <a:off x="2129136" y="4885441"/>
                <a:ext cx="125332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Examinations, 30%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Icon5"/>
              <p:cNvSpPr/>
              <p:nvPr/>
            </p:nvSpPr>
            <p:spPr>
              <a:xfrm>
                <a:off x="1934388" y="488247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 useBgFill="1">
        <p:nvSpPr>
          <p:cNvPr id="233" name="Container"/>
          <p:cNvSpPr/>
          <p:nvPr/>
        </p:nvSpPr>
        <p:spPr>
          <a:xfrm>
            <a:off x="5079639" y="1776830"/>
            <a:ext cx="5162584" cy="4071398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4" name="Table"/>
          <p:cNvGraphicFramePr>
            <a:graphicFrameLocks noGrp="1"/>
          </p:cNvGraphicFramePr>
          <p:nvPr>
            <p:custDataLst>
              <p:custData r:id="rId40"/>
            </p:custDataLst>
            <p:extLst>
              <p:ext uri="{D42A27DB-BD31-4B8C-83A1-F6EECF244321}">
                <p14:modId xmlns:p14="http://schemas.microsoft.com/office/powerpoint/2010/main" val="1814224494"/>
              </p:ext>
            </p:extLst>
          </p:nvPr>
        </p:nvGraphicFramePr>
        <p:xfrm>
          <a:off x="5214107" y="1876718"/>
          <a:ext cx="4891246" cy="3865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Category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Attributes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Test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10% by 10 points, Pass 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Midterm Exam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Mid-Term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Test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 10 points, Pass 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28811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5% by 10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5 Points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418613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 Exam-Choosing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412085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 Exam-Writing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Examination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10% by 40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Points, Pass 20 Points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5630668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9548614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1726638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2951195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155298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330459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0623851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740028"/>
                  </a:ext>
                </a:extLst>
              </a:tr>
            </a:tbl>
          </a:graphicData>
        </a:graphic>
      </p:graphicFrame>
      <p:sp>
        <p:nvSpPr>
          <p:cNvPr id="152" name="Text4"/>
          <p:cNvSpPr txBox="1"/>
          <p:nvPr/>
        </p:nvSpPr>
        <p:spPr>
          <a:xfrm>
            <a:off x="3062446" y="3565183"/>
            <a:ext cx="1262910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Midterm Exam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Icon4"/>
          <p:cNvSpPr/>
          <p:nvPr/>
        </p:nvSpPr>
        <p:spPr>
          <a:xfrm>
            <a:off x="2823126" y="3562212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6" name="Text5"/>
          <p:cNvSpPr txBox="1"/>
          <p:nvPr/>
        </p:nvSpPr>
        <p:spPr>
          <a:xfrm>
            <a:off x="2574069" y="3769809"/>
            <a:ext cx="591187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Icon5"/>
          <p:cNvSpPr/>
          <p:nvPr/>
        </p:nvSpPr>
        <p:spPr>
          <a:xfrm>
            <a:off x="2334747" y="3766838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8" name="Text5"/>
          <p:cNvSpPr txBox="1"/>
          <p:nvPr/>
        </p:nvSpPr>
        <p:spPr>
          <a:xfrm>
            <a:off x="2809597" y="4015728"/>
            <a:ext cx="1298304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Tests, 20%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Icon5"/>
          <p:cNvSpPr/>
          <p:nvPr/>
        </p:nvSpPr>
        <p:spPr>
          <a:xfrm>
            <a:off x="2570279" y="401275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Text4"/>
          <p:cNvSpPr txBox="1"/>
          <p:nvPr/>
        </p:nvSpPr>
        <p:spPr>
          <a:xfrm>
            <a:off x="3052056" y="4230192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1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Icon4"/>
          <p:cNvSpPr/>
          <p:nvPr/>
        </p:nvSpPr>
        <p:spPr>
          <a:xfrm>
            <a:off x="2812738" y="4227221"/>
            <a:ext cx="230650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4" name="Text5"/>
          <p:cNvSpPr txBox="1"/>
          <p:nvPr/>
        </p:nvSpPr>
        <p:spPr>
          <a:xfrm>
            <a:off x="3052054" y="4476382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" name="Icon5"/>
          <p:cNvSpPr/>
          <p:nvPr/>
        </p:nvSpPr>
        <p:spPr>
          <a:xfrm>
            <a:off x="2812734" y="4473411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6" name="Text5"/>
          <p:cNvSpPr txBox="1"/>
          <p:nvPr/>
        </p:nvSpPr>
        <p:spPr>
          <a:xfrm>
            <a:off x="3048585" y="4722301"/>
            <a:ext cx="98892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3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Icon5"/>
          <p:cNvSpPr/>
          <p:nvPr/>
        </p:nvSpPr>
        <p:spPr>
          <a:xfrm>
            <a:off x="2809272" y="4719330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0" name="Text5"/>
          <p:cNvSpPr txBox="1"/>
          <p:nvPr/>
        </p:nvSpPr>
        <p:spPr>
          <a:xfrm>
            <a:off x="3045120" y="4947438"/>
            <a:ext cx="98892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Test 4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Icon5"/>
          <p:cNvSpPr/>
          <p:nvPr/>
        </p:nvSpPr>
        <p:spPr>
          <a:xfrm>
            <a:off x="2805807" y="494446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2" name="Text5"/>
          <p:cNvSpPr txBox="1"/>
          <p:nvPr/>
        </p:nvSpPr>
        <p:spPr>
          <a:xfrm>
            <a:off x="2813059" y="5203748"/>
            <a:ext cx="154016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Examinations, 30%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Icon5"/>
          <p:cNvSpPr/>
          <p:nvPr/>
        </p:nvSpPr>
        <p:spPr>
          <a:xfrm>
            <a:off x="2573740" y="5200777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4" name="Text4"/>
          <p:cNvSpPr txBox="1"/>
          <p:nvPr/>
        </p:nvSpPr>
        <p:spPr>
          <a:xfrm>
            <a:off x="3058981" y="5432087"/>
            <a:ext cx="1695657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 Exam-Choosing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Icon4"/>
          <p:cNvSpPr/>
          <p:nvPr/>
        </p:nvSpPr>
        <p:spPr>
          <a:xfrm>
            <a:off x="2819661" y="5429116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6" name="Text4"/>
          <p:cNvSpPr txBox="1"/>
          <p:nvPr/>
        </p:nvSpPr>
        <p:spPr>
          <a:xfrm>
            <a:off x="3065907" y="5667615"/>
            <a:ext cx="1556195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Final Exam-Writing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Icon4"/>
          <p:cNvSpPr/>
          <p:nvPr/>
        </p:nvSpPr>
        <p:spPr>
          <a:xfrm>
            <a:off x="2826587" y="5664644"/>
            <a:ext cx="230649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0" name="DialogBox"/>
          <p:cNvGrpSpPr/>
          <p:nvPr>
            <p:custDataLst>
              <p:custData r:id="rId41"/>
            </p:custDataLst>
          </p:nvPr>
        </p:nvGrpSpPr>
        <p:grpSpPr>
          <a:xfrm>
            <a:off x="3592338" y="2293598"/>
            <a:ext cx="4316095" cy="2512513"/>
            <a:chOff x="2894330" y="2786062"/>
            <a:chExt cx="4316095" cy="3138488"/>
          </a:xfrm>
        </p:grpSpPr>
        <p:grpSp>
          <p:nvGrpSpPr>
            <p:cNvPr id="161" name="Group 160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97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Test </a:t>
                </a:r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attributes editor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98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8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169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6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99" name="Content"/>
          <p:cNvSpPr/>
          <p:nvPr>
            <p:custDataLst>
              <p:custData r:id="rId42"/>
            </p:custDataLst>
          </p:nvPr>
        </p:nvSpPr>
        <p:spPr>
          <a:xfrm>
            <a:off x="3659710" y="2582728"/>
            <a:ext cx="4191877" cy="47699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0" name="Content"/>
          <p:cNvSpPr/>
          <p:nvPr>
            <p:custDataLst>
              <p:custData r:id="rId43"/>
            </p:custDataLst>
          </p:nvPr>
        </p:nvSpPr>
        <p:spPr>
          <a:xfrm>
            <a:off x="5479589" y="4356290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2" name="Content"/>
          <p:cNvSpPr/>
          <p:nvPr>
            <p:custDataLst>
              <p:custData r:id="rId44"/>
            </p:custDataLst>
          </p:nvPr>
        </p:nvSpPr>
        <p:spPr>
          <a:xfrm>
            <a:off x="6674071" y="4352146"/>
            <a:ext cx="1139309" cy="2999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 txBox="1"/>
          <p:nvPr>
            <p:custDataLst>
              <p:custData r:id="rId45"/>
            </p:custDataLst>
          </p:nvPr>
        </p:nvSpPr>
        <p:spPr>
          <a:xfrm>
            <a:off x="3689094" y="2682197"/>
            <a:ext cx="803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</a:t>
            </a:r>
          </a:p>
        </p:txBody>
      </p:sp>
      <p:sp>
        <p:nvSpPr>
          <p:cNvPr id="216" name="Content"/>
          <p:cNvSpPr/>
          <p:nvPr>
            <p:custDataLst>
              <p:custData r:id="rId46"/>
            </p:custDataLst>
          </p:nvPr>
        </p:nvSpPr>
        <p:spPr>
          <a:xfrm>
            <a:off x="4486148" y="2667313"/>
            <a:ext cx="749054" cy="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Mid-Term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7" name="Content"/>
          <p:cNvSpPr txBox="1"/>
          <p:nvPr>
            <p:custDataLst>
              <p:custData r:id="rId47"/>
            </p:custDataLst>
          </p:nvPr>
        </p:nvSpPr>
        <p:spPr>
          <a:xfrm>
            <a:off x="5300781" y="2678676"/>
            <a:ext cx="896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Name</a:t>
            </a:r>
          </a:p>
        </p:txBody>
      </p:sp>
      <p:sp>
        <p:nvSpPr>
          <p:cNvPr id="232" name="Content"/>
          <p:cNvSpPr/>
          <p:nvPr>
            <p:custDataLst>
              <p:custData r:id="rId48"/>
            </p:custDataLst>
          </p:nvPr>
        </p:nvSpPr>
        <p:spPr>
          <a:xfrm>
            <a:off x="6170571" y="2663792"/>
            <a:ext cx="1589209" cy="235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Unit Test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4" name="Content"/>
          <p:cNvSpPr/>
          <p:nvPr>
            <p:custDataLst>
              <p:custData r:id="rId49"/>
            </p:custDataLst>
          </p:nvPr>
        </p:nvSpPr>
        <p:spPr>
          <a:xfrm>
            <a:off x="4846517" y="3236657"/>
            <a:ext cx="342749" cy="1897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3" name="Content"/>
          <p:cNvSpPr txBox="1"/>
          <p:nvPr>
            <p:custDataLst>
              <p:custData r:id="rId50"/>
            </p:custDataLst>
          </p:nvPr>
        </p:nvSpPr>
        <p:spPr>
          <a:xfrm>
            <a:off x="3881124" y="3224447"/>
            <a:ext cx="936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Percentage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Content"/>
          <p:cNvSpPr txBox="1"/>
          <p:nvPr>
            <p:custDataLst>
              <p:custData r:id="rId51"/>
            </p:custDataLst>
          </p:nvPr>
        </p:nvSpPr>
        <p:spPr>
          <a:xfrm>
            <a:off x="5241448" y="3221185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5" name="Content"/>
          <p:cNvSpPr/>
          <p:nvPr>
            <p:custDataLst>
              <p:custData r:id="rId52"/>
            </p:custDataLst>
          </p:nvPr>
        </p:nvSpPr>
        <p:spPr>
          <a:xfrm>
            <a:off x="4843053" y="3503359"/>
            <a:ext cx="343874" cy="1840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6" name="Content"/>
          <p:cNvSpPr txBox="1"/>
          <p:nvPr>
            <p:custDataLst>
              <p:custData r:id="rId53"/>
            </p:custDataLst>
          </p:nvPr>
        </p:nvSpPr>
        <p:spPr>
          <a:xfrm>
            <a:off x="3960787" y="3470366"/>
            <a:ext cx="8595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7" name="Content"/>
          <p:cNvSpPr txBox="1"/>
          <p:nvPr>
            <p:custDataLst>
              <p:custData r:id="rId54"/>
            </p:custDataLst>
          </p:nvPr>
        </p:nvSpPr>
        <p:spPr>
          <a:xfrm>
            <a:off x="5248374" y="3467104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8" name="Content"/>
          <p:cNvSpPr/>
          <p:nvPr>
            <p:custDataLst>
              <p:custData r:id="rId55"/>
            </p:custDataLst>
          </p:nvPr>
        </p:nvSpPr>
        <p:spPr>
          <a:xfrm>
            <a:off x="4849979" y="3749278"/>
            <a:ext cx="343874" cy="1840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5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9" name="Content"/>
          <p:cNvSpPr txBox="1"/>
          <p:nvPr>
            <p:custDataLst>
              <p:custData r:id="rId56"/>
            </p:custDataLst>
          </p:nvPr>
        </p:nvSpPr>
        <p:spPr>
          <a:xfrm>
            <a:off x="3967713" y="3716285"/>
            <a:ext cx="8642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Mark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 txBox="1"/>
          <p:nvPr>
            <p:custDataLst>
              <p:custData r:id="rId57"/>
            </p:custDataLst>
          </p:nvPr>
        </p:nvSpPr>
        <p:spPr>
          <a:xfrm>
            <a:off x="5255300" y="3713023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1" name="Content"/>
          <p:cNvSpPr/>
          <p:nvPr>
            <p:custDataLst>
              <p:custData r:id="rId58"/>
            </p:custDataLst>
          </p:nvPr>
        </p:nvSpPr>
        <p:spPr>
          <a:xfrm>
            <a:off x="6525346" y="3243212"/>
            <a:ext cx="342749" cy="18971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2" name="Content"/>
          <p:cNvSpPr txBox="1"/>
          <p:nvPr>
            <p:custDataLst>
              <p:custData r:id="rId59"/>
            </p:custDataLst>
          </p:nvPr>
        </p:nvSpPr>
        <p:spPr>
          <a:xfrm>
            <a:off x="5757995" y="3220631"/>
            <a:ext cx="758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part of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3" name="Content"/>
          <p:cNvSpPr txBox="1"/>
          <p:nvPr>
            <p:custDataLst>
              <p:custData r:id="rId60"/>
            </p:custDataLst>
          </p:nvPr>
        </p:nvSpPr>
        <p:spPr>
          <a:xfrm>
            <a:off x="6920277" y="3227740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98E95-C13A-4E8E-8451-3262827D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07" y="449580"/>
            <a:ext cx="901065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B85C73-5600-4034-ABD1-3AE261E7DD0A}"/>
              </a:ext>
            </a:extLst>
          </p:cNvPr>
          <p:cNvSpPr/>
          <p:nvPr/>
        </p:nvSpPr>
        <p:spPr>
          <a:xfrm>
            <a:off x="916907" y="1559293"/>
            <a:ext cx="4309611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ค้นหารายวิชา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A4423-101F-4DF3-A497-D6CA2403C95D}"/>
              </a:ext>
            </a:extLst>
          </p:cNvPr>
          <p:cNvSpPr/>
          <p:nvPr/>
        </p:nvSpPr>
        <p:spPr>
          <a:xfrm>
            <a:off x="5422232" y="1559293"/>
            <a:ext cx="445399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เพิ่มวิชา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6B94D458-4C70-4AEF-ACFF-B07CCC480A1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686873" y="453391"/>
            <a:ext cx="1132572" cy="6988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th-TH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เพิ่มวิชาใหม่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DropdownBox">
            <a:extLst>
              <a:ext uri="{FF2B5EF4-FFF2-40B4-BE49-F238E27FC236}">
                <a16:creationId xmlns:a16="http://schemas.microsoft.com/office/drawing/2014/main" id="{B5CFB4F1-4E46-4CED-B87F-C50BC4AD7E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353334" y="868680"/>
            <a:ext cx="1873184" cy="257476"/>
            <a:chOff x="4016824" y="3329200"/>
            <a:chExt cx="1097652" cy="228600"/>
          </a:xfrm>
        </p:grpSpPr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48FD9748-D672-4290-97BC-6C08A517172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B799B352-9602-4DFC-A26A-00E935016D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" name="Content">
            <a:extLst>
              <a:ext uri="{FF2B5EF4-FFF2-40B4-BE49-F238E27FC236}">
                <a16:creationId xmlns:a16="http://schemas.microsoft.com/office/drawing/2014/main" id="{BE457697-C907-4FCD-87E4-99AE9716995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12426" y="847526"/>
            <a:ext cx="740908" cy="3046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h-TH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ห้องเรียน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7FC92-015C-4B16-A671-2BBA8EEA156C}"/>
              </a:ext>
            </a:extLst>
          </p:cNvPr>
          <p:cNvSpPr txBox="1"/>
          <p:nvPr/>
        </p:nvSpPr>
        <p:spPr>
          <a:xfrm>
            <a:off x="2252312" y="577516"/>
            <a:ext cx="23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grid cell template</a:t>
            </a:r>
            <a:br>
              <a:rPr lang="en-US" dirty="0"/>
            </a:br>
            <a:r>
              <a:rPr lang="en-US" dirty="0"/>
              <a:t>	- trigger</a:t>
            </a:r>
          </a:p>
        </p:txBody>
      </p:sp>
    </p:spTree>
    <p:extLst>
      <p:ext uri="{BB962C8B-B14F-4D97-AF65-F5344CB8AC3E}">
        <p14:creationId xmlns:p14="http://schemas.microsoft.com/office/powerpoint/2010/main" val="2074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56EF0-B66A-4E8C-AB3F-D6AFBB56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1" y="498257"/>
            <a:ext cx="7381875" cy="1857375"/>
          </a:xfrm>
          <a:prstGeom prst="rect">
            <a:avLst/>
          </a:prstGeom>
        </p:spPr>
      </p:pic>
      <p:sp>
        <p:nvSpPr>
          <p:cNvPr id="5" name="Content">
            <a:extLst>
              <a:ext uri="{FF2B5EF4-FFF2-40B4-BE49-F238E27FC236}">
                <a16:creationId xmlns:a16="http://schemas.microsoft.com/office/drawing/2014/main" id="{48AFB365-2E79-4A26-8018-68D89E73FCA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8002337" y="498257"/>
            <a:ext cx="1106592" cy="8300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Input Rule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A60BF2E4-56DC-4A31-B215-49D6176BEC1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398000" y="389559"/>
            <a:ext cx="1106592" cy="10802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marL="228600" indent="-228600">
              <a:buAutoNum type="arabicPeriod"/>
            </a:pPr>
            <a:r>
              <a:rPr lang="th-TH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เต็ม 10 </a:t>
            </a: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เต็ม10</a:t>
            </a: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เต็ม 10</a:t>
            </a:r>
          </a:p>
          <a:p>
            <a:r>
              <a:rPr lang="th-TH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ว่าง 7 ช่อง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ฟีเจอร์</a:t>
            </a:r>
            <a:r>
              <a:rPr lang="th-TH" dirty="0" err="1" smtClean="0"/>
              <a:t>การจัด</a:t>
            </a:r>
            <a:r>
              <a:rPr lang="th-TH" dirty="0" smtClean="0"/>
              <a:t>การหลักสูตรและจัดการคะแนน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ต้องมีข้อมูล </a:t>
            </a:r>
            <a:r>
              <a:rPr lang="en-US" dirty="0" smtClean="0"/>
              <a:t>Batch ID </a:t>
            </a:r>
            <a:r>
              <a:rPr lang="th-TH" dirty="0" smtClean="0"/>
              <a:t>สำหรับจัดการกับรอบการเปิดเรียนรายวิชาจนถึงจบวิชาเรียน</a:t>
            </a:r>
          </a:p>
          <a:p>
            <a:pPr lvl="1"/>
            <a:r>
              <a:rPr lang="en-US" dirty="0" smtClean="0"/>
              <a:t>Batch </a:t>
            </a:r>
            <a:r>
              <a:rPr lang="th-TH" dirty="0" smtClean="0"/>
              <a:t>สำหรับประถม มีรอบเป็นรายปี</a:t>
            </a:r>
          </a:p>
          <a:p>
            <a:pPr lvl="1"/>
            <a:r>
              <a:rPr lang="en-US" dirty="0"/>
              <a:t>Batch </a:t>
            </a:r>
            <a:r>
              <a:rPr lang="th-TH" dirty="0" smtClean="0"/>
              <a:t>สำหรับมัธยม </a:t>
            </a:r>
            <a:r>
              <a:rPr lang="th-TH" dirty="0"/>
              <a:t>มีรอบ</a:t>
            </a:r>
            <a:r>
              <a:rPr lang="th-TH" dirty="0" smtClean="0"/>
              <a:t>เป็นภาคการเรียน</a:t>
            </a:r>
          </a:p>
          <a:p>
            <a:r>
              <a:rPr lang="th-TH" dirty="0" smtClean="0"/>
              <a:t>ข้อมูล </a:t>
            </a:r>
            <a:r>
              <a:rPr lang="en-US" dirty="0" smtClean="0"/>
              <a:t>Batch </a:t>
            </a:r>
            <a:r>
              <a:rPr lang="th-TH" dirty="0"/>
              <a:t>สัมพันธ์</a:t>
            </a:r>
            <a:r>
              <a:rPr lang="th-TH" dirty="0" smtClean="0"/>
              <a:t>กับ</a:t>
            </a:r>
          </a:p>
          <a:p>
            <a:pPr lvl="1"/>
            <a:r>
              <a:rPr lang="th-TH" dirty="0" smtClean="0"/>
              <a:t>ตารางเวลา</a:t>
            </a:r>
          </a:p>
          <a:p>
            <a:pPr lvl="1"/>
            <a:r>
              <a:rPr lang="th-TH" dirty="0" smtClean="0"/>
              <a:t>หลักสูตร / </a:t>
            </a:r>
            <a:r>
              <a:rPr lang="en-US" dirty="0" smtClean="0"/>
              <a:t>Course</a:t>
            </a:r>
          </a:p>
          <a:p>
            <a:pPr lvl="1"/>
            <a:r>
              <a:rPr lang="th-TH" dirty="0" smtClean="0"/>
              <a:t>ภาคการเรียน หรือ ปีการศึกษา / </a:t>
            </a:r>
            <a:r>
              <a:rPr lang="en-US" dirty="0" smtClean="0"/>
              <a:t>Semester / year</a:t>
            </a:r>
          </a:p>
          <a:p>
            <a:pPr lvl="1"/>
            <a:r>
              <a:rPr lang="th-TH" dirty="0" smtClean="0"/>
              <a:t>ห้องเรียน </a:t>
            </a:r>
            <a:r>
              <a:rPr lang="en-US" dirty="0" smtClean="0"/>
              <a:t>/ Class</a:t>
            </a:r>
          </a:p>
          <a:p>
            <a:pPr lvl="1"/>
            <a:r>
              <a:rPr lang="th-TH" dirty="0" smtClean="0"/>
              <a:t>ชื่อการสอบและชนิดการสอบ </a:t>
            </a:r>
          </a:p>
          <a:p>
            <a:r>
              <a:rPr lang="th-TH" dirty="0" smtClean="0"/>
              <a:t>ข้อมูลชนิดการสอบ (เพิ่ม/เปลี่ยน/ยกเลิก) ข้อมูลชนิดการสอบรายวิชาสัมพันธ์กับตารางเวลา (ดูข้างต้น) สำหรับ</a:t>
            </a:r>
          </a:p>
          <a:p>
            <a:pPr lvl="1"/>
            <a:r>
              <a:rPr lang="th-TH" dirty="0" smtClean="0"/>
              <a:t>เก็บคะแนนย่อย /</a:t>
            </a:r>
            <a:r>
              <a:rPr lang="en-US" dirty="0" smtClean="0"/>
              <a:t> unit test</a:t>
            </a:r>
            <a:r>
              <a:rPr lang="th-TH" dirty="0" smtClean="0"/>
              <a:t> (อนาคตรองรับข้อกำหนดตัวชี้วัด)</a:t>
            </a:r>
          </a:p>
          <a:p>
            <a:pPr lvl="1"/>
            <a:r>
              <a:rPr lang="th-TH" dirty="0" smtClean="0"/>
              <a:t>สอบกลางภาค</a:t>
            </a:r>
            <a:r>
              <a:rPr lang="en-US" dirty="0" smtClean="0"/>
              <a:t> / mid-term exam</a:t>
            </a:r>
            <a:endParaRPr lang="th-TH" dirty="0" smtClean="0"/>
          </a:p>
          <a:p>
            <a:pPr lvl="1"/>
            <a:r>
              <a:rPr lang="th-TH" dirty="0" smtClean="0"/>
              <a:t>สอบปลายภาค</a:t>
            </a:r>
            <a:r>
              <a:rPr lang="en-US" dirty="0"/>
              <a:t> </a:t>
            </a:r>
            <a:r>
              <a:rPr lang="en-US" dirty="0" smtClean="0"/>
              <a:t>/ annual exam</a:t>
            </a:r>
          </a:p>
          <a:p>
            <a:r>
              <a:rPr lang="th-TH" dirty="0" smtClean="0"/>
              <a:t>ด้วยระบบ </a:t>
            </a:r>
            <a:r>
              <a:rPr lang="en-US" dirty="0" smtClean="0"/>
              <a:t>Batch </a:t>
            </a:r>
            <a:r>
              <a:rPr lang="th-TH" dirty="0" smtClean="0"/>
              <a:t>จะสนับสนุนข้อกำหนด</a:t>
            </a:r>
            <a:r>
              <a:rPr lang="th-TH" dirty="0"/>
              <a:t>การเก็บ</a:t>
            </a:r>
            <a:r>
              <a:rPr lang="th-TH" dirty="0" smtClean="0"/>
              <a:t>คะแนนและคิดเกรดระดับประถมและมัธยมที่แตกต่างกันได้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4801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ตัวอย่างฟีเจอร์</a:t>
            </a:r>
            <a:r>
              <a:rPr lang="th-TH" dirty="0" err="1" smtClean="0"/>
              <a:t>การจัด</a:t>
            </a:r>
            <a:r>
              <a:rPr lang="th-TH" dirty="0" smtClean="0"/>
              <a:t>การหลักสูตรและจัดการคะแนน (กำลังออกแบบ)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99" y="1825625"/>
            <a:ext cx="6067602" cy="4351338"/>
          </a:xfrm>
        </p:spPr>
      </p:pic>
      <p:sp>
        <p:nvSpPr>
          <p:cNvPr id="5" name="Oval Callout 4"/>
          <p:cNvSpPr/>
          <p:nvPr/>
        </p:nvSpPr>
        <p:spPr>
          <a:xfrm>
            <a:off x="972067" y="2529017"/>
            <a:ext cx="1515762" cy="634313"/>
          </a:xfrm>
          <a:prstGeom prst="wedgeEllipseCallout">
            <a:avLst>
              <a:gd name="adj1" fmla="val 175328"/>
              <a:gd name="adj2" fmla="val 7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ชนิดการสอบ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17276" y="1619701"/>
            <a:ext cx="1515762" cy="634313"/>
          </a:xfrm>
          <a:prstGeom prst="wedgeEllipseCallout">
            <a:avLst>
              <a:gd name="adj1" fmla="val 2502"/>
              <a:gd name="adj2" fmla="val 254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ตารางเวลา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8885538" y="1825625"/>
            <a:ext cx="2087262" cy="634313"/>
          </a:xfrm>
          <a:prstGeom prst="wedgeEllipseCallout">
            <a:avLst>
              <a:gd name="adj1" fmla="val -83637"/>
              <a:gd name="adj2" fmla="val 218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/>
              <a:t>กฏ</a:t>
            </a:r>
            <a:r>
              <a:rPr lang="th-TH" dirty="0" smtClean="0"/>
              <a:t>การกรอกคะแนน</a:t>
            </a:r>
            <a:endParaRPr lang="en-US" dirty="0" smtClean="0"/>
          </a:p>
          <a:p>
            <a:pPr algn="ctr"/>
            <a:r>
              <a:rPr lang="th-TH" dirty="0" smtClean="0"/>
              <a:t>เกณฑ์คะแนน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659395" y="4531755"/>
            <a:ext cx="1515762" cy="634313"/>
          </a:xfrm>
          <a:prstGeom prst="wedgeEllipseCallout">
            <a:avLst>
              <a:gd name="adj1" fmla="val -86085"/>
              <a:gd name="adj2" fmla="val -139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เพิ่มวิชา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1790700" y="1570584"/>
            <a:ext cx="2472788" cy="732545"/>
          </a:xfrm>
          <a:prstGeom prst="wedgeEllipseCallout">
            <a:avLst>
              <a:gd name="adj1" fmla="val 47611"/>
              <a:gd name="adj2" fmla="val 130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</a:t>
            </a:r>
            <a:r>
              <a:rPr lang="th-TH" dirty="0" smtClean="0"/>
              <a:t>กับหลักสูตรและห้องเรียน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Subjects in </a:t>
                  </a:r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lasses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DropdownBox"/>
          <p:cNvGrpSpPr/>
          <p:nvPr>
            <p:custDataLst>
              <p:custData r:id="rId2"/>
            </p:custDataLst>
          </p:nvPr>
        </p:nvGrpSpPr>
        <p:grpSpPr>
          <a:xfrm>
            <a:off x="673083" y="655420"/>
            <a:ext cx="1097652" cy="228600"/>
            <a:chOff x="4016824" y="3329200"/>
            <a:chExt cx="1097652" cy="228600"/>
          </a:xfrm>
        </p:grpSpPr>
        <p:sp>
          <p:nvSpPr>
            <p:cNvPr id="6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 txBox="1"/>
          <p:nvPr>
            <p:custDataLst>
              <p:custData r:id="rId3"/>
            </p:custDataLst>
          </p:nvPr>
        </p:nvSpPr>
        <p:spPr>
          <a:xfrm>
            <a:off x="173245" y="660927"/>
            <a:ext cx="526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75556" y="528939"/>
            <a:ext cx="2863521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Batch HS 2018 - 2019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950949902"/>
              </p:ext>
            </p:extLst>
          </p:nvPr>
        </p:nvGraphicFramePr>
        <p:xfrm>
          <a:off x="175556" y="1588211"/>
          <a:ext cx="11846895" cy="509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3698344976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384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1046828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17887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1481356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2608287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Group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Semester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Result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Entry 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459158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35534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90310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018072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20301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29016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150955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123969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49616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4783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82928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46014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798377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25025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65097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269043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3718"/>
                  </a:ext>
                </a:extLst>
              </a:tr>
            </a:tbl>
          </a:graphicData>
        </a:graphic>
      </p:graphicFrame>
      <p:grpSp>
        <p:nvGrpSpPr>
          <p:cNvPr id="97" name="ListItemMedium"/>
          <p:cNvGrpSpPr/>
          <p:nvPr>
            <p:custDataLst>
              <p:custData r:id="rId5"/>
            </p:custDataLst>
          </p:nvPr>
        </p:nvGrpSpPr>
        <p:grpSpPr>
          <a:xfrm>
            <a:off x="1678913" y="614463"/>
            <a:ext cx="738323" cy="792790"/>
            <a:chOff x="240369" y="4240151"/>
            <a:chExt cx="738323" cy="792790"/>
          </a:xfrm>
        </p:grpSpPr>
        <p:sp>
          <p:nvSpPr>
            <p:cNvPr id="98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8" name="Picture 2" descr="C:\Users\t-dantay\Documents\First24\arrowrepeat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16" y="68784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ListItemMedium"/>
          <p:cNvGrpSpPr/>
          <p:nvPr>
            <p:custDataLst>
              <p:custData r:id="rId7"/>
            </p:custDataLst>
          </p:nvPr>
        </p:nvGrpSpPr>
        <p:grpSpPr>
          <a:xfrm>
            <a:off x="2300754" y="614463"/>
            <a:ext cx="738323" cy="792790"/>
            <a:chOff x="240369" y="4240151"/>
            <a:chExt cx="738323" cy="792790"/>
          </a:xfrm>
        </p:grpSpPr>
        <p:sp>
          <p:nvSpPr>
            <p:cNvPr id="117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Clear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Filters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2" name="Picture 2" descr="C:\Users\t-dantay\Documents\First24\arrowbox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1459" y="66956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Merge 43"/>
          <p:cNvSpPr/>
          <p:nvPr/>
        </p:nvSpPr>
        <p:spPr>
          <a:xfrm>
            <a:off x="41488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ListItemMedium"/>
          <p:cNvGrpSpPr/>
          <p:nvPr>
            <p:custDataLst>
              <p:custData r:id="rId9"/>
            </p:custDataLst>
          </p:nvPr>
        </p:nvGrpSpPr>
        <p:grpSpPr>
          <a:xfrm>
            <a:off x="3119552" y="604253"/>
            <a:ext cx="874997" cy="792790"/>
            <a:chOff x="240369" y="4240151"/>
            <a:chExt cx="738323" cy="792790"/>
          </a:xfrm>
        </p:grpSpPr>
        <p:sp>
          <p:nvSpPr>
            <p:cNvPr id="46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 Entry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3" name="ListItemMedium"/>
          <p:cNvGrpSpPr/>
          <p:nvPr>
            <p:custDataLst>
              <p:custData r:id="rId10"/>
            </p:custDataLst>
          </p:nvPr>
        </p:nvGrpSpPr>
        <p:grpSpPr>
          <a:xfrm>
            <a:off x="3909306" y="614132"/>
            <a:ext cx="874997" cy="792790"/>
            <a:chOff x="240369" y="4240151"/>
            <a:chExt cx="738323" cy="792790"/>
          </a:xfrm>
        </p:grpSpPr>
        <p:sp>
          <p:nvSpPr>
            <p:cNvPr id="64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92" y="587939"/>
            <a:ext cx="228600" cy="2286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9" y="740339"/>
            <a:ext cx="228600" cy="228600"/>
          </a:xfrm>
          <a:prstGeom prst="rect">
            <a:avLst/>
          </a:prstGeom>
        </p:spPr>
      </p:pic>
      <p:pic>
        <p:nvPicPr>
          <p:cNvPr id="70" name="Picture 2" descr="C:\Users\t-dantay\Documents\First24\calculat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017" r="-2"/>
          <a:stretch/>
        </p:blipFill>
        <p:spPr bwMode="auto">
          <a:xfrm>
            <a:off x="3388485" y="643754"/>
            <a:ext cx="320984" cy="2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/>
          <p:cNvGrpSpPr/>
          <p:nvPr/>
        </p:nvGrpSpPr>
        <p:grpSpPr>
          <a:xfrm>
            <a:off x="1053935" y="614132"/>
            <a:ext cx="9888431" cy="5946279"/>
            <a:chOff x="2161590" y="511099"/>
            <a:chExt cx="4316095" cy="3138488"/>
          </a:xfrm>
        </p:grpSpPr>
        <p:sp>
          <p:nvSpPr>
            <p:cNvPr id="81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Log in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2" name="InnerArea"/>
            <p:cNvSpPr/>
            <p:nvPr/>
          </p:nvSpPr>
          <p:spPr>
            <a:xfrm>
              <a:off x="2222671" y="674835"/>
              <a:ext cx="4198168" cy="289474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89" y="1928436"/>
            <a:ext cx="1702922" cy="2259210"/>
          </a:xfrm>
          <a:prstGeom prst="rect">
            <a:avLst/>
          </a:prstGeom>
        </p:spPr>
      </p:pic>
      <p:sp>
        <p:nvSpPr>
          <p:cNvPr id="57" name="Content"/>
          <p:cNvSpPr/>
          <p:nvPr>
            <p:custDataLst>
              <p:custData r:id="rId14"/>
            </p:custDataLst>
          </p:nvPr>
        </p:nvSpPr>
        <p:spPr>
          <a:xfrm>
            <a:off x="4807374" y="5484473"/>
            <a:ext cx="2400450" cy="3005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5"/>
            </p:custDataLst>
          </p:nvPr>
        </p:nvSpPr>
        <p:spPr>
          <a:xfrm>
            <a:off x="4055526" y="4344944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ID</a:t>
            </a:r>
          </a:p>
        </p:txBody>
      </p:sp>
      <p:sp>
        <p:nvSpPr>
          <p:cNvPr id="59" name="Content"/>
          <p:cNvSpPr/>
          <p:nvPr>
            <p:custDataLst>
              <p:custData r:id="rId16"/>
            </p:custDataLst>
          </p:nvPr>
        </p:nvSpPr>
        <p:spPr>
          <a:xfrm>
            <a:off x="4811387" y="5124947"/>
            <a:ext cx="2399902" cy="2266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9" name="DropdownBox"/>
          <p:cNvGrpSpPr/>
          <p:nvPr>
            <p:custDataLst>
              <p:custData r:id="rId17"/>
            </p:custDataLst>
          </p:nvPr>
        </p:nvGrpSpPr>
        <p:grpSpPr>
          <a:xfrm>
            <a:off x="4810839" y="4339530"/>
            <a:ext cx="2400450" cy="236245"/>
            <a:chOff x="4016824" y="3329200"/>
            <a:chExt cx="1097652" cy="228600"/>
          </a:xfrm>
        </p:grpSpPr>
        <p:sp>
          <p:nvSpPr>
            <p:cNvPr id="7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One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3" name="Content"/>
          <p:cNvSpPr txBox="1"/>
          <p:nvPr>
            <p:custDataLst>
              <p:custData r:id="rId18"/>
            </p:custDataLst>
          </p:nvPr>
        </p:nvSpPr>
        <p:spPr>
          <a:xfrm>
            <a:off x="3906588" y="5120804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74" name="Content"/>
          <p:cNvSpPr txBox="1"/>
          <p:nvPr>
            <p:custDataLst>
              <p:custData r:id="rId19"/>
            </p:custDataLst>
          </p:nvPr>
        </p:nvSpPr>
        <p:spPr>
          <a:xfrm>
            <a:off x="4145580" y="4736337"/>
            <a:ext cx="5593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</a:p>
        </p:txBody>
      </p:sp>
      <p:grpSp>
        <p:nvGrpSpPr>
          <p:cNvPr id="75" name="DropdownBox"/>
          <p:cNvGrpSpPr/>
          <p:nvPr>
            <p:custDataLst>
              <p:custData r:id="rId20"/>
            </p:custDataLst>
          </p:nvPr>
        </p:nvGrpSpPr>
        <p:grpSpPr>
          <a:xfrm>
            <a:off x="4807374" y="4730923"/>
            <a:ext cx="2400450" cy="236245"/>
            <a:chOff x="4016824" y="3329200"/>
            <a:chExt cx="1097652" cy="228600"/>
          </a:xfrm>
        </p:grpSpPr>
        <p:sp>
          <p:nvSpPr>
            <p:cNvPr id="8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One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5" name="Content"/>
          <p:cNvSpPr/>
          <p:nvPr>
            <p:custDataLst>
              <p:custData r:id="rId21"/>
            </p:custDataLst>
          </p:nvPr>
        </p:nvSpPr>
        <p:spPr>
          <a:xfrm>
            <a:off x="9195955" y="5713098"/>
            <a:ext cx="1354037" cy="2797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custData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436" y="5738656"/>
            <a:ext cx="228600" cy="228600"/>
          </a:xfrm>
          <a:prstGeom prst="rect">
            <a:avLst/>
          </a:prstGeom>
        </p:spPr>
      </p:pic>
      <p:sp>
        <p:nvSpPr>
          <p:cNvPr id="89" name="Content"/>
          <p:cNvSpPr txBox="1"/>
          <p:nvPr>
            <p:custDataLst>
              <p:custData r:id="rId23"/>
            </p:custDataLst>
          </p:nvPr>
        </p:nvSpPr>
        <p:spPr>
          <a:xfrm>
            <a:off x="4222050" y="1131838"/>
            <a:ext cx="3517310" cy="66172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 MANAGEMENT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SARASAS EKTRA SCHOOL</a:t>
            </a:r>
            <a:endParaRPr lang="th-TH" sz="20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24"/>
            </p:custDataLst>
          </p:nvPr>
        </p:nvSpPr>
        <p:spPr>
          <a:xfrm>
            <a:off x="4006641" y="6172793"/>
            <a:ext cx="40359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Powered by SRP,  Copyright@2018,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737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Subjects in </a:t>
                  </a:r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lasses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DropdownBox"/>
          <p:cNvGrpSpPr/>
          <p:nvPr>
            <p:custDataLst>
              <p:custData r:id="rId2"/>
            </p:custDataLst>
          </p:nvPr>
        </p:nvGrpSpPr>
        <p:grpSpPr>
          <a:xfrm>
            <a:off x="673083" y="655420"/>
            <a:ext cx="1097652" cy="228600"/>
            <a:chOff x="4016824" y="3329200"/>
            <a:chExt cx="1097652" cy="228600"/>
          </a:xfrm>
        </p:grpSpPr>
        <p:sp>
          <p:nvSpPr>
            <p:cNvPr id="6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 txBox="1"/>
          <p:nvPr>
            <p:custDataLst>
              <p:custData r:id="rId3"/>
            </p:custDataLst>
          </p:nvPr>
        </p:nvSpPr>
        <p:spPr>
          <a:xfrm>
            <a:off x="173245" y="660927"/>
            <a:ext cx="526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75556" y="528939"/>
            <a:ext cx="2863521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Batch HS 2018 - 2019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28962780"/>
              </p:ext>
            </p:extLst>
          </p:nvPr>
        </p:nvGraphicFramePr>
        <p:xfrm>
          <a:off x="175556" y="1588211"/>
          <a:ext cx="11846895" cy="509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3698344976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384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1046828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17887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1481356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2608287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Group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Semester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Result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Entry 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Basical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2443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Art of physics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Additional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2443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Basical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2443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459158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35534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90310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018072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20301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29016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150955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123969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49616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4783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82928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46014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798377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25025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65097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269043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3718"/>
                  </a:ext>
                </a:extLst>
              </a:tr>
            </a:tbl>
          </a:graphicData>
        </a:graphic>
      </p:graphicFrame>
      <p:grpSp>
        <p:nvGrpSpPr>
          <p:cNvPr id="97" name="ListItemMedium"/>
          <p:cNvGrpSpPr/>
          <p:nvPr>
            <p:custDataLst>
              <p:custData r:id="rId5"/>
            </p:custDataLst>
          </p:nvPr>
        </p:nvGrpSpPr>
        <p:grpSpPr>
          <a:xfrm>
            <a:off x="1678913" y="614463"/>
            <a:ext cx="738323" cy="792790"/>
            <a:chOff x="240369" y="4240151"/>
            <a:chExt cx="738323" cy="792790"/>
          </a:xfrm>
        </p:grpSpPr>
        <p:sp>
          <p:nvSpPr>
            <p:cNvPr id="98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8" name="Picture 2" descr="C:\Users\t-dantay\Documents\First24\arrowrepeat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16" y="68784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ListItemMedium"/>
          <p:cNvGrpSpPr/>
          <p:nvPr>
            <p:custDataLst>
              <p:custData r:id="rId7"/>
            </p:custDataLst>
          </p:nvPr>
        </p:nvGrpSpPr>
        <p:grpSpPr>
          <a:xfrm>
            <a:off x="2300754" y="614463"/>
            <a:ext cx="738323" cy="792790"/>
            <a:chOff x="240369" y="4240151"/>
            <a:chExt cx="738323" cy="792790"/>
          </a:xfrm>
        </p:grpSpPr>
        <p:sp>
          <p:nvSpPr>
            <p:cNvPr id="117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Clear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Filters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2" name="Picture 2" descr="C:\Users\t-dantay\Documents\First24\arrowbox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1459" y="66956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Merge 43"/>
          <p:cNvSpPr/>
          <p:nvPr/>
        </p:nvSpPr>
        <p:spPr>
          <a:xfrm>
            <a:off x="41488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ListItemMedium"/>
          <p:cNvGrpSpPr/>
          <p:nvPr>
            <p:custDataLst>
              <p:custData r:id="rId9"/>
            </p:custDataLst>
          </p:nvPr>
        </p:nvGrpSpPr>
        <p:grpSpPr>
          <a:xfrm>
            <a:off x="3119552" y="604253"/>
            <a:ext cx="874997" cy="792790"/>
            <a:chOff x="240369" y="4240151"/>
            <a:chExt cx="738323" cy="792790"/>
          </a:xfrm>
        </p:grpSpPr>
        <p:sp>
          <p:nvSpPr>
            <p:cNvPr id="46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 Entry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3" name="ListItemMedium"/>
          <p:cNvGrpSpPr/>
          <p:nvPr>
            <p:custDataLst>
              <p:custData r:id="rId10"/>
            </p:custDataLst>
          </p:nvPr>
        </p:nvGrpSpPr>
        <p:grpSpPr>
          <a:xfrm>
            <a:off x="3909306" y="614132"/>
            <a:ext cx="874997" cy="792790"/>
            <a:chOff x="240369" y="4240151"/>
            <a:chExt cx="738323" cy="792790"/>
          </a:xfrm>
        </p:grpSpPr>
        <p:sp>
          <p:nvSpPr>
            <p:cNvPr id="64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92" y="587939"/>
            <a:ext cx="228600" cy="2286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9" y="740339"/>
            <a:ext cx="228600" cy="228600"/>
          </a:xfrm>
          <a:prstGeom prst="rect">
            <a:avLst/>
          </a:prstGeom>
        </p:spPr>
      </p:pic>
      <p:pic>
        <p:nvPicPr>
          <p:cNvPr id="70" name="Picture 2" descr="C:\Users\t-dantay\Documents\First24\calculat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017" r="-2"/>
          <a:stretch/>
        </p:blipFill>
        <p:spPr bwMode="auto">
          <a:xfrm>
            <a:off x="3388485" y="643754"/>
            <a:ext cx="320984" cy="2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ular Callout 47"/>
          <p:cNvSpPr/>
          <p:nvPr/>
        </p:nvSpPr>
        <p:spPr>
          <a:xfrm>
            <a:off x="7730836" y="2067791"/>
            <a:ext cx="3148445" cy="426027"/>
          </a:xfrm>
          <a:prstGeom prst="wedgeRoundRectCallout">
            <a:avLst>
              <a:gd name="adj1" fmla="val -69314"/>
              <a:gd name="adj2" fmla="val 644"/>
              <a:gd name="adj3" fmla="val 16667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Double-Click at a row to Open</a:t>
            </a:r>
            <a:endParaRPr lang="en-US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10801262" y="1008473"/>
            <a:ext cx="1076547" cy="356562"/>
          </a:xfrm>
          <a:prstGeom prst="wedgeRoundRectCallout">
            <a:avLst>
              <a:gd name="adj1" fmla="val -56658"/>
              <a:gd name="adj2" fmla="val 143371"/>
              <a:gd name="adj3" fmla="val 16667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7460672" y="3948545"/>
            <a:ext cx="3418610" cy="1184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8451"/>
              <a:gd name="adj6" fmla="val -8142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ตั้งเกณฑ์การให้คะแนนได้อิสระแต่ละวิชา</a:t>
            </a:r>
          </a:p>
          <a:p>
            <a:r>
              <a:rPr lang="th-TH" dirty="0" smtClean="0"/>
              <a:t>มีข้อกำหนดเดียวคือครูผู้สอนแต่ละวิชามีคนเดียว</a:t>
            </a:r>
          </a:p>
          <a:p>
            <a:r>
              <a:rPr lang="en-US" dirty="0" smtClean="0"/>
              <a:t>*</a:t>
            </a:r>
            <a:r>
              <a:rPr lang="th-TH" dirty="0" smtClean="0"/>
              <a:t> ยังต้องออกแบบการมีครูหลายท่าน</a:t>
            </a:r>
            <a:r>
              <a:rPr lang="en-US" dirty="0" smtClean="0"/>
              <a:t> </a:t>
            </a:r>
            <a:r>
              <a:rPr lang="th-TH" dirty="0" smtClean="0"/>
              <a:t>(รุ่นอนาคต)</a:t>
            </a:r>
          </a:p>
        </p:txBody>
      </p:sp>
      <p:sp>
        <p:nvSpPr>
          <p:cNvPr id="51" name="Line Callout 2 50"/>
          <p:cNvSpPr/>
          <p:nvPr/>
        </p:nvSpPr>
        <p:spPr>
          <a:xfrm>
            <a:off x="2848639" y="4392162"/>
            <a:ext cx="4196307" cy="10942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24"/>
              <a:gd name="adj6" fmla="val -1843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Batch </a:t>
            </a:r>
            <a:r>
              <a:rPr lang="th-TH" dirty="0"/>
              <a:t>ใช้สำหรับแยก ประถม กับ มัธยม หรือที่เกี่ยวข้อง</a:t>
            </a:r>
          </a:p>
          <a:p>
            <a:r>
              <a:rPr lang="th-TH" dirty="0"/>
              <a:t>และแยกคะแนนที่ส่งไปแล้วของแต่</a:t>
            </a:r>
            <a:r>
              <a:rPr lang="th-TH" dirty="0" smtClean="0"/>
              <a:t>ล่ะวิชา</a:t>
            </a:r>
          </a:p>
          <a:p>
            <a:r>
              <a:rPr lang="en-US" dirty="0" smtClean="0"/>
              <a:t>Batch </a:t>
            </a:r>
            <a:r>
              <a:rPr lang="th-TH" dirty="0" smtClean="0"/>
              <a:t>ทำให้ระบุกลุ่มวิชาที่เปิดสอนถึงปิดสอนตรงกัน ของครูแต่ละคน</a:t>
            </a:r>
            <a:endParaRPr lang="th-TH" dirty="0"/>
          </a:p>
        </p:txBody>
      </p:sp>
      <p:pic>
        <p:nvPicPr>
          <p:cNvPr id="104" name="Picture 2" descr="C:\Users\t-dantay\Documents\Placeholders\us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5" y="30667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10685320" y="315845"/>
            <a:ext cx="1095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Great teacher</a:t>
            </a:r>
          </a:p>
        </p:txBody>
      </p:sp>
    </p:spTree>
    <p:extLst>
      <p:ext uri="{BB962C8B-B14F-4D97-AF65-F5344CB8AC3E}">
        <p14:creationId xmlns:p14="http://schemas.microsoft.com/office/powerpoint/2010/main" val="32453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16236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School ERP: Student result entry</a:t>
                  </a: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2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94123" y="381001"/>
                <a:ext cx="1265091" cy="219455"/>
                <a:chOff x="795238" y="2907876"/>
                <a:chExt cx="1265091" cy="219455"/>
              </a:xfrm>
            </p:grpSpPr>
            <p:sp>
              <p:nvSpPr>
                <p:cNvPr id="31" name="Active"/>
                <p:cNvSpPr txBox="1"/>
                <p:nvPr/>
              </p:nvSpPr>
              <p:spPr>
                <a:xfrm>
                  <a:off x="795238" y="2907876"/>
                  <a:ext cx="1265091" cy="21862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Subjects in </a:t>
                  </a:r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lasses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DropdownBox"/>
          <p:cNvGrpSpPr/>
          <p:nvPr>
            <p:custDataLst>
              <p:custData r:id="rId2"/>
            </p:custDataLst>
          </p:nvPr>
        </p:nvGrpSpPr>
        <p:grpSpPr>
          <a:xfrm>
            <a:off x="673083" y="655420"/>
            <a:ext cx="1097652" cy="228600"/>
            <a:chOff x="4016824" y="3329200"/>
            <a:chExt cx="1097652" cy="228600"/>
          </a:xfrm>
        </p:grpSpPr>
        <p:sp>
          <p:nvSpPr>
            <p:cNvPr id="6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 txBox="1"/>
          <p:nvPr>
            <p:custDataLst>
              <p:custData r:id="rId3"/>
            </p:custDataLst>
          </p:nvPr>
        </p:nvSpPr>
        <p:spPr>
          <a:xfrm>
            <a:off x="173245" y="660927"/>
            <a:ext cx="526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75556" y="528939"/>
            <a:ext cx="2863521" cy="953319"/>
            <a:chOff x="76200" y="3154706"/>
            <a:chExt cx="1866900" cy="953319"/>
          </a:xfrm>
        </p:grpSpPr>
        <p:sp>
          <p:nvSpPr>
            <p:cNvPr id="101" name="GroupName"/>
            <p:cNvSpPr txBox="1"/>
            <p:nvPr/>
          </p:nvSpPr>
          <p:spPr>
            <a:xfrm>
              <a:off x="76200" y="3963771"/>
              <a:ext cx="1866900" cy="1384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 selection / Batch HS 2018 - 2019</a:t>
              </a:r>
              <a:endParaRPr 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" name="Divider"/>
            <p:cNvCxnSpPr/>
            <p:nvPr/>
          </p:nvCxnSpPr>
          <p:spPr>
            <a:xfrm flipV="1">
              <a:off x="1943100" y="3154706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aphicFrame>
        <p:nvGraphicFramePr>
          <p:cNvPr id="116" name="Table"/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175556" y="1588211"/>
          <a:ext cx="11846895" cy="509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3698344976"/>
                    </a:ext>
                  </a:extLst>
                </a:gridCol>
                <a:gridCol w="10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384">
                  <a:extLst>
                    <a:ext uri="{9D8B030D-6E8A-4147-A177-3AD203B41FA5}">
                      <a16:colId xmlns:a16="http://schemas.microsoft.com/office/drawing/2014/main" val="347885602"/>
                    </a:ext>
                  </a:extLst>
                </a:gridCol>
                <a:gridCol w="1046828">
                  <a:extLst>
                    <a:ext uri="{9D8B030D-6E8A-4147-A177-3AD203B41FA5}">
                      <a16:colId xmlns:a16="http://schemas.microsoft.com/office/drawing/2014/main" val="1256004185"/>
                    </a:ext>
                  </a:extLst>
                </a:gridCol>
                <a:gridCol w="1788759">
                  <a:extLst>
                    <a:ext uri="{9D8B030D-6E8A-4147-A177-3AD203B41FA5}">
                      <a16:colId xmlns:a16="http://schemas.microsoft.com/office/drawing/2014/main" val="3060973804"/>
                    </a:ext>
                  </a:extLst>
                </a:gridCol>
                <a:gridCol w="1481356">
                  <a:extLst>
                    <a:ext uri="{9D8B030D-6E8A-4147-A177-3AD203B41FA5}">
                      <a16:colId xmlns:a16="http://schemas.microsoft.com/office/drawing/2014/main" val="2493491879"/>
                    </a:ext>
                  </a:extLst>
                </a:gridCol>
                <a:gridCol w="2608287">
                  <a:extLst>
                    <a:ext uri="{9D8B030D-6E8A-4147-A177-3AD203B41FA5}">
                      <a16:colId xmlns:a16="http://schemas.microsoft.com/office/drawing/2014/main" val="2976870097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Group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Semester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Subject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Result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Entry Rules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1113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459158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35534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90310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0180725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20301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29016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150955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123969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49616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47832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82928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46014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798377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25025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65097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269043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3718"/>
                  </a:ext>
                </a:extLst>
              </a:tr>
            </a:tbl>
          </a:graphicData>
        </a:graphic>
      </p:graphicFrame>
      <p:grpSp>
        <p:nvGrpSpPr>
          <p:cNvPr id="97" name="ListItemMedium"/>
          <p:cNvGrpSpPr/>
          <p:nvPr>
            <p:custDataLst>
              <p:custData r:id="rId5"/>
            </p:custDataLst>
          </p:nvPr>
        </p:nvGrpSpPr>
        <p:grpSpPr>
          <a:xfrm>
            <a:off x="1678913" y="614463"/>
            <a:ext cx="738323" cy="792790"/>
            <a:chOff x="240369" y="4240151"/>
            <a:chExt cx="738323" cy="792790"/>
          </a:xfrm>
        </p:grpSpPr>
        <p:sp>
          <p:nvSpPr>
            <p:cNvPr id="98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8" name="Picture 2" descr="C:\Users\t-dantay\Documents\First24\arrowrepeat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16" y="68784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ListItemMedium"/>
          <p:cNvGrpSpPr/>
          <p:nvPr>
            <p:custDataLst>
              <p:custData r:id="rId7"/>
            </p:custDataLst>
          </p:nvPr>
        </p:nvGrpSpPr>
        <p:grpSpPr>
          <a:xfrm>
            <a:off x="2300754" y="614463"/>
            <a:ext cx="738323" cy="792790"/>
            <a:chOff x="240369" y="4240151"/>
            <a:chExt cx="738323" cy="792790"/>
          </a:xfrm>
        </p:grpSpPr>
        <p:sp>
          <p:nvSpPr>
            <p:cNvPr id="117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Clear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Filters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2" name="Picture 2" descr="C:\Users\t-dantay\Documents\First24\arrowbox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1459" y="66956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Merge 43"/>
          <p:cNvSpPr/>
          <p:nvPr/>
        </p:nvSpPr>
        <p:spPr>
          <a:xfrm>
            <a:off x="414889" y="371830"/>
            <a:ext cx="274967" cy="126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ListItemMedium"/>
          <p:cNvGrpSpPr/>
          <p:nvPr>
            <p:custDataLst>
              <p:custData r:id="rId9"/>
            </p:custDataLst>
          </p:nvPr>
        </p:nvGrpSpPr>
        <p:grpSpPr>
          <a:xfrm>
            <a:off x="3119552" y="604253"/>
            <a:ext cx="874997" cy="792790"/>
            <a:chOff x="240369" y="4240151"/>
            <a:chExt cx="738323" cy="792790"/>
          </a:xfrm>
        </p:grpSpPr>
        <p:sp>
          <p:nvSpPr>
            <p:cNvPr id="46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 Entry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3" name="ListItemMedium"/>
          <p:cNvGrpSpPr/>
          <p:nvPr>
            <p:custDataLst>
              <p:custData r:id="rId10"/>
            </p:custDataLst>
          </p:nvPr>
        </p:nvGrpSpPr>
        <p:grpSpPr>
          <a:xfrm>
            <a:off x="3909306" y="614132"/>
            <a:ext cx="874997" cy="792790"/>
            <a:chOff x="240369" y="4240151"/>
            <a:chExt cx="738323" cy="792790"/>
          </a:xfrm>
        </p:grpSpPr>
        <p:sp>
          <p:nvSpPr>
            <p:cNvPr id="64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Subject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Rules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92" y="587939"/>
            <a:ext cx="228600" cy="2286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9" y="740339"/>
            <a:ext cx="228600" cy="228600"/>
          </a:xfrm>
          <a:prstGeom prst="rect">
            <a:avLst/>
          </a:prstGeom>
        </p:spPr>
      </p:pic>
      <p:pic>
        <p:nvPicPr>
          <p:cNvPr id="70" name="Picture 2" descr="C:\Users\t-dantay\Documents\First24\calculat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017" r="-2"/>
          <a:stretch/>
        </p:blipFill>
        <p:spPr bwMode="auto">
          <a:xfrm>
            <a:off x="3388485" y="643754"/>
            <a:ext cx="320984" cy="2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ContextMenu"/>
          <p:cNvGrpSpPr/>
          <p:nvPr>
            <p:custDataLst>
              <p:custData r:id="rId14"/>
            </p:custDataLst>
          </p:nvPr>
        </p:nvGrpSpPr>
        <p:grpSpPr>
          <a:xfrm>
            <a:off x="310974" y="542769"/>
            <a:ext cx="1821870" cy="717970"/>
            <a:chOff x="3951265" y="2689012"/>
            <a:chExt cx="1263650" cy="1659152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1" name="Group 70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  <a:grpFill/>
          </p:grpSpPr>
          <p:sp>
            <p:nvSpPr>
              <p:cNvPr id="74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grp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5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72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In </a:t>
              </a: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--------------</a:t>
              </a: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Out and Exit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3" name="Picture 2" descr="C:\Users\t-dantay\Documents\Placeholders\us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5" y="30667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16"/>
            </p:custDataLst>
          </p:nvPr>
        </p:nvSpPr>
        <p:spPr>
          <a:xfrm>
            <a:off x="10685320" y="315845"/>
            <a:ext cx="1095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Great teacher</a:t>
            </a:r>
          </a:p>
        </p:txBody>
      </p:sp>
      <p:sp>
        <p:nvSpPr>
          <p:cNvPr id="55" name="Line Callout 2 54"/>
          <p:cNvSpPr/>
          <p:nvPr/>
        </p:nvSpPr>
        <p:spPr>
          <a:xfrm>
            <a:off x="2345548" y="2915076"/>
            <a:ext cx="1785706" cy="4603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8060"/>
              <a:gd name="adj6" fmla="val -96674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เข้า-ออกระบบจากตรงนี้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42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4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28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33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4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44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5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56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59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9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2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23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D9C4AA31-A867-4E34-BE98-57727999398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3FA78AE-283C-4E62-9BD8-3D77EFE05DA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EBE9640-C313-42E9-B59B-268A472B896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739748D-323B-482F-9845-385AF562E4A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AD9BCBD-BBC5-4A7A-9E7D-0E79D6DAB99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6017DA3-E74E-465A-8893-1F3C165FC55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75C055C-8FDF-4ACA-B51F-FDE4420B39E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74E98CB-43B0-45EB-91D1-E42F43EFFB1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A451B02-52FB-4BFF-87A4-EB13F042A42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7AD3C30-7B76-4F9A-B6D7-2A44131676D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5ABDC97-7307-485F-A089-59F9B8056FD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481FCB2-39F5-4DD6-806E-93B8DD87C6E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1EF7D1E-0883-42F1-9DA5-778B3FA1A30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E35BCED-245E-4D62-B934-3B41D4789A8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89C7611-557C-4101-A694-B0F2060069F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16BA936-1163-40C2-ABDD-7C6B64D4093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3A6C972-BB05-40E0-87B2-FF299C4ED1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9BE7CDA-AABD-43A0-AF79-FB819DE4264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8D53CBA-9D7A-4A9D-AB55-F6A98E8E8C6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20B86D9-AB7D-4325-B376-44605803645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58521F9-BC04-4651-808E-218FD2FA346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8912878-BB91-4572-A1D4-72346F80FF9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867A156-DBC2-411C-BDC4-9DD88205610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79AB85-679C-4DBA-9B2F-39003D85446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4A661F8-DEE2-47D4-B242-EEBC7B564B3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3014171-FB0A-4298-AB50-5336D1A5BFB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BAEA4C8-F30A-43CD-AE29-E702C8FFD13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47A0411-692A-4612-8AC4-A01EE717255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F8F733B-4E8F-498C-A737-BC74E8E4629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EB18F06-5D36-4C08-9D91-1DBBB3AA40D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61A85CC-F23F-4548-9943-80AB21E6509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CF01DAC-8437-48E3-8884-AF63B372B27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2378BA1-42C0-4553-9077-724D05A4239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398C43D-D97B-45AD-8FB0-D3EEB1307E9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AE09052-D650-42B2-AB29-44115B77551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5FA28D2-FF50-4F56-A507-91C9AE23759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648683A-8D47-4D7A-94E6-F6C6C2624B4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438F26A-B318-42BB-A8E9-660B59F97AE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24EC2E2-88DA-4F08-A975-A9A74683A3C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5526069-0278-488D-81F3-ED2349AF3CE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8DEFD1D-78E6-4E15-BCE0-BDB913BDA3B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62A48B6-63B2-4DDB-A758-A6D569A9994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7DC2EAB-B434-4522-81DA-4717CDA7544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7299F73-7878-4F1F-9510-D1199CC0ADB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8A32A55-A439-4F44-BD02-AB9ADDD343E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7FFC91A-F63B-49F1-958A-5255B7D5F2D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9D5BDF6-4E99-45B6-B76D-2DF923D28DA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FAA971F-C800-419C-A263-4E3A4239D84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71760E7-C374-46E9-9DFC-3D12B070E1D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8E766FE-ACAF-4693-90AC-B77C09B1401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25E49EF-FF9A-407F-8EA1-C625E04E46F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C6D3ACE-1FE8-4817-A6CB-AC89880A287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0E24040-B569-43CE-8453-70345F499E5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45FC011-D325-4B2F-9DAF-3ABF5A229F8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068E4F9-9F46-44C4-8DBB-74E3C11FF18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56BA837-DEE4-447D-97DA-D85F1026AF1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1DA5689-3F43-416C-A39F-0DE2257B1E9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A6EE20F-B4E6-471A-9C77-299C849E9E3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181A804-7218-4ED3-9704-7274D291BDF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63A209D-825A-4B5D-9291-B08C574772D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C29ED1B-A8A9-4FC6-9DD3-9A4A66C7686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2AC10C8-8FF5-4EA5-8EB2-84FA5D10B39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7C3356D-9EEF-45E9-AD6C-0087A4ADD70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D1307DF-0FA8-4DB5-9C65-10B91F61A43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94A027B-7069-4096-9A47-190C0C6384D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91209EE-B8BF-457C-9F36-E299FDDEAE2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3295B32-4F03-43C3-B196-96D6BEE5160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D649E64-AB50-4E61-A68C-8BB89137D06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097E846-467E-4552-9B44-F337E10B934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3BCEB09-3D91-482B-A92F-A26383EF053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F24BD76-F084-4990-9CDB-B4F1AD46674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131F4AE-061D-494C-A100-6AA1A7DA7B5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B2CDBB2-26EC-4867-B423-D3F9084E5F0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339C10C-CAC1-4FA4-A33D-734803CA7A2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4C67E1C-4E60-4A82-B408-CB6469EBFB9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F4A0582-C428-4A90-AB28-24F59700E67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D9A8B72-7C1C-4114-ABB0-4266C45B82F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AF44EEC-D807-4085-8DA1-2C85942D7D7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F767DD4-8FAE-4C87-A738-257A228C43A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7945314-F593-4CE5-8C5F-B059A3CFCA9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13328F3-247A-4097-9702-1827E350703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89A3002-9048-47CC-BE8D-FA2DFE629CA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EF9F188-5616-46BA-9F87-0D9234E1ED56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30646B6-FF93-480D-BDAA-05114A1F09A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B72397E-2D05-4E75-B2F5-3CC71A59BBA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5E9DF7A-AA5D-42E1-93F3-375A589C4BE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5A96E3D-FA89-485C-B7EF-E5EE166EEE3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50660DE-156A-47AF-898D-C08E9709C0E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4522EA7-DC89-4C00-BE90-84C83862EB3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9FE5700-F510-4C14-8DC2-6FED126782A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8B4CE18-2D35-4BC8-B91D-28CE674820F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BEC67D7-F4A7-4FD5-B3B3-6DB280E1234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68A2AA9-AF22-4255-B737-C6A7AA26C11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4BAE132-2F65-441A-99AA-EEBDFD1B8B7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54A83F0-2952-49A5-9D7B-513B125F88D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015624F-2F96-4C5F-9F6B-36CB39D5709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7A3396A-DEE4-405D-9D56-F1D30F84D0D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778BEA5-9C0E-4161-A602-0E8631ED60B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0DC0AA5-149B-4361-96C7-AD38264D741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E92324E-8F90-48E5-8968-D9753B70106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CEFFE4-3EB5-4E46-9D43-2F038FF53A2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23FF27F-E794-4F35-8D53-EA0D97396EC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F8DA0C8-42A7-4A49-91C2-859D02ECE0A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F7EFE7A-613A-41F2-8342-99755F9467A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21D27052-0A5E-4F19-A6D3-4D541D42D41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095326D-6A87-4D13-9E59-6D1FC6DA92F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7352F0E-751B-46F0-9CFE-2BC50CE6AD7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9A5B0BE-4FB3-4F62-AB5C-37EF23C9B3A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4717CD9-D7CF-4736-83AB-771BD2F8A47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934C110-4B6A-4871-ACD3-5552B20C1C6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AF72088-6858-4291-B9A2-0E44086A5F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3459BA7-1B70-46E0-B913-7796DCE0DB1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9DE1DEC-E86D-401E-8424-FF96FB4AB0B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F613D54-C22D-465C-9CD9-E15B4DE8825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BB00FCC-2ECD-46E4-A683-9CE9490604D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6BB393D-F7BE-4D5C-B462-31831D5C5DE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F811A93-18BC-49D6-B900-CE6F29F71EE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05B2FBE-D79E-426F-A651-88D0D403E50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E2CE494-DAAC-4657-B7B5-8BD5871C671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0AEF925-A287-4D93-9624-25783CF54C6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E145D34-25C0-4A14-924E-2ED80AF1C60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CFBA7C7-EFF5-4AC1-8411-9B41664A0F7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BAA74D9-5A49-4A5F-9D75-1D4FF2402CD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3D670CD-9C4A-4781-859C-35E10FC28F9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4C88A15-7147-42F0-A707-4E20ACC155D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CB31082-1EE5-4B37-A74A-8C359C9E2C7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7FF3FF1-8C7C-4987-905D-F3F15D94099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E0D4F63-6AAC-42B8-B139-E55AAB3D451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95CB3D5-40B1-4E34-B680-1FC5313A663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18FE049-C7A3-498A-837D-5AD3617FCFC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5021FD1-BAF3-404D-B5D2-FE31FFE5C43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D6E68BD-6751-4D4D-9499-1FBB46C730B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F6283BC-E8BB-4374-AFAB-E1E6F30A59C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96F0E71-21AA-49E5-B0ED-87E623E97A7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0CFEB4F-127E-4D0A-9AFF-0BA346598CE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D8F9480-B08D-4262-B2F1-7F98598BAD8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FBA8B9A-22F2-465D-B32E-896D4A231F2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8BC7B98-8EDF-4DFA-B801-7D0DA0B2D7E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6D19FEF-0ACF-4438-BCC0-D4F09F7AF85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6C198FD-05A2-479C-9C33-E546D301B94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D14DD23-AE59-4B1D-872D-53B2BC49518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B89FAA7-8A48-46F8-86CA-C90D93B8C8F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F1622D6-F60A-4490-9D89-68D337DB6B3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D870269-A091-4848-9360-E8D10DB45726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5633D67-6AD6-4775-91B0-7D104675E8A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8826FD8-F515-4A50-B532-3B2D782A9A7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C4B6A37-F39C-420C-8A8A-548B396EDA6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A1308D7-4144-4CC7-9566-CD2B129B932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8035AF7-2494-4DE8-94EA-6FF12E71929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482C42F-6978-4E36-967C-6A79944C741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C2F43B6-BCC2-4AA7-B7C5-37E49CE2196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24D4C11-FDCC-4851-8D35-A2CE248C47B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ED98354-AD0D-4C63-BD80-5E4074BF84A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3FDB1D7-1BFB-44E7-BF17-54684C3697EA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BBE79D3-8CE2-4637-B92B-A5E15AC8E8F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A406ACB-B678-444F-88C5-FB386F946C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E871537-CAF7-46FA-BA3C-D0551B16B85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183E3EC-7848-4E9C-89D1-6B8BED7D591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85F39C1-6211-4843-81AB-2AF81F1721E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599C5FB-E2EE-434D-AE4A-636662BE945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8A999923-F840-445A-B3EC-D88440EBB05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60F0F04-0562-4770-AB7F-48E8C7DD5F6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CA9AE26-BF1D-4253-B958-5001FB8A1BD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30F4711-4FF3-4539-BEFD-3FA2FC63C14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A4D6FA5-3562-42CA-905A-E589A1FE831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6FFD000-CAB3-4C26-A1CE-1A5E8CE759D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5C27865-1D58-4F36-A76F-C42B152B7AC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4128DEF-DB5F-4A53-A6F7-44DA84FFD75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A21C3F1-1110-4176-AB64-9D8E7150DED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D878442-5AE3-4966-95FB-0DD8898FD59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5CD1B5B-5C83-4536-9B7F-F54D482506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E824F64-A02B-46D0-A370-1C5B783BAEC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43709A-7F9D-4329-AD7F-42D75A6689E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AE3D303-0B82-44D5-8D95-533CF6AFAF4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57F3980-4702-4C95-8D4D-846F44D120C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29B09C7-4CBE-48C5-97FF-4A05A67E9EB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35C66C6-54C9-4171-AB90-1628E8E7609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E4B2622-0A55-4FE7-87AE-1B015DC67B4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F4E6D1B-724B-4A0E-9F99-6BE847C98C6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B4D2380-505E-4CDD-9CE7-52B9EBE620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9D6602-7312-4D9E-8EFA-F6D8087D34F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FC9C884-590D-4ED1-A92E-AEBF2987E9C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402E474-EC32-418E-815C-E2348DB3DC7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96A59FB-7730-42AA-93E9-1E7F5D6627E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A761059-984F-42ED-ACCD-75F960D005D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6B0790B-28CC-4330-9B83-E583FF9CEC5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E9751AC-ACEF-40A4-8672-8CF264F8F07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07A725-21D6-446B-ACB8-87AAB3A69AA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5625C5D-1F34-4E47-B53C-A1DEABF9D7C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CE09EC1-DCFB-42C6-A96A-870CD572C45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B94716A-CB81-4999-A2EC-FB3F7076851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2D30456-C761-4935-8AEC-9149DBA88F6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4540398-FC6D-4C76-8C11-A80AF4AC5E3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E890228-F47A-466E-B534-16172715973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D4A7BDD-E9A9-4760-A2D1-92714F5D390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6720972-940B-4EBA-BABB-288A1C726F4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D9AA03C-0E5B-4D70-809C-203CC1671DE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932223E-8927-436D-9A6C-E3B39403D42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BA344CB-3149-4E79-8BE1-A1D97B38A58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B725833-D194-4DC0-9918-9E97EECB701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2C3BA91-CCFB-4464-BF0C-52FCC8FE15C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94577AF-62C7-4DC0-B077-D91287C1F1F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2B29608-1426-48F7-81D9-78A7961B25B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FCA96F1-9D74-4E8C-BE6A-6DC97A4D5A9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EF2F8F-FC07-476D-98EC-4534E0355AE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A5947F8-2346-472E-B652-94256D21C80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6580F43-1BBD-4B79-9B68-B8116AF91B1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187D7F7-2EA2-4360-B541-D14B2A2A649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AF10F12-818A-487B-8BF5-F72F566E2AE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A86E568-C793-4EE7-AB96-4256863668E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1E9F9B1-FADD-499C-BD4D-5E5706E19E1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548CAC3-F963-4C5F-BA1C-955D0E3A667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B703694-5534-4B50-B524-31432FB0B23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22B0567-805E-46C4-BDE2-298A96FBFA7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9F97FE9-2AFF-45CA-944B-B9F0B85F58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885BCD2-52EF-4DEE-A94A-3AAC5AC7F66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BC58126-B48E-46DC-A1F8-5E131127C5E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9852890-463B-490E-B016-C6A2E3F6ED4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9703E7E-15A2-4DBD-B29C-3959C5AD7A1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066ED71-C11A-40E8-A8DB-426C8E3FEE7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BF42DE-5F09-4245-85DB-A9E6E8E0454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0AF36A2-BDDF-4F84-BE6C-7FBF32A88E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54D3F69-8D7D-492F-82D4-A79B322200C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AB54C60-30B7-45EE-B6C6-3B61A4CDCFA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DCFA513-F3E3-4905-8C53-E027D50ECC4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1717B8F-03A1-4840-ADBD-79480E29516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694EFE2-2358-410F-A669-6FFE97CACEA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9D197F0-4F74-4FBB-9FC3-83063930C5F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764A473-0227-4EC9-86D9-CC9683145CC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3E9E5FA-E9C1-475E-8E88-3AE19CF140C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70AB4E0-76E1-4197-9BA4-C7542464DFA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D217AF4-7103-43FF-8748-B384A401732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DFDDF15-5037-4EED-8EBB-352E4199A30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E3E93F0-276D-45C0-B143-494CB89C19E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C09338A-CF0F-47D9-A236-9B1E3F156B3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8B3CE55-2449-4EFA-BDD0-3A67257847E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81C65CE-7319-4CFE-9EC9-CCF1658BBD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03DC4E3-2D45-42CB-8D30-01E47B54B40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BC47F52-1F3D-4BD2-A2BE-E506D68B971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3CB5F05-7C17-4207-9E8B-79F5E2C4655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B2C82FC-3270-4FEC-A531-E636A23CEF7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377B10A-9774-4B3A-B03D-CCB8F15694D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2B46BA9-B027-4C91-9210-F2841BA3196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0D72A71-B726-4DBC-B100-F141BAA2D44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6C5765B-EFDF-4DC1-B9E5-5704DDCBF4C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0E9A745-1A84-4248-8561-2789DD71F65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2C70E9A-7C59-4B0F-B821-65C9CA80991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AD3E3F1-C19D-4E5D-9F4E-F5822EFEB5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1423</Words>
  <Application>Microsoft Office PowerPoint</Application>
  <PresentationFormat>Widescreen</PresentationFormat>
  <Paragraphs>537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ฟีเจอร์การจัดการหลักสูตรและจัดการคะแนน</vt:lpstr>
      <vt:lpstr>ตัวอย่างฟีเจอร์การจัดการหลักสูตรและจัดการคะแนน (กำลังออกแบบ)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I've no regrets This's the only path</dc:creator>
  <cp:lastModifiedBy>Nhoppasit-PC2</cp:lastModifiedBy>
  <cp:revision>144</cp:revision>
  <dcterms:created xsi:type="dcterms:W3CDTF">2018-06-22T07:31:43Z</dcterms:created>
  <dcterms:modified xsi:type="dcterms:W3CDTF">2018-07-02T13:38:24Z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