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0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89DB0C6-144C-431D-83EE-2AD0CE0D675B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835847-63CB-48BD-AD3C-CE54F9A22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NPT</a:t>
            </a:r>
            <a:endParaRPr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PRODUCTIONs DISTRIBUTION MANAGEMENT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800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As-IS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76400"/>
            <a:ext cx="76327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TO-BE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40427"/>
            <a:ext cx="7749836" cy="51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devices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8400"/>
            <a:ext cx="4553873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96" y="1828800"/>
            <a:ext cx="4523254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PAPERLESS</a:t>
            </a:r>
            <a:r>
              <a:rPr lang="en-US" sz="4800" dirty="0" smtClean="0"/>
              <a:t> </a:t>
            </a:r>
            <a:r>
              <a:rPr lang="th-TH" sz="4800" dirty="0" smtClean="0">
                <a:latin typeface="Adobe Ming Std L" pitchFamily="18" charset="-128"/>
                <a:ea typeface="Adobe Ming Std L" pitchFamily="18" charset="-128"/>
                <a:cs typeface="TH Sarabun New" pitchFamily="34" charset="-34"/>
              </a:rPr>
              <a:t>/ ลดการใช้กระดาษ</a:t>
            </a:r>
            <a:br>
              <a:rPr lang="th-TH" sz="4800" dirty="0" smtClean="0">
                <a:latin typeface="Adobe Ming Std L" pitchFamily="18" charset="-128"/>
                <a:ea typeface="Adobe Ming Std L" pitchFamily="18" charset="-128"/>
                <a:cs typeface="TH Sarabun New" pitchFamily="34" charset="-34"/>
              </a:rPr>
            </a:br>
            <a:r>
              <a:rPr lang="th-TH" sz="4800" dirty="0" smtClean="0">
                <a:latin typeface="Adobe Ming Std L" pitchFamily="18" charset="-128"/>
                <a:ea typeface="Adobe Ming Std L" pitchFamily="18" charset="-128"/>
                <a:cs typeface="TH Sarabun New" pitchFamily="34" charset="-34"/>
              </a:rPr>
              <a:t>ติดตามข้อมูลย้อนกลั</a:t>
            </a:r>
            <a:r>
              <a:rPr lang="th-TH" sz="4800" dirty="0">
                <a:latin typeface="Adobe Ming Std L" pitchFamily="18" charset="-128"/>
                <a:ea typeface="Adobe Ming Std L" pitchFamily="18" charset="-128"/>
                <a:cs typeface="TH Sarabun New" pitchFamily="34" charset="-34"/>
              </a:rPr>
              <a:t>บ</a:t>
            </a:r>
            <a:r>
              <a:rPr lang="th-TH" sz="4800" dirty="0" smtClean="0">
                <a:latin typeface="Adobe Ming Std L" pitchFamily="18" charset="-128"/>
                <a:ea typeface="Adobe Ming Std L" pitchFamily="18" charset="-128"/>
                <a:cs typeface="TH Sarabun New" pitchFamily="34" charset="-34"/>
              </a:rPr>
              <a:t>ได้ </a:t>
            </a:r>
            <a:r>
              <a:rPr lang="en-US" sz="4800" dirty="0" smtClean="0">
                <a:latin typeface="Adobe Ming Std L" pitchFamily="18" charset="-128"/>
                <a:ea typeface="Adobe Ming Std L" pitchFamily="18" charset="-128"/>
                <a:cs typeface="TH Sarabun New" pitchFamily="34" charset="-34"/>
              </a:rPr>
              <a:t>100%</a:t>
            </a:r>
            <a:endParaRPr lang="en-US" dirty="0">
              <a:latin typeface="Adobe Ming Std L" pitchFamily="18" charset="-128"/>
              <a:ea typeface="Adobe Ming Std L" pitchFamily="18" charset="-128"/>
              <a:cs typeface="TH Sarabun New" pitchFamily="34" charset="-3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05000"/>
            <a:ext cx="8191500" cy="4524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dirty="0" smtClean="0"/>
              <a:t>รองรับการมีสายการจัดสินค้าที่มีหลายสาย</a:t>
            </a:r>
            <a:endParaRPr lang="en-US" sz="4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23" y="1828800"/>
            <a:ext cx="4623955" cy="46239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1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Products distribution management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82750"/>
            <a:ext cx="7632700" cy="48704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86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ภสัชกร">
  <a:themeElements>
    <a:clrScheme name="เภสัชกร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เภสัชกร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เภสัชกร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43</TotalTime>
  <Words>32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Adobe Ming Std L</vt:lpstr>
      <vt:lpstr>Arial</vt:lpstr>
      <vt:lpstr>Book Antiqua</vt:lpstr>
      <vt:lpstr>Century Gothic</vt:lpstr>
      <vt:lpstr>DilleniaUPC</vt:lpstr>
      <vt:lpstr>EucrosiaUPC</vt:lpstr>
      <vt:lpstr>TH Sarabun New</vt:lpstr>
      <vt:lpstr>เภสัชกร</vt:lpstr>
      <vt:lpstr>PRODUCTIONs DISTRIBUTION MANAGEMENT system</vt:lpstr>
      <vt:lpstr>As-IS SYSTEM</vt:lpstr>
      <vt:lpstr>TO-BE SYSTEM</vt:lpstr>
      <vt:lpstr>Smart devices</vt:lpstr>
      <vt:lpstr>PAPERLESS / ลดการใช้กระดาษ ติดตามข้อมูลย้อนกลับได้ 100%</vt:lpstr>
      <vt:lpstr>รองรับการมีสายการจัดสินค้าที่มีหลายสาย</vt:lpstr>
      <vt:lpstr>Products distribution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DISTRIBUTION MANAGEMENT</dc:title>
  <dc:creator>Nhoppasit-PC2</dc:creator>
  <cp:lastModifiedBy>Nhoppasit-PC2</cp:lastModifiedBy>
  <cp:revision>18</cp:revision>
  <dcterms:created xsi:type="dcterms:W3CDTF">2018-03-16T08:04:28Z</dcterms:created>
  <dcterms:modified xsi:type="dcterms:W3CDTF">2018-08-21T04:51:26Z</dcterms:modified>
</cp:coreProperties>
</file>