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9"/>
  </p:sldMasterIdLst>
  <p:sldIdLst>
    <p:sldId id="257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0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9EE-2DE2-4E7F-BA03-6C5A906501C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FD65-3644-413E-922A-70126F35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9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9EE-2DE2-4E7F-BA03-6C5A906501C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FD65-3644-413E-922A-70126F35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9EE-2DE2-4E7F-BA03-6C5A906501C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FD65-3644-413E-922A-70126F35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9EE-2DE2-4E7F-BA03-6C5A906501C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FD65-3644-413E-922A-70126F35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1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9EE-2DE2-4E7F-BA03-6C5A906501C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FD65-3644-413E-922A-70126F35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9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9EE-2DE2-4E7F-BA03-6C5A906501C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FD65-3644-413E-922A-70126F35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1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9EE-2DE2-4E7F-BA03-6C5A906501C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FD65-3644-413E-922A-70126F35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9EE-2DE2-4E7F-BA03-6C5A906501C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FD65-3644-413E-922A-70126F35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0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9EE-2DE2-4E7F-BA03-6C5A906501C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FD65-3644-413E-922A-70126F35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9EE-2DE2-4E7F-BA03-6C5A906501C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FD65-3644-413E-922A-70126F35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3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9EE-2DE2-4E7F-BA03-6C5A906501C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FD65-3644-413E-922A-70126F35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4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AB9EE-2DE2-4E7F-BA03-6C5A906501C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2FD65-3644-413E-922A-70126F35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6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5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9.xml"/><Relationship Id="rId6" Type="http://schemas.openxmlformats.org/officeDocument/2006/relationships/customXml" Target="../../customXml/item7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1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2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.xml"/><Relationship Id="rId13" Type="http://schemas.openxmlformats.org/officeDocument/2006/relationships/image" Target="../media/image8.jpeg"/><Relationship Id="rId3" Type="http://schemas.openxmlformats.org/officeDocument/2006/relationships/customXml" Target="../../customXml/item11.xml"/><Relationship Id="rId7" Type="http://schemas.openxmlformats.org/officeDocument/2006/relationships/customXml" Target="../../customXml/item15.xml"/><Relationship Id="rId12" Type="http://schemas.openxmlformats.org/officeDocument/2006/relationships/image" Target="../media/image7.jpeg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14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13.xml"/><Relationship Id="rId10" Type="http://schemas.openxmlformats.org/officeDocument/2006/relationships/customXml" Target="../../customXml/item18.xml"/><Relationship Id="rId4" Type="http://schemas.openxmlformats.org/officeDocument/2006/relationships/customXml" Target="../../customXml/item12.xml"/><Relationship Id="rId9" Type="http://schemas.openxmlformats.org/officeDocument/2006/relationships/customXml" Target="../../customXml/item17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RibbonApplication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23" name="WindowTitle"/>
                <p:cNvSpPr txBox="1"/>
                <p:nvPr/>
              </p:nvSpPr>
              <p:spPr>
                <a:xfrm>
                  <a:off x="272875" y="65818"/>
                  <a:ext cx="192847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Energetic Asset Registration</a:t>
                  </a:r>
                </a:p>
              </p:txBody>
            </p:sp>
          </p:grpSp>
          <p:grpSp>
            <p:nvGrpSpPr>
              <p:cNvPr id="14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16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7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8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3271" y="309484"/>
              <a:ext cx="8991600" cy="1203413"/>
              <a:chOff x="75085" y="381000"/>
              <a:chExt cx="8991600" cy="1203413"/>
            </a:xfrm>
          </p:grpSpPr>
          <p:sp>
            <p:nvSpPr>
              <p:cNvPr id="7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" name="Active"/>
              <p:cNvSpPr txBox="1"/>
              <p:nvPr/>
            </p:nvSpPr>
            <p:spPr>
              <a:xfrm>
                <a:off x="846632" y="381000"/>
                <a:ext cx="938936" cy="2194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18288" rIns="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Table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Active"/>
              <p:cNvSpPr txBox="1"/>
              <p:nvPr/>
            </p:nvSpPr>
            <p:spPr>
              <a:xfrm>
                <a:off x="1788497" y="381000"/>
                <a:ext cx="7278188" cy="21945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82880" tIns="18288" rIns="0" rtlCol="0">
                <a:no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849561" y="381000"/>
                <a:ext cx="1916395" cy="219456"/>
                <a:chOff x="850676" y="2907875"/>
                <a:chExt cx="1916395" cy="219456"/>
              </a:xfrm>
            </p:grpSpPr>
            <p:sp>
              <p:nvSpPr>
                <p:cNvPr id="11" name="Active"/>
                <p:cNvSpPr txBox="1"/>
                <p:nvPr/>
              </p:nvSpPr>
              <p:spPr>
                <a:xfrm>
                  <a:off x="1817965" y="2907875"/>
                  <a:ext cx="949106" cy="219456"/>
                </a:xfrm>
                <a:prstGeom prst="rect">
                  <a:avLst/>
                </a:prstGeom>
                <a:solidFill>
                  <a:srgbClr val="D9D9D9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Search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TabLine"/>
                <p:cNvSpPr/>
                <p:nvPr/>
              </p:nvSpPr>
              <p:spPr>
                <a:xfrm>
                  <a:off x="850676" y="3127331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" name="ListItemMedium"/>
          <p:cNvGrpSpPr/>
          <p:nvPr>
            <p:custDataLst>
              <p:custData r:id="rId2"/>
            </p:custDataLst>
          </p:nvPr>
        </p:nvGrpSpPr>
        <p:grpSpPr>
          <a:xfrm>
            <a:off x="1818113" y="624522"/>
            <a:ext cx="738323" cy="792790"/>
            <a:chOff x="240369" y="4240151"/>
            <a:chExt cx="738323" cy="792790"/>
          </a:xfrm>
        </p:grpSpPr>
        <p:sp>
          <p:nvSpPr>
            <p:cNvPr id="25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blipFill>
              <a:blip r:embed="rId11"/>
              <a:stretch>
                <a:fillRect/>
              </a:stretch>
            </a:blip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Import from CSV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" name="ListItemMedium"/>
          <p:cNvGrpSpPr/>
          <p:nvPr>
            <p:custDataLst>
              <p:custData r:id="rId3"/>
            </p:custDataLst>
          </p:nvPr>
        </p:nvGrpSpPr>
        <p:grpSpPr>
          <a:xfrm>
            <a:off x="2657688" y="624523"/>
            <a:ext cx="738323" cy="792790"/>
            <a:chOff x="240369" y="4240151"/>
            <a:chExt cx="738323" cy="792790"/>
          </a:xfrm>
        </p:grpSpPr>
        <p:sp>
          <p:nvSpPr>
            <p:cNvPr id="28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blipFill>
              <a:blip r:embed="rId12"/>
              <a:stretch>
                <a:fillRect/>
              </a:stretch>
            </a:blip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Export</a:t>
              </a:r>
            </a:p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To CSV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46" name="Divider"/>
          <p:cNvCxnSpPr/>
          <p:nvPr/>
        </p:nvCxnSpPr>
        <p:spPr>
          <a:xfrm flipH="1" flipV="1">
            <a:off x="3526640" y="652250"/>
            <a:ext cx="20110" cy="705496"/>
          </a:xfrm>
          <a:prstGeom prst="line">
            <a:avLst/>
          </a:prstGeom>
          <a:ln>
            <a:gradFill>
              <a:gsLst>
                <a:gs pos="0">
                  <a:srgbClr val="FFFFFF">
                    <a:lumMod val="50000"/>
                  </a:srgbClr>
                </a:gs>
                <a:gs pos="85000">
                  <a:srgbClr val="FFFFFF">
                    <a:lumMod val="85000"/>
                  </a:srgbClr>
                </a:gs>
                <a:gs pos="100000">
                  <a:srgbClr val="FFFFFF"/>
                </a:gs>
              </a:gsLst>
              <a:lin ang="5400000" scaled="0"/>
            </a:gradFill>
          </a:ln>
        </p:spPr>
        <p:style>
          <a:lnRef idx="1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rgbClr val="000000"/>
          </a:fontRef>
        </p:style>
      </p:cxnSp>
      <p:grpSp>
        <p:nvGrpSpPr>
          <p:cNvPr id="48" name="ListItemMedium"/>
          <p:cNvGrpSpPr/>
          <p:nvPr>
            <p:custDataLst>
              <p:custData r:id="rId4"/>
            </p:custDataLst>
          </p:nvPr>
        </p:nvGrpSpPr>
        <p:grpSpPr>
          <a:xfrm>
            <a:off x="3717078" y="624522"/>
            <a:ext cx="738323" cy="792790"/>
            <a:chOff x="240369" y="4240151"/>
            <a:chExt cx="738323" cy="792790"/>
          </a:xfrm>
        </p:grpSpPr>
        <p:sp>
          <p:nvSpPr>
            <p:cNvPr id="49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blipFill>
              <a:blip r:embed="rId13"/>
              <a:stretch>
                <a:fillRect/>
              </a:stretch>
            </a:blip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Add New Asset</a:t>
              </a:r>
            </a:p>
          </p:txBody>
        </p:sp>
      </p:grpSp>
      <p:grpSp>
        <p:nvGrpSpPr>
          <p:cNvPr id="51" name="ListItemMedium"/>
          <p:cNvGrpSpPr/>
          <p:nvPr>
            <p:custDataLst>
              <p:custData r:id="rId5"/>
            </p:custDataLst>
          </p:nvPr>
        </p:nvGrpSpPr>
        <p:grpSpPr>
          <a:xfrm>
            <a:off x="5260042" y="627708"/>
            <a:ext cx="738323" cy="792790"/>
            <a:chOff x="240369" y="4240151"/>
            <a:chExt cx="738323" cy="792790"/>
          </a:xfrm>
        </p:grpSpPr>
        <p:sp>
          <p:nvSpPr>
            <p:cNvPr id="52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blipFill>
              <a:blip r:embed="rId14"/>
              <a:stretch>
                <a:fillRect/>
              </a:stretch>
            </a:blip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Delete</a:t>
              </a:r>
            </a:p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Asset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4" name="ListItemMedium"/>
          <p:cNvGrpSpPr/>
          <p:nvPr>
            <p:custDataLst>
              <p:custData r:id="rId6"/>
            </p:custDataLst>
          </p:nvPr>
        </p:nvGrpSpPr>
        <p:grpSpPr>
          <a:xfrm>
            <a:off x="4518988" y="614785"/>
            <a:ext cx="738323" cy="792790"/>
            <a:chOff x="240369" y="4240151"/>
            <a:chExt cx="738323" cy="792790"/>
          </a:xfrm>
        </p:grpSpPr>
        <p:sp>
          <p:nvSpPr>
            <p:cNvPr id="55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blipFill>
              <a:blip r:embed="rId15"/>
              <a:stretch>
                <a:fillRect/>
              </a:stretch>
            </a:blip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Edit</a:t>
              </a:r>
            </a:p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Asset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57" name="Table"/>
          <p:cNvGraphicFramePr>
            <a:graphicFrameLocks noGrp="1"/>
          </p:cNvGraphicFramePr>
          <p:nvPr>
            <p:custDataLst>
              <p:custData r:id="rId7"/>
            </p:custDataLst>
            <p:extLst>
              <p:ext uri="{D42A27DB-BD31-4B8C-83A1-F6EECF244321}">
                <p14:modId xmlns:p14="http://schemas.microsoft.com/office/powerpoint/2010/main" val="1452878624"/>
              </p:ext>
            </p:extLst>
          </p:nvPr>
        </p:nvGraphicFramePr>
        <p:xfrm>
          <a:off x="1680245" y="1590269"/>
          <a:ext cx="8860591" cy="4903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3855">
                  <a:extLst>
                    <a:ext uri="{9D8B030D-6E8A-4147-A177-3AD203B41FA5}">
                      <a16:colId xmlns:a16="http://schemas.microsoft.com/office/drawing/2014/main" val="3832010674"/>
                    </a:ext>
                  </a:extLst>
                </a:gridCol>
                <a:gridCol w="1794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633">
                  <a:extLst>
                    <a:ext uri="{9D8B030D-6E8A-4147-A177-3AD203B41FA5}">
                      <a16:colId xmlns:a16="http://schemas.microsoft.com/office/drawing/2014/main" val="4054674246"/>
                    </a:ext>
                  </a:extLst>
                </a:gridCol>
                <a:gridCol w="1332633">
                  <a:extLst>
                    <a:ext uri="{9D8B030D-6E8A-4147-A177-3AD203B41FA5}">
                      <a16:colId xmlns:a16="http://schemas.microsoft.com/office/drawing/2014/main" val="1525574211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TID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Asset 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Room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Description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9848056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107402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5601299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781571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0051731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2721008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5783168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580998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3520618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071146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1342979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52712578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1624291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62837907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3624378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0748751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915475"/>
                  </a:ext>
                </a:extLst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8"/>
            </p:custDataLst>
          </p:nvPr>
        </p:nvSpPr>
        <p:spPr>
          <a:xfrm>
            <a:off x="1607477" y="6521562"/>
            <a:ext cx="8981394" cy="225655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Status : </a:t>
            </a:r>
          </a:p>
        </p:txBody>
      </p:sp>
    </p:spTree>
    <p:extLst>
      <p:ext uri="{BB962C8B-B14F-4D97-AF65-F5344CB8AC3E}">
        <p14:creationId xmlns:p14="http://schemas.microsoft.com/office/powerpoint/2010/main" val="172966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RibbonApplication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23" name="WindowTitle"/>
                <p:cNvSpPr txBox="1"/>
                <p:nvPr/>
              </p:nvSpPr>
              <p:spPr>
                <a:xfrm>
                  <a:off x="272875" y="65818"/>
                  <a:ext cx="18867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Energetic Asset Registration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4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16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7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8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3271" y="309484"/>
              <a:ext cx="8991600" cy="1203413"/>
              <a:chOff x="75085" y="381000"/>
              <a:chExt cx="8991600" cy="1203413"/>
            </a:xfrm>
          </p:grpSpPr>
          <p:sp>
            <p:nvSpPr>
              <p:cNvPr id="7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" name="Active"/>
              <p:cNvSpPr txBox="1"/>
              <p:nvPr/>
            </p:nvSpPr>
            <p:spPr>
              <a:xfrm>
                <a:off x="80211" y="381000"/>
                <a:ext cx="712054" cy="21945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18288" rIns="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Table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Active"/>
              <p:cNvSpPr txBox="1"/>
              <p:nvPr/>
            </p:nvSpPr>
            <p:spPr>
              <a:xfrm>
                <a:off x="1788497" y="381000"/>
                <a:ext cx="7278188" cy="21945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82880" tIns="18288" rIns="0" rtlCol="0">
                <a:no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839391" y="381000"/>
                <a:ext cx="949106" cy="219456"/>
                <a:chOff x="840506" y="2907875"/>
                <a:chExt cx="949106" cy="219456"/>
              </a:xfrm>
            </p:grpSpPr>
            <p:sp>
              <p:nvSpPr>
                <p:cNvPr id="11" name="Active"/>
                <p:cNvSpPr txBox="1"/>
                <p:nvPr/>
              </p:nvSpPr>
              <p:spPr>
                <a:xfrm>
                  <a:off x="840506" y="2907875"/>
                  <a:ext cx="949106" cy="2194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Search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TabLine"/>
                <p:cNvSpPr/>
                <p:nvPr/>
              </p:nvSpPr>
              <p:spPr>
                <a:xfrm>
                  <a:off x="850676" y="3127331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" name="ListItemMedium"/>
          <p:cNvGrpSpPr/>
          <p:nvPr>
            <p:custDataLst>
              <p:custData r:id="rId2"/>
            </p:custDataLst>
          </p:nvPr>
        </p:nvGrpSpPr>
        <p:grpSpPr>
          <a:xfrm>
            <a:off x="1680245" y="624523"/>
            <a:ext cx="738323" cy="792790"/>
            <a:chOff x="240369" y="4240151"/>
            <a:chExt cx="738323" cy="792790"/>
          </a:xfrm>
        </p:grpSpPr>
        <p:sp>
          <p:nvSpPr>
            <p:cNvPr id="25" name="Icon"/>
            <p:cNvSpPr/>
            <p:nvPr/>
          </p:nvSpPr>
          <p:spPr>
            <a:xfrm>
              <a:off x="422494" y="4240151"/>
              <a:ext cx="365760" cy="365760"/>
            </a:xfrm>
            <a:prstGeom prst="rect">
              <a:avLst/>
            </a:prstGeom>
            <a:blipFill dpi="0"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Content"/>
            <p:cNvSpPr txBox="1"/>
            <p:nvPr/>
          </p:nvSpPr>
          <p:spPr>
            <a:xfrm>
              <a:off x="240369" y="4617443"/>
              <a:ext cx="738323" cy="415498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Fixed Ant.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Scan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27" name="Divider"/>
          <p:cNvCxnSpPr/>
          <p:nvPr/>
        </p:nvCxnSpPr>
        <p:spPr>
          <a:xfrm flipH="1" flipV="1">
            <a:off x="2689219" y="654306"/>
            <a:ext cx="4764" cy="733223"/>
          </a:xfrm>
          <a:prstGeom prst="line">
            <a:avLst/>
          </a:prstGeom>
          <a:ln>
            <a:gradFill>
              <a:gsLst>
                <a:gs pos="0">
                  <a:srgbClr val="FFFFFF">
                    <a:lumMod val="50000"/>
                  </a:srgbClr>
                </a:gs>
                <a:gs pos="85000">
                  <a:srgbClr val="FFFFFF">
                    <a:lumMod val="85000"/>
                  </a:srgbClr>
                </a:gs>
                <a:gs pos="100000">
                  <a:srgbClr val="FFFFFF"/>
                </a:gs>
              </a:gsLst>
              <a:lin ang="5400000" scaled="0"/>
            </a:gradFill>
          </a:ln>
        </p:spPr>
        <p:style>
          <a:lnRef idx="1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rgbClr val="000000"/>
          </a:fontRef>
        </p:style>
      </p:cxnSp>
      <p:sp>
        <p:nvSpPr>
          <p:cNvPr id="28" name="Content"/>
          <p:cNvSpPr/>
          <p:nvPr>
            <p:custDataLst>
              <p:custData r:id="rId3"/>
            </p:custDataLst>
          </p:nvPr>
        </p:nvSpPr>
        <p:spPr>
          <a:xfrm>
            <a:off x="1596967" y="152694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Print    </a:t>
            </a: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Zoom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Save as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58424" y="1944414"/>
            <a:ext cx="8348903" cy="48028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9" name="Content"/>
          <p:cNvSpPr/>
          <p:nvPr>
            <p:custDataLst>
              <p:custData r:id="rId4"/>
            </p:custDataLst>
          </p:nvPr>
        </p:nvSpPr>
        <p:spPr>
          <a:xfrm>
            <a:off x="1607477" y="6521562"/>
            <a:ext cx="8981394" cy="225655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Status : </a:t>
            </a:r>
          </a:p>
        </p:txBody>
      </p:sp>
      <p:graphicFrame>
        <p:nvGraphicFramePr>
          <p:cNvPr id="30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3861348333"/>
              </p:ext>
            </p:extLst>
          </p:nvPr>
        </p:nvGraphicFramePr>
        <p:xfrm>
          <a:off x="2418568" y="4729010"/>
          <a:ext cx="7440135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TID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Asset 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Room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418568" y="3520557"/>
            <a:ext cx="404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Method: RFID Fixed Antenna Scan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37" y="2134647"/>
            <a:ext cx="1566042" cy="55081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418568" y="3175385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Date: 01/01/2018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18568" y="4289336"/>
            <a:ext cx="185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Found Count: 123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18568" y="3894119"/>
            <a:ext cx="376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Parameter: Duration 2 minutes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989970" y="2617746"/>
            <a:ext cx="190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Asset Registration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770126" y="2253333"/>
            <a:ext cx="1283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©2018, Energetic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8" name="SearchBox"/>
          <p:cNvGrpSpPr/>
          <p:nvPr>
            <p:custDataLst>
              <p:custData r:id="rId6"/>
            </p:custDataLst>
          </p:nvPr>
        </p:nvGrpSpPr>
        <p:grpSpPr>
          <a:xfrm>
            <a:off x="3687505" y="561596"/>
            <a:ext cx="962996" cy="310896"/>
            <a:chOff x="4111925" y="3293648"/>
            <a:chExt cx="962996" cy="310896"/>
          </a:xfrm>
        </p:grpSpPr>
        <p:sp>
          <p:nvSpPr>
            <p:cNvPr id="39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0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Content"/>
          <p:cNvSpPr txBox="1"/>
          <p:nvPr/>
        </p:nvSpPr>
        <p:spPr>
          <a:xfrm>
            <a:off x="2922544" y="607483"/>
            <a:ext cx="738323" cy="219456"/>
          </a:xfrm>
          <a:prstGeom prst="rect">
            <a:avLst/>
          </a:prstGeom>
          <a:noFill/>
        </p:spPr>
        <p:txBody>
          <a:bodyPr wrap="square" lIns="45720" tIns="18288" rIns="45720" bIns="27432" rtlCol="0">
            <a:noAutofit/>
          </a:bodyPr>
          <a:lstStyle/>
          <a:p>
            <a:pPr algn="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TID</a:t>
            </a:r>
          </a:p>
        </p:txBody>
      </p:sp>
      <p:sp>
        <p:nvSpPr>
          <p:cNvPr id="43" name="Content"/>
          <p:cNvSpPr txBox="1"/>
          <p:nvPr/>
        </p:nvSpPr>
        <p:spPr>
          <a:xfrm>
            <a:off x="2912031" y="904022"/>
            <a:ext cx="738323" cy="219456"/>
          </a:xfrm>
          <a:prstGeom prst="rect">
            <a:avLst/>
          </a:prstGeom>
          <a:noFill/>
        </p:spPr>
        <p:txBody>
          <a:bodyPr wrap="square" lIns="45720" tIns="18288" rIns="45720" bIns="27432" rtlCol="0">
            <a:noAutofit/>
          </a:bodyPr>
          <a:lstStyle/>
          <a:p>
            <a:pPr algn="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FID</a:t>
            </a:r>
            <a:endParaRPr lang="en-US" sz="1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4" name="SearchBox"/>
          <p:cNvGrpSpPr/>
          <p:nvPr>
            <p:custDataLst>
              <p:custData r:id="rId7"/>
            </p:custDataLst>
          </p:nvPr>
        </p:nvGrpSpPr>
        <p:grpSpPr>
          <a:xfrm>
            <a:off x="3687505" y="861411"/>
            <a:ext cx="962996" cy="310896"/>
            <a:chOff x="4111925" y="3293648"/>
            <a:chExt cx="962996" cy="310896"/>
          </a:xfrm>
        </p:grpSpPr>
        <p:sp>
          <p:nvSpPr>
            <p:cNvPr id="45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6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Content"/>
          <p:cNvSpPr txBox="1"/>
          <p:nvPr/>
        </p:nvSpPr>
        <p:spPr>
          <a:xfrm>
            <a:off x="2785910" y="1203290"/>
            <a:ext cx="898666" cy="176816"/>
          </a:xfrm>
          <a:prstGeom prst="rect">
            <a:avLst/>
          </a:prstGeom>
          <a:noFill/>
        </p:spPr>
        <p:txBody>
          <a:bodyPr wrap="square" lIns="45720" tIns="18288" rIns="45720" bIns="27432" rtlCol="0">
            <a:noAutofit/>
          </a:bodyPr>
          <a:lstStyle/>
          <a:p>
            <a:pPr algn="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Asset Name</a:t>
            </a:r>
            <a:endParaRPr lang="en-US" sz="1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9" name="SearchBox"/>
          <p:cNvGrpSpPr/>
          <p:nvPr>
            <p:custDataLst>
              <p:custData r:id="rId8"/>
            </p:custDataLst>
          </p:nvPr>
        </p:nvGrpSpPr>
        <p:grpSpPr>
          <a:xfrm>
            <a:off x="3687505" y="1150169"/>
            <a:ext cx="962996" cy="310896"/>
            <a:chOff x="4111925" y="3293648"/>
            <a:chExt cx="962996" cy="310896"/>
          </a:xfrm>
        </p:grpSpPr>
        <p:sp>
          <p:nvSpPr>
            <p:cNvPr id="50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1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ontent"/>
          <p:cNvSpPr txBox="1"/>
          <p:nvPr/>
        </p:nvSpPr>
        <p:spPr>
          <a:xfrm>
            <a:off x="4733906" y="913458"/>
            <a:ext cx="898666" cy="176816"/>
          </a:xfrm>
          <a:prstGeom prst="rect">
            <a:avLst/>
          </a:prstGeom>
          <a:noFill/>
        </p:spPr>
        <p:txBody>
          <a:bodyPr wrap="square" lIns="45720" tIns="18288" rIns="45720" bIns="27432" rtlCol="0">
            <a:noAutofit/>
          </a:bodyPr>
          <a:lstStyle/>
          <a:p>
            <a:pPr algn="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Status</a:t>
            </a:r>
            <a:endParaRPr lang="en-US" sz="1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3" name="SearchBox"/>
          <p:cNvGrpSpPr/>
          <p:nvPr>
            <p:custDataLst>
              <p:custData r:id="rId9"/>
            </p:custDataLst>
          </p:nvPr>
        </p:nvGrpSpPr>
        <p:grpSpPr>
          <a:xfrm>
            <a:off x="5635501" y="860337"/>
            <a:ext cx="962996" cy="310896"/>
            <a:chOff x="4111925" y="3293648"/>
            <a:chExt cx="962996" cy="310896"/>
          </a:xfrm>
        </p:grpSpPr>
        <p:sp>
          <p:nvSpPr>
            <p:cNvPr id="54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5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Content"/>
          <p:cNvSpPr txBox="1"/>
          <p:nvPr/>
        </p:nvSpPr>
        <p:spPr>
          <a:xfrm>
            <a:off x="4738030" y="613172"/>
            <a:ext cx="898666" cy="176816"/>
          </a:xfrm>
          <a:prstGeom prst="rect">
            <a:avLst/>
          </a:prstGeom>
          <a:noFill/>
        </p:spPr>
        <p:txBody>
          <a:bodyPr wrap="square" lIns="45720" tIns="18288" rIns="45720" bIns="27432" rtlCol="0">
            <a:noAutofit/>
          </a:bodyPr>
          <a:lstStyle/>
          <a:p>
            <a:pPr algn="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  <a:endParaRPr lang="en-US" sz="1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7" name="SearchBox"/>
          <p:cNvGrpSpPr/>
          <p:nvPr>
            <p:custDataLst>
              <p:custData r:id="rId10"/>
            </p:custDataLst>
          </p:nvPr>
        </p:nvGrpSpPr>
        <p:grpSpPr>
          <a:xfrm>
            <a:off x="5639625" y="560051"/>
            <a:ext cx="962996" cy="310896"/>
            <a:chOff x="4111925" y="3293648"/>
            <a:chExt cx="962996" cy="310896"/>
          </a:xfrm>
        </p:grpSpPr>
        <p:sp>
          <p:nvSpPr>
            <p:cNvPr id="58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9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2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1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8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1D45C9FF-338B-4CDF-AD40-607B87B125D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C7A7445-0F86-401A-B649-2B3ADE7802E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314BE6F-7384-4EF3-9AAE-58DCD2CF430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155477E-85FF-4FCA-85B8-823B203EA15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FEC8E11-BB4C-40F9-B54B-D30136A194A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E0994F7-B7FC-4079-BA10-24B8E0E7C4B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4DF0308-4A2C-422D-A043-5B0B4827913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2BDC4401-81B7-46FB-86D8-F09FA0296DA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C13B949-58B1-41A2-B1EF-27D1CD501BF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943E483-E8F1-4E21-B2D0-632777E873E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2E5A175-3EBF-4C0A-BDD2-3117CB21500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98A4030-CB24-4BD0-9EE6-80EA52DB1CF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41CDE75-01C7-4414-99C8-93FA32F13B5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08D9B62-7F0D-4024-A376-5188790A462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19C0171-8D96-48E2-ABB5-1653F408AA3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A4F8A2B-2CE6-4EEB-B751-E47FF558A31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F247E51-E3DF-4AC0-A9E2-89C3BB2984A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C34FC83-9608-4D3E-A3BB-F5FADAF9097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87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Nhoppasit-PC2</dc:creator>
  <cp:lastModifiedBy>Nhoppasit-PC2</cp:lastModifiedBy>
  <cp:revision>26</cp:revision>
  <dcterms:created xsi:type="dcterms:W3CDTF">2018-08-15T13:48:38Z</dcterms:created>
  <dcterms:modified xsi:type="dcterms:W3CDTF">2018-08-16T02:39:07Z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