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44337-4C18-4337-400E-FADEB658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7C1564-9829-5C61-86DA-939CA34F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94008-0191-A73A-AD0F-AE8B45A3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6FE39-F5D6-7695-B575-4992B15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9948C-CB4C-862B-F496-8E64961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FB6C5-31E6-FB82-B3FE-6152821A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3E468A-DFE3-CC5E-4517-BE5F0BD1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18BEB-091C-F230-4B7F-BC78BE6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5557-79CC-092E-46E7-1C23E5B9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E30A8-2D50-1870-C591-EEE7D06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1568CD-D3F0-6653-6921-A87623C0E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63E5-A04C-A0D3-F970-3B04CAFC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18A80-3DD4-49FC-B4ED-8C23DD4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3D5F6-EB71-882D-EF06-20AE248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7B582-D801-0B89-1AED-3417FFB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86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290D7-94DE-6C9F-8645-9090BD09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10C42-9EDF-926A-44FF-787CD26A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5C179-9491-C7B3-1F36-64E9A6C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2942E-FAED-5715-A9FF-D17702F6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1A59D-B590-7121-B175-D6967FB8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1C601-8CA4-437D-153D-6A69C7E5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585E59-2C40-9731-72F4-CD0F693A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AE764-FB97-B6EE-77D5-51F614C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C7924-3F4C-09C0-5261-5BED4BE8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B637A-4270-646D-36F7-17670D90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91B51-56D0-00CC-D814-EB4BA21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A12CE-7004-695E-3067-A9F8075EB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12D851-8057-8904-A7F9-711D67D5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F7CC-CE6E-C7D5-F7B2-6F88673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AD5AE7-6D72-C6FD-EC32-031EC43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BDCDD-FCA4-836F-FA94-B8227C8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DFE8-F6C4-A78B-0040-24C74BF2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515C6-C61C-9312-62CF-0CA6D31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1047B2-4D95-F708-2B39-E1E5BEF2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1EF2EC-6C10-BC73-2FA1-4FA290700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EEE96-83AA-FE7C-BF70-385FA73E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45864-3491-7DB0-2724-3A0FA4A2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8FF65A-22CE-C9F8-3820-EEFC5F9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2556C0-48B0-F5D0-FD0F-0B816875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DB73B-E7B8-2068-4A7F-F11E9AE4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2CB92-D51A-EE79-ADA6-702DAE3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29CF2-2684-803E-4803-F95C6BF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30B1E-7FF5-D394-169D-214BA6A6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F61D2A-7249-8AD5-434B-6460947F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F553AB-D2DA-CCCB-50FE-2C47A81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DAA7D-7358-A954-2E38-B94446C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946C0-1905-72F4-EDC2-33F6A556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36F28-F7AA-0A06-7FA6-063975F2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31E3C-0E10-2787-028D-A29632F8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63A2C-B3B6-75CD-DC68-0FD08AE2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04B30-7B5B-FCAA-A78D-43381DE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D0EE1-AD6C-D271-0CD3-AE601CA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00134-B71A-1CE1-A391-AD0A4C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B91174-7935-00AE-1BB8-7BD06A58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0BF84-A13D-2168-BD0A-D556FC8D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F6BEB-46DD-F9C6-55F7-5AFB60DD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697378-44B2-850D-704F-3D65B20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CF170-5DA9-0333-7E47-411B1AB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5AAE83-D3CE-4E1D-1BAC-B201188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E6693-7B89-E6DF-8670-20C06019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1C5A9-66C9-1623-31FC-A3167D3E3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159EB-BEFF-2692-B4BF-7E6E0C7B9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227A6-4E77-FC7C-73AD-B1269DFAC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4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66AB1-B7C4-8FC8-399F-74FD1C5B1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/>
              <a:t>4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E780B-9C41-405E-D720-0F7F1F949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file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Horiguchi</dc:creator>
  <cp:lastModifiedBy>Naoya Horiguchi</cp:lastModifiedBy>
  <cp:revision>4</cp:revision>
  <dcterms:created xsi:type="dcterms:W3CDTF">2025-08-30T05:46:18Z</dcterms:created>
  <dcterms:modified xsi:type="dcterms:W3CDTF">2025-08-30T05:48:44Z</dcterms:modified>
</cp:coreProperties>
</file>