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69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9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08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7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1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3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9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5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4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0CF1-6A87-4343-91B5-3728D29D5316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AEEFF-D8D2-40AE-9503-5480A165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8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musphinx.github.io/" TargetMode="External"/><Relationship Id="rId2" Type="http://schemas.openxmlformats.org/officeDocument/2006/relationships/hyperlink" Target="https://en.wikipedia.org/wiki/List_of_speech_recognition_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eech.cs.cmu.edu/tools/lmtool-new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4E65-49F5-4253-B93D-5BA7C0A2F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bilingual Intelligent Personal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5CE6-88E5-46CF-A04C-1112CE882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Nahid Hossain</a:t>
            </a:r>
          </a:p>
          <a:p>
            <a:r>
              <a:rPr lang="en-US" dirty="0"/>
              <a:t>CSC 4740</a:t>
            </a:r>
          </a:p>
        </p:txBody>
      </p:sp>
    </p:spTree>
    <p:extLst>
      <p:ext uri="{BB962C8B-B14F-4D97-AF65-F5344CB8AC3E}">
        <p14:creationId xmlns:p14="http://schemas.microsoft.com/office/powerpoint/2010/main" val="10601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70E7-155D-4D0A-BF65-5991295B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FDC06-9835-46B7-9C98-770DBE241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0515600" cy="2788280"/>
          </a:xfrm>
        </p:spPr>
      </p:pic>
    </p:spTree>
    <p:extLst>
      <p:ext uri="{BB962C8B-B14F-4D97-AF65-F5344CB8AC3E}">
        <p14:creationId xmlns:p14="http://schemas.microsoft.com/office/powerpoint/2010/main" val="112127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29DD3-31A3-432D-84A1-9194ABD3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972"/>
            <a:ext cx="12192000" cy="53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434D-4D18-4B06-9836-54458AFF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F859-1E70-459F-AB38-55F5016A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find a way for the speech to be read out loud to the user</a:t>
            </a:r>
          </a:p>
          <a:p>
            <a:r>
              <a:rPr lang="en-US" dirty="0"/>
              <a:t>This will make the Intelligent Personal Assistant into a Voice User Interface</a:t>
            </a:r>
          </a:p>
          <a:p>
            <a:r>
              <a:rPr lang="en-US" dirty="0"/>
              <a:t>Some examples of Voice User Interfaces include Siri, Alexa, Cortana, Echo, etc.</a:t>
            </a:r>
          </a:p>
        </p:txBody>
      </p:sp>
    </p:spTree>
    <p:extLst>
      <p:ext uri="{BB962C8B-B14F-4D97-AF65-F5344CB8AC3E}">
        <p14:creationId xmlns:p14="http://schemas.microsoft.com/office/powerpoint/2010/main" val="315496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3B7A-3332-44A5-B54D-88D26A03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5C70-1C50-4C5C-B12E-E0F40CED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https://en.wikipedia.org/wiki/List_of_speech_recognition_software</a:t>
            </a:r>
            <a:endParaRPr lang="en-US" dirty="0"/>
          </a:p>
          <a:p>
            <a:r>
              <a:rPr lang="en-US" dirty="0">
                <a:hlinkClick r:id="rId3"/>
              </a:rPr>
              <a:t>https://cmusphinx.github.io/</a:t>
            </a:r>
            <a:endParaRPr lang="en-US" dirty="0"/>
          </a:p>
          <a:p>
            <a:r>
              <a:rPr lang="en-US" dirty="0">
                <a:hlinkClick r:id="rId4"/>
              </a:rPr>
              <a:t>http://www.speech.cs.cmu.edu/tools/lmtool-new.html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2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FF3-3E28-4C81-A62F-DDB23848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perfect speech recognition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5F48-4738-4FCB-9B89-70ACC96C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factors: must be open-source, available on Windows, and programming in Java is preferred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B2186-A85C-4159-89E0-BEDD3476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0633"/>
            <a:ext cx="12192000" cy="25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ED2-FF8B-43E8-A49F-7ECC7FEC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CMU 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1F9-B015-4280-B1DF-5F31CB3B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CMU Sphinx because it met the requirements of all my key factors</a:t>
            </a:r>
          </a:p>
          <a:p>
            <a:r>
              <a:rPr lang="en-US" dirty="0"/>
              <a:t>CMU Sphinx is made by Carnegie Mellon University(CMU) </a:t>
            </a:r>
          </a:p>
          <a:p>
            <a:r>
              <a:rPr lang="en-US" dirty="0"/>
              <a:t>It’s ability to create models for languages not currently using the software is perfect for my project</a:t>
            </a:r>
          </a:p>
          <a:p>
            <a:r>
              <a:rPr lang="en-US" dirty="0"/>
              <a:t>My project’s key purpose is to be able to talk in either English, Bangla(or Bengali), and Banglish, a word used to describe the hybrid language of Bangla and English, and be able to get feedback in them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7AB61-2D0E-4B56-9D7D-58721040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9274"/>
            <a:ext cx="12192000" cy="10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2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3DF8-B4AC-4428-8E29-EB76B34F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does CMU Sphinx have to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37D6-A303-4821-8C79-D9F3FCC3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GitHub website for CMU Sphinx offers a tutorial on how to handle most of the software</a:t>
            </a:r>
          </a:p>
          <a:p>
            <a:r>
              <a:rPr lang="en-US" dirty="0"/>
              <a:t>They have their own web based tool, known as lmtool, which allows users to create two important text- based components</a:t>
            </a:r>
          </a:p>
          <a:p>
            <a:r>
              <a:rPr lang="en-US" dirty="0"/>
              <a:t>One is the lexical model and the other is the language model</a:t>
            </a:r>
          </a:p>
          <a:p>
            <a:r>
              <a:rPr lang="en-US" dirty="0"/>
              <a:t>The lexical model is essentially the dictionary of words that are going to be used for speaking and being understood by the software</a:t>
            </a:r>
          </a:p>
          <a:p>
            <a:r>
              <a:rPr lang="en-US" dirty="0"/>
              <a:t>The language model is basically like a list of combinations of words from the lexical model</a:t>
            </a:r>
          </a:p>
        </p:txBody>
      </p:sp>
    </p:spTree>
    <p:extLst>
      <p:ext uri="{BB962C8B-B14F-4D97-AF65-F5344CB8AC3E}">
        <p14:creationId xmlns:p14="http://schemas.microsoft.com/office/powerpoint/2010/main" val="417531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DC0B-1964-4BFF-B3D6-D0D597DE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Based tool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39497-1CE1-4C2C-B3C3-0986599C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6" y="4264336"/>
            <a:ext cx="5719763" cy="1012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BC917-B32C-43B4-9C6C-D65B86696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4" y="1930400"/>
            <a:ext cx="2657475" cy="110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31357E-81B2-48E3-83B4-D2083BD3F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736" y="754062"/>
            <a:ext cx="1981200" cy="345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A751B-6386-4EBC-86ED-524CA90980D7}"/>
              </a:ext>
            </a:extLst>
          </p:cNvPr>
          <p:cNvSpPr txBox="1"/>
          <p:nvPr/>
        </p:nvSpPr>
        <p:spPr>
          <a:xfrm>
            <a:off x="2898539" y="1834356"/>
            <a:ext cx="6375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Create a file with a list of commands as shown on the right</a:t>
            </a:r>
            <a:br>
              <a:rPr lang="en-US" dirty="0"/>
            </a:br>
            <a:r>
              <a:rPr lang="en-US" dirty="0"/>
              <a:t>(tutorial said to name the file as corpus.txt,</a:t>
            </a:r>
            <a:br>
              <a:rPr lang="en-US" dirty="0"/>
            </a:br>
            <a:r>
              <a:rPr lang="en-US" dirty="0"/>
              <a:t>I named the file as commands.txt)</a:t>
            </a:r>
            <a:br>
              <a:rPr lang="en-US" dirty="0"/>
            </a:br>
            <a:r>
              <a:rPr lang="en-US" dirty="0"/>
              <a:t>Step 2: Select that file you created as shown on the left</a:t>
            </a:r>
            <a:br>
              <a:rPr lang="en-US" dirty="0"/>
            </a:br>
            <a:r>
              <a:rPr lang="en-US" dirty="0"/>
              <a:t>Step 3: Finally click on the Compile Knowledge Base Button</a:t>
            </a:r>
          </a:p>
        </p:txBody>
      </p:sp>
    </p:spTree>
    <p:extLst>
      <p:ext uri="{BB962C8B-B14F-4D97-AF65-F5344CB8AC3E}">
        <p14:creationId xmlns:p14="http://schemas.microsoft.com/office/powerpoint/2010/main" val="38951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FB0B-B705-4F1D-B5A2-4EC730E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Pronunciation Dictionary(.dic) File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C7BCF-DF1B-4D4F-A285-F358174A0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73" y="1930400"/>
            <a:ext cx="3143250" cy="345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CBA31-70A7-407D-AEE6-BF273252B42F}"/>
              </a:ext>
            </a:extLst>
          </p:cNvPr>
          <p:cNvSpPr txBox="1"/>
          <p:nvPr/>
        </p:nvSpPr>
        <p:spPr>
          <a:xfrm>
            <a:off x="4013825" y="5443021"/>
            <a:ext cx="416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same thing as the lexical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E9868-85FB-4E41-AD56-5DD69EA59115}"/>
              </a:ext>
            </a:extLst>
          </p:cNvPr>
          <p:cNvSpPr txBox="1"/>
          <p:nvPr/>
        </p:nvSpPr>
        <p:spPr>
          <a:xfrm>
            <a:off x="5582875" y="156106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</a:t>
            </a:r>
          </a:p>
        </p:txBody>
      </p:sp>
    </p:spTree>
    <p:extLst>
      <p:ext uri="{BB962C8B-B14F-4D97-AF65-F5344CB8AC3E}">
        <p14:creationId xmlns:p14="http://schemas.microsoft.com/office/powerpoint/2010/main" val="214933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329-0E19-4330-81C6-F50E53B9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Model(.lm) File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B7AAD2-EAA0-4454-8866-3A19A59E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5" y="1875354"/>
            <a:ext cx="7400925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13DD60-D2DB-4A53-89B9-FF35F8507BBD}"/>
              </a:ext>
            </a:extLst>
          </p:cNvPr>
          <p:cNvSpPr txBox="1"/>
          <p:nvPr/>
        </p:nvSpPr>
        <p:spPr>
          <a:xfrm>
            <a:off x="5582875" y="150602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2</a:t>
            </a:r>
          </a:p>
        </p:txBody>
      </p:sp>
    </p:spTree>
    <p:extLst>
      <p:ext uri="{BB962C8B-B14F-4D97-AF65-F5344CB8AC3E}">
        <p14:creationId xmlns:p14="http://schemas.microsoft.com/office/powerpoint/2010/main" val="350111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6FF-A027-4528-BB2E-1CEA2C4F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2B366-8405-4AE9-990E-B78B7594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0440"/>
            <a:ext cx="7362825" cy="819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89C09-48AA-4450-A556-55D0EB978C98}"/>
              </a:ext>
            </a:extLst>
          </p:cNvPr>
          <p:cNvSpPr txBox="1"/>
          <p:nvPr/>
        </p:nvSpPr>
        <p:spPr>
          <a:xfrm>
            <a:off x="677334" y="2948781"/>
            <a:ext cx="825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 is used in line 3 while Output 2 is used in line 4.</a:t>
            </a:r>
            <a:br>
              <a:rPr lang="en-US" dirty="0"/>
            </a:br>
            <a:r>
              <a:rPr lang="en-US" dirty="0"/>
              <a:t>I did not make an acoustic model, which is basically like a huge dictionary.</a:t>
            </a:r>
            <a:br>
              <a:rPr lang="en-US" dirty="0"/>
            </a:br>
            <a:r>
              <a:rPr lang="en-US" dirty="0"/>
              <a:t>CMU provides users with their one which includes multiple different languages as well.</a:t>
            </a:r>
          </a:p>
        </p:txBody>
      </p:sp>
    </p:spTree>
    <p:extLst>
      <p:ext uri="{BB962C8B-B14F-4D97-AF65-F5344CB8AC3E}">
        <p14:creationId xmlns:p14="http://schemas.microsoft.com/office/powerpoint/2010/main" val="350130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E18C-2DC1-4068-B33E-C795CB48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methods that I have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8B44-A3EA-48EE-876E-B2711A91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“Program Name”</a:t>
            </a:r>
          </a:p>
          <a:p>
            <a:r>
              <a:rPr lang="en-US" dirty="0"/>
              <a:t>Close “Program Name”</a:t>
            </a:r>
          </a:p>
          <a:p>
            <a:r>
              <a:rPr lang="en-US" dirty="0"/>
              <a:t>What is the time</a:t>
            </a:r>
          </a:p>
          <a:p>
            <a:r>
              <a:rPr lang="en-US" dirty="0"/>
              <a:t>What is the date</a:t>
            </a:r>
          </a:p>
          <a:p>
            <a:r>
              <a:rPr lang="en-US" dirty="0"/>
              <a:t>These methods have their Bangla and Banglish equivalents</a:t>
            </a:r>
          </a:p>
          <a:p>
            <a:r>
              <a:rPr lang="en-US" dirty="0"/>
              <a:t>I coded the equivalents in the Latin transliteration</a:t>
            </a:r>
          </a:p>
          <a:p>
            <a:r>
              <a:rPr lang="en-US" dirty="0"/>
              <a:t>I made the statement “Bye Banglish” close the Intelligent Personal Assistant </a:t>
            </a:r>
          </a:p>
          <a:p>
            <a:r>
              <a:rPr lang="en-US" dirty="0"/>
              <a:t>Commands not understood are not taken in and asked to be repeated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2867900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531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Creating a bilingual Intelligent Personal Assistant</vt:lpstr>
      <vt:lpstr>Finding the perfect speech recognition software</vt:lpstr>
      <vt:lpstr>Choosing CMU Sphinx</vt:lpstr>
      <vt:lpstr>What else does CMU Sphinx have to offer</vt:lpstr>
      <vt:lpstr>Web Based tool Process</vt:lpstr>
      <vt:lpstr>Pronunciation Dictionary(.dic) File Example</vt:lpstr>
      <vt:lpstr>Language Model(.lm) File Example</vt:lpstr>
      <vt:lpstr>Configuration Setup</vt:lpstr>
      <vt:lpstr>Some methods that I have made</vt:lpstr>
      <vt:lpstr>Examples of Code</vt:lpstr>
      <vt:lpstr>PowerPoint Presentation</vt:lpstr>
      <vt:lpstr>Remaining Plans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bilingual Intelligent Personal Assistant</dc:title>
  <dc:creator>Nahid Hossain</dc:creator>
  <cp:lastModifiedBy>Nahid Hossain</cp:lastModifiedBy>
  <cp:revision>29</cp:revision>
  <dcterms:created xsi:type="dcterms:W3CDTF">2021-04-19T10:22:59Z</dcterms:created>
  <dcterms:modified xsi:type="dcterms:W3CDTF">2021-04-19T11:42:42Z</dcterms:modified>
</cp:coreProperties>
</file>