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3" r:id="rId3"/>
    <p:sldId id="277" r:id="rId4"/>
    <p:sldId id="271" r:id="rId5"/>
    <p:sldId id="274" r:id="rId6"/>
    <p:sldId id="279" r:id="rId7"/>
    <p:sldId id="280" r:id="rId8"/>
    <p:sldId id="28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5319"/>
    <a:srgbClr val="A2142F"/>
    <a:srgbClr val="4DBEEE"/>
    <a:srgbClr val="77AC30"/>
    <a:srgbClr val="7E2F8E"/>
    <a:srgbClr val="EDB120"/>
    <a:srgbClr val="0072BD"/>
    <a:srgbClr val="0071BC"/>
    <a:srgbClr val="06488A"/>
    <a:srgbClr val="004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50CEC-0451-4459-8794-D52B3252261C}" v="888" dt="2019-05-17T12:56:0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n Romdhane" userId="24d68804-1cdd-4180-98e1-a83c40455eb3" providerId="ADAL" clId="{A1E19362-793F-4A41-B4E2-539E55E5A9C8}"/>
    <pc:docChg chg="undo custSel addSld delSld modSld modMainMaster">
      <pc:chgData name="Walid Ben Romdhane" userId="24d68804-1cdd-4180-98e1-a83c40455eb3" providerId="ADAL" clId="{A1E19362-793F-4A41-B4E2-539E55E5A9C8}" dt="2019-05-06T18:09:50.832" v="970" actId="14100"/>
      <pc:docMkLst>
        <pc:docMk/>
      </pc:docMkLst>
      <pc:sldMasterChg chg="addSp delSp modSp modSldLayout">
        <pc:chgData name="Walid Ben Romdhane" userId="24d68804-1cdd-4180-98e1-a83c40455eb3" providerId="ADAL" clId="{A1E19362-793F-4A41-B4E2-539E55E5A9C8}" dt="2019-05-06T18:09:24.474" v="965" actId="207"/>
        <pc:sldMasterMkLst>
          <pc:docMk/>
          <pc:sldMasterMk cId="4017494912" sldId="2147483648"/>
        </pc:sldMasterMkLst>
        <pc:spChg chg="mod">
          <ac:chgData name="Walid Ben Romdhane" userId="24d68804-1cdd-4180-98e1-a83c40455eb3" providerId="ADAL" clId="{A1E19362-793F-4A41-B4E2-539E55E5A9C8}" dt="2019-05-06T18:09:24.474" v="965" actId="207"/>
          <ac:spMkLst>
            <pc:docMk/>
            <pc:sldMasterMk cId="4017494912" sldId="2147483648"/>
            <ac:spMk id="2" creationId="{AC788D11-CBD4-47EB-A4B6-7BD2BAF95B13}"/>
          </ac:spMkLst>
        </pc:spChg>
        <pc:spChg chg="add mod">
          <ac:chgData name="Walid Ben Romdhane" userId="24d68804-1cdd-4180-98e1-a83c40455eb3" providerId="ADAL" clId="{A1E19362-793F-4A41-B4E2-539E55E5A9C8}" dt="2019-05-06T18:08:41.113" v="958" actId="207"/>
          <ac:spMkLst>
            <pc:docMk/>
            <pc:sldMasterMk cId="4017494912" sldId="2147483648"/>
            <ac:spMk id="8" creationId="{A4183F0A-7BAC-450B-BCB7-418EDADD4600}"/>
          </ac:spMkLst>
        </pc:spChg>
        <pc:spChg chg="add mod">
          <ac:chgData name="Walid Ben Romdhane" userId="24d68804-1cdd-4180-98e1-a83c40455eb3" providerId="ADAL" clId="{A1E19362-793F-4A41-B4E2-539E55E5A9C8}" dt="2019-05-06T18:08:48.237" v="960" actId="1076"/>
          <ac:spMkLst>
            <pc:docMk/>
            <pc:sldMasterMk cId="4017494912" sldId="2147483648"/>
            <ac:spMk id="9" creationId="{4D402ED8-4DDA-4C9B-8923-7F2FCC5FB48F}"/>
          </ac:spMkLst>
        </pc:spChg>
        <pc:picChg chg="add del">
          <ac:chgData name="Walid Ben Romdhane" userId="24d68804-1cdd-4180-98e1-a83c40455eb3" providerId="ADAL" clId="{A1E19362-793F-4A41-B4E2-539E55E5A9C8}" dt="2019-05-06T18:09:13.193" v="962" actId="478"/>
          <ac:picMkLst>
            <pc:docMk/>
            <pc:sldMasterMk cId="4017494912" sldId="2147483648"/>
            <ac:picMk id="7" creationId="{85697873-6A36-49C8-B170-B7F679B8E86F}"/>
          </ac:picMkLst>
        </pc:picChg>
        <pc:sldLayoutChg chg="modSp">
          <pc:chgData name="Walid Ben Romdhane" userId="24d68804-1cdd-4180-98e1-a83c40455eb3" providerId="ADAL" clId="{A1E19362-793F-4A41-B4E2-539E55E5A9C8}" dt="2019-05-06T17:38:32.593" v="451" actId="2711"/>
          <pc:sldLayoutMkLst>
            <pc:docMk/>
            <pc:sldMasterMk cId="4017494912" sldId="2147483648"/>
            <pc:sldLayoutMk cId="3625823891" sldId="2147483649"/>
          </pc:sldLayoutMkLst>
          <pc:spChg chg="mod">
            <ac:chgData name="Walid Ben Romdhane" userId="24d68804-1cdd-4180-98e1-a83c40455eb3" providerId="ADAL" clId="{A1E19362-793F-4A41-B4E2-539E55E5A9C8}" dt="2019-05-06T17:38:27.706" v="450" actId="404"/>
            <ac:spMkLst>
              <pc:docMk/>
              <pc:sldMasterMk cId="4017494912" sldId="2147483648"/>
              <pc:sldLayoutMk cId="3625823891" sldId="2147483649"/>
              <ac:spMk id="2" creationId="{D1144093-C15F-4183-AB9B-D5922A337B7F}"/>
            </ac:spMkLst>
          </pc:spChg>
          <pc:spChg chg="mod">
            <ac:chgData name="Walid Ben Romdhane" userId="24d68804-1cdd-4180-98e1-a83c40455eb3" providerId="ADAL" clId="{A1E19362-793F-4A41-B4E2-539E55E5A9C8}" dt="2019-05-06T17:38:32.593" v="451" actId="2711"/>
            <ac:spMkLst>
              <pc:docMk/>
              <pc:sldMasterMk cId="4017494912" sldId="2147483648"/>
              <pc:sldLayoutMk cId="3625823891" sldId="2147483649"/>
              <ac:spMk id="3" creationId="{91B665FA-BA54-494C-9150-30D325FBCCA2}"/>
            </ac:spMkLst>
          </pc:spChg>
        </pc:sldLayoutChg>
        <pc:sldLayoutChg chg="modSp">
          <pc:chgData name="Walid Ben Romdhane" userId="24d68804-1cdd-4180-98e1-a83c40455eb3" providerId="ADAL" clId="{A1E19362-793F-4A41-B4E2-539E55E5A9C8}" dt="2019-05-06T18:09:07.682" v="961" actId="167"/>
          <pc:sldLayoutMkLst>
            <pc:docMk/>
            <pc:sldMasterMk cId="4017494912" sldId="2147483648"/>
            <pc:sldLayoutMk cId="1271241007" sldId="2147483650"/>
          </pc:sldLayoutMkLst>
          <pc:spChg chg="mod">
            <ac:chgData name="Walid Ben Romdhane" userId="24d68804-1cdd-4180-98e1-a83c40455eb3" providerId="ADAL" clId="{A1E19362-793F-4A41-B4E2-539E55E5A9C8}" dt="2019-05-06T17:38:40.531" v="453" actId="404"/>
            <ac:spMkLst>
              <pc:docMk/>
              <pc:sldMasterMk cId="4017494912" sldId="2147483648"/>
              <pc:sldLayoutMk cId="1271241007" sldId="2147483650"/>
              <ac:spMk id="2" creationId="{9537B5C3-BA3C-48D8-B294-7C77B1C05205}"/>
            </ac:spMkLst>
          </pc:spChg>
          <pc:spChg chg="mod ord">
            <ac:chgData name="Walid Ben Romdhane" userId="24d68804-1cdd-4180-98e1-a83c40455eb3" providerId="ADAL" clId="{A1E19362-793F-4A41-B4E2-539E55E5A9C8}" dt="2019-05-06T18:09:07.682" v="961" actId="167"/>
            <ac:spMkLst>
              <pc:docMk/>
              <pc:sldMasterMk cId="4017494912" sldId="2147483648"/>
              <pc:sldLayoutMk cId="1271241007" sldId="2147483650"/>
              <ac:spMk id="3" creationId="{7B602C20-F7AA-4DAA-9091-0DABF5FBB3D4}"/>
            </ac:spMkLst>
          </pc:spChg>
        </pc:sldLayoutChg>
      </pc:sldMasterChg>
    </pc:docChg>
  </pc:docChgLst>
  <pc:docChgLst>
    <pc:chgData name="Walid Ben Romdhane" userId="24d68804-1cdd-4180-98e1-a83c40455eb3" providerId="ADAL" clId="{79DB3F3C-213E-418D-A8F0-B57A05EC7CDA}"/>
    <pc:docChg chg="undo redo custSel addSld delSld modSld sldOrd modMainMaster">
      <pc:chgData name="Walid Ben Romdhane" userId="24d68804-1cdd-4180-98e1-a83c40455eb3" providerId="ADAL" clId="{79DB3F3C-213E-418D-A8F0-B57A05EC7CDA}" dt="2019-05-11T16:23:17.334" v="2866" actId="20577"/>
      <pc:docMkLst>
        <pc:docMk/>
      </pc:docMkLst>
      <pc:sldChg chg="addSp delSp modSp add modTransition modAnim">
        <pc:chgData name="Walid Ben Romdhane" userId="24d68804-1cdd-4180-98e1-a83c40455eb3" providerId="ADAL" clId="{79DB3F3C-213E-418D-A8F0-B57A05EC7CDA}" dt="2019-05-11T15:42:25.083" v="2380"/>
        <pc:sldMkLst>
          <pc:docMk/>
          <pc:sldMk cId="1287608960" sldId="271"/>
        </pc:sldMkLst>
        <pc:spChg chg="del mod">
          <ac:chgData name="Walid Ben Romdhane" userId="24d68804-1cdd-4180-98e1-a83c40455eb3" providerId="ADAL" clId="{79DB3F3C-213E-418D-A8F0-B57A05EC7CDA}" dt="2019-05-10T14:59:05.005" v="377"/>
          <ac:spMkLst>
            <pc:docMk/>
            <pc:sldMk cId="1287608960" sldId="271"/>
            <ac:spMk id="2" creationId="{DE4D06B2-C39F-49D2-95CE-EE67598147FA}"/>
          </ac:spMkLst>
        </pc:spChg>
        <pc:spChg chg="del">
          <ac:chgData name="Walid Ben Romdhane" userId="24d68804-1cdd-4180-98e1-a83c40455eb3" providerId="ADAL" clId="{79DB3F3C-213E-418D-A8F0-B57A05EC7CDA}" dt="2019-05-10T14:59:05.005" v="377"/>
          <ac:spMkLst>
            <pc:docMk/>
            <pc:sldMk cId="1287608960" sldId="271"/>
            <ac:spMk id="3" creationId="{464D87C3-22C9-4442-B34E-9DE132B0401B}"/>
          </ac:spMkLst>
        </pc:spChg>
        <pc:spChg chg="add del mod">
          <ac:chgData name="Walid Ben Romdhane" userId="24d68804-1cdd-4180-98e1-a83c40455eb3" providerId="ADAL" clId="{79DB3F3C-213E-418D-A8F0-B57A05EC7CDA}" dt="2019-05-10T14:59:08.522" v="378"/>
          <ac:spMkLst>
            <pc:docMk/>
            <pc:sldMk cId="1287608960" sldId="271"/>
            <ac:spMk id="4" creationId="{5645270E-548D-4964-B76E-D3BFB37A0598}"/>
          </ac:spMkLst>
        </pc:spChg>
        <pc:spChg chg="add del mod">
          <ac:chgData name="Walid Ben Romdhane" userId="24d68804-1cdd-4180-98e1-a83c40455eb3" providerId="ADAL" clId="{79DB3F3C-213E-418D-A8F0-B57A05EC7CDA}" dt="2019-05-10T14:59:08.522" v="378"/>
          <ac:spMkLst>
            <pc:docMk/>
            <pc:sldMk cId="1287608960" sldId="271"/>
            <ac:spMk id="5" creationId="{A3AF730E-7732-4B67-94A5-C58B4D3BC90C}"/>
          </ac:spMkLst>
        </pc:spChg>
        <pc:spChg chg="add del mod">
          <ac:chgData name="Walid Ben Romdhane" userId="24d68804-1cdd-4180-98e1-a83c40455eb3" providerId="ADAL" clId="{79DB3F3C-213E-418D-A8F0-B57A05EC7CDA}" dt="2019-05-10T15:01:43.339" v="478"/>
          <ac:spMkLst>
            <pc:docMk/>
            <pc:sldMk cId="1287608960" sldId="271"/>
            <ac:spMk id="6" creationId="{091B7B77-57B5-44FD-AD44-8D88CC171BCC}"/>
          </ac:spMkLst>
        </pc:spChg>
        <pc:spChg chg="add del mod">
          <ac:chgData name="Walid Ben Romdhane" userId="24d68804-1cdd-4180-98e1-a83c40455eb3" providerId="ADAL" clId="{79DB3F3C-213E-418D-A8F0-B57A05EC7CDA}" dt="2019-05-10T15:01:43.339" v="478"/>
          <ac:spMkLst>
            <pc:docMk/>
            <pc:sldMk cId="1287608960" sldId="271"/>
            <ac:spMk id="7" creationId="{C7091E1A-1FAB-494C-B900-DD04F06A91ED}"/>
          </ac:spMkLst>
        </pc:spChg>
        <pc:spChg chg="add del mod">
          <ac:chgData name="Walid Ben Romdhane" userId="24d68804-1cdd-4180-98e1-a83c40455eb3" providerId="ADAL" clId="{79DB3F3C-213E-418D-A8F0-B57A05EC7CDA}" dt="2019-05-10T15:02:40.495" v="492"/>
          <ac:spMkLst>
            <pc:docMk/>
            <pc:sldMk cId="1287608960" sldId="271"/>
            <ac:spMk id="8" creationId="{0DC1857E-B3EA-4F96-87C8-96D3445E24B1}"/>
          </ac:spMkLst>
        </pc:spChg>
        <pc:spChg chg="add del mod">
          <ac:chgData name="Walid Ben Romdhane" userId="24d68804-1cdd-4180-98e1-a83c40455eb3" providerId="ADAL" clId="{79DB3F3C-213E-418D-A8F0-B57A05EC7CDA}" dt="2019-05-10T15:02:40.495" v="492"/>
          <ac:spMkLst>
            <pc:docMk/>
            <pc:sldMk cId="1287608960" sldId="271"/>
            <ac:spMk id="9" creationId="{F0308245-930E-471D-8DC5-42825ED6E3C6}"/>
          </ac:spMkLst>
        </pc:spChg>
        <pc:spChg chg="add del mod">
          <ac:chgData name="Walid Ben Romdhane" userId="24d68804-1cdd-4180-98e1-a83c40455eb3" providerId="ADAL" clId="{79DB3F3C-213E-418D-A8F0-B57A05EC7CDA}" dt="2019-05-10T15:06:30.604" v="507"/>
          <ac:spMkLst>
            <pc:docMk/>
            <pc:sldMk cId="1287608960" sldId="271"/>
            <ac:spMk id="10" creationId="{1125D5A1-738C-4F0E-80D5-B4AC73CC473F}"/>
          </ac:spMkLst>
        </pc:spChg>
        <pc:spChg chg="add mod">
          <ac:chgData name="Walid Ben Romdhane" userId="24d68804-1cdd-4180-98e1-a83c40455eb3" providerId="ADAL" clId="{79DB3F3C-213E-418D-A8F0-B57A05EC7CDA}" dt="2019-05-11T13:13:17.744" v="1890" actId="207"/>
          <ac:spMkLst>
            <pc:docMk/>
            <pc:sldMk cId="1287608960" sldId="271"/>
            <ac:spMk id="11" creationId="{238FC429-0E6D-4678-8C29-5E25CE0026B2}"/>
          </ac:spMkLst>
        </pc:spChg>
        <pc:spChg chg="add del mod">
          <ac:chgData name="Walid Ben Romdhane" userId="24d68804-1cdd-4180-98e1-a83c40455eb3" providerId="ADAL" clId="{79DB3F3C-213E-418D-A8F0-B57A05EC7CDA}" dt="2019-05-10T15:06:30.604" v="507"/>
          <ac:spMkLst>
            <pc:docMk/>
            <pc:sldMk cId="1287608960" sldId="271"/>
            <ac:spMk id="12" creationId="{9DF098E9-56DE-4E53-B230-484C445EE129}"/>
          </ac:spMkLst>
        </pc:spChg>
        <pc:spChg chg="add mod">
          <ac:chgData name="Walid Ben Romdhane" userId="24d68804-1cdd-4180-98e1-a83c40455eb3" providerId="ADAL" clId="{79DB3F3C-213E-418D-A8F0-B57A05EC7CDA}" dt="2019-05-11T11:13:53.733" v="1137" actId="5793"/>
          <ac:spMkLst>
            <pc:docMk/>
            <pc:sldMk cId="1287608960" sldId="271"/>
            <ac:spMk id="13" creationId="{CD6CF00D-DFBF-45E4-BEE0-F3CD5B19531A}"/>
          </ac:spMkLst>
        </pc:spChg>
        <pc:spChg chg="add mod">
          <ac:chgData name="Walid Ben Romdhane" userId="24d68804-1cdd-4180-98e1-a83c40455eb3" providerId="ADAL" clId="{79DB3F3C-213E-418D-A8F0-B57A05EC7CDA}" dt="2019-05-11T11:14:04.782" v="1175" actId="20577"/>
          <ac:spMkLst>
            <pc:docMk/>
            <pc:sldMk cId="1287608960" sldId="271"/>
            <ac:spMk id="14" creationId="{B20AEE04-3D98-4E83-B2E1-C4D86A356C36}"/>
          </ac:spMkLst>
        </pc:spChg>
        <pc:picChg chg="add del mod">
          <ac:chgData name="Walid Ben Romdhane" userId="24d68804-1cdd-4180-98e1-a83c40455eb3" providerId="ADAL" clId="{79DB3F3C-213E-418D-A8F0-B57A05EC7CDA}" dt="2019-05-11T14:26:30.451" v="2296"/>
          <ac:picMkLst>
            <pc:docMk/>
            <pc:sldMk cId="1287608960" sldId="271"/>
            <ac:picMk id="2" creationId="{74F8613A-8B11-4F82-96CF-07A5282498E1}"/>
          </ac:picMkLst>
        </pc:picChg>
        <pc:picChg chg="add del mod">
          <ac:chgData name="Walid Ben Romdhane" userId="24d68804-1cdd-4180-98e1-a83c40455eb3" providerId="ADAL" clId="{79DB3F3C-213E-418D-A8F0-B57A05EC7CDA}" dt="2019-05-11T11:57:05.617" v="1507"/>
          <ac:picMkLst>
            <pc:docMk/>
            <pc:sldMk cId="1287608960" sldId="271"/>
            <ac:picMk id="2" creationId="{7FB943D1-BFC5-4727-950F-D25C15B50BF1}"/>
          </ac:picMkLst>
        </pc:picChg>
        <pc:picChg chg="add mod">
          <ac:chgData name="Walid Ben Romdhane" userId="24d68804-1cdd-4180-98e1-a83c40455eb3" providerId="ADAL" clId="{79DB3F3C-213E-418D-A8F0-B57A05EC7CDA}" dt="2019-05-11T09:59:40.144" v="1068"/>
          <ac:picMkLst>
            <pc:docMk/>
            <pc:sldMk cId="1287608960" sldId="271"/>
            <ac:picMk id="3" creationId="{5EE07F02-48C0-4E25-B5CE-94C99DB41D71}"/>
          </ac:picMkLst>
        </pc:picChg>
        <pc:picChg chg="add del mod">
          <ac:chgData name="Walid Ben Romdhane" userId="24d68804-1cdd-4180-98e1-a83c40455eb3" providerId="ADAL" clId="{79DB3F3C-213E-418D-A8F0-B57A05EC7CDA}" dt="2019-05-11T14:46:59.021" v="2350"/>
          <ac:picMkLst>
            <pc:docMk/>
            <pc:sldMk cId="1287608960" sldId="271"/>
            <ac:picMk id="3" creationId="{F216BF54-8DE1-4CC7-8C4E-DDF418157223}"/>
          </ac:picMkLst>
        </pc:picChg>
        <pc:picChg chg="add del mod">
          <ac:chgData name="Walid Ben Romdhane" userId="24d68804-1cdd-4180-98e1-a83c40455eb3" providerId="ADAL" clId="{79DB3F3C-213E-418D-A8F0-B57A05EC7CDA}" dt="2019-05-11T14:49:31.844" v="2354"/>
          <ac:picMkLst>
            <pc:docMk/>
            <pc:sldMk cId="1287608960" sldId="271"/>
            <ac:picMk id="4" creationId="{4E49AB4B-051C-4253-B67A-74088C9B934E}"/>
          </ac:picMkLst>
        </pc:picChg>
        <pc:picChg chg="add del mod">
          <ac:chgData name="Walid Ben Romdhane" userId="24d68804-1cdd-4180-98e1-a83c40455eb3" providerId="ADAL" clId="{79DB3F3C-213E-418D-A8F0-B57A05EC7CDA}" dt="2019-05-10T15:08:46.370" v="582"/>
          <ac:picMkLst>
            <pc:docMk/>
            <pc:sldMk cId="1287608960" sldId="271"/>
            <ac:picMk id="16" creationId="{423AFCFD-96BD-4197-8A9D-772C47F4C7D5}"/>
          </ac:picMkLst>
        </pc:picChg>
      </pc:sldChg>
      <pc:sldChg chg="addSp delSp modSp add ord modTransition modAnim">
        <pc:chgData name="Walid Ben Romdhane" userId="24d68804-1cdd-4180-98e1-a83c40455eb3" providerId="ADAL" clId="{79DB3F3C-213E-418D-A8F0-B57A05EC7CDA}" dt="2019-05-11T16:18:33.165" v="2717" actId="207"/>
        <pc:sldMkLst>
          <pc:docMk/>
          <pc:sldMk cId="257966625" sldId="273"/>
        </pc:sldMkLst>
        <pc:spChg chg="mod">
          <ac:chgData name="Walid Ben Romdhane" userId="24d68804-1cdd-4180-98e1-a83c40455eb3" providerId="ADAL" clId="{79DB3F3C-213E-418D-A8F0-B57A05EC7CDA}" dt="2019-05-11T16:18:33.165" v="2717" actId="207"/>
          <ac:spMkLst>
            <pc:docMk/>
            <pc:sldMk cId="257966625" sldId="273"/>
            <ac:spMk id="2" creationId="{FDC81F71-AB82-41B8-BCE9-B4F17E2F4CE7}"/>
          </ac:spMkLst>
        </pc:spChg>
        <pc:spChg chg="mod">
          <ac:chgData name="Walid Ben Romdhane" userId="24d68804-1cdd-4180-98e1-a83c40455eb3" providerId="ADAL" clId="{79DB3F3C-213E-418D-A8F0-B57A05EC7CDA}" dt="2019-05-11T15:46:07.002" v="2435" actId="20577"/>
          <ac:spMkLst>
            <pc:docMk/>
            <pc:sldMk cId="257966625" sldId="273"/>
            <ac:spMk id="3" creationId="{68E29BC9-234F-4325-8C27-3572D2FD955E}"/>
          </ac:spMkLst>
        </pc:spChg>
        <pc:picChg chg="add del mod">
          <ac:chgData name="Walid Ben Romdhane" userId="24d68804-1cdd-4180-98e1-a83c40455eb3" providerId="ADAL" clId="{79DB3F3C-213E-418D-A8F0-B57A05EC7CDA}" dt="2019-05-11T11:57:05.617" v="1507"/>
          <ac:picMkLst>
            <pc:docMk/>
            <pc:sldMk cId="257966625" sldId="273"/>
            <ac:picMk id="4" creationId="{3E3B89D8-2043-4C04-AD30-D16A96867A00}"/>
          </ac:picMkLst>
        </pc:picChg>
        <pc:picChg chg="add del mod">
          <ac:chgData name="Walid Ben Romdhane" userId="24d68804-1cdd-4180-98e1-a83c40455eb3" providerId="ADAL" clId="{79DB3F3C-213E-418D-A8F0-B57A05EC7CDA}" dt="2019-05-11T14:26:30.451" v="2296"/>
          <ac:picMkLst>
            <pc:docMk/>
            <pc:sldMk cId="257966625" sldId="273"/>
            <ac:picMk id="4" creationId="{5B61F3CF-1E69-403C-AD6D-71141F39260F}"/>
          </ac:picMkLst>
        </pc:picChg>
        <pc:picChg chg="add del mod">
          <ac:chgData name="Walid Ben Romdhane" userId="24d68804-1cdd-4180-98e1-a83c40455eb3" providerId="ADAL" clId="{79DB3F3C-213E-418D-A8F0-B57A05EC7CDA}" dt="2019-05-11T14:49:31.844" v="2354"/>
          <ac:picMkLst>
            <pc:docMk/>
            <pc:sldMk cId="257966625" sldId="273"/>
            <ac:picMk id="5" creationId="{9E20E1AD-30C4-4F37-91A1-42F9F3CFCBA4}"/>
          </ac:picMkLst>
        </pc:picChg>
        <pc:picChg chg="add mod">
          <ac:chgData name="Walid Ben Romdhane" userId="24d68804-1cdd-4180-98e1-a83c40455eb3" providerId="ADAL" clId="{79DB3F3C-213E-418D-A8F0-B57A05EC7CDA}" dt="2019-05-11T09:59:40.144" v="1068"/>
          <ac:picMkLst>
            <pc:docMk/>
            <pc:sldMk cId="257966625" sldId="273"/>
            <ac:picMk id="5" creationId="{D0F6CB2F-1982-4F45-90BA-63218D6963E5}"/>
          </ac:picMkLst>
        </pc:picChg>
      </pc:sldChg>
      <pc:sldChg chg="addSp delSp modSp add modTransition modAnim">
        <pc:chgData name="Walid Ben Romdhane" userId="24d68804-1cdd-4180-98e1-a83c40455eb3" providerId="ADAL" clId="{79DB3F3C-213E-418D-A8F0-B57A05EC7CDA}" dt="2019-05-11T15:42:25.083" v="2380"/>
        <pc:sldMkLst>
          <pc:docMk/>
          <pc:sldMk cId="2637483938" sldId="274"/>
        </pc:sldMkLst>
        <pc:spChg chg="mod">
          <ac:chgData name="Walid Ben Romdhane" userId="24d68804-1cdd-4180-98e1-a83c40455eb3" providerId="ADAL" clId="{79DB3F3C-213E-418D-A8F0-B57A05EC7CDA}" dt="2019-05-10T19:52:18.087" v="821" actId="14100"/>
          <ac:spMkLst>
            <pc:docMk/>
            <pc:sldMk cId="2637483938" sldId="274"/>
            <ac:spMk id="2" creationId="{51E805D8-A105-4FB4-BB2C-98EC523D1AEA}"/>
          </ac:spMkLst>
        </pc:spChg>
        <pc:spChg chg="mod">
          <ac:chgData name="Walid Ben Romdhane" userId="24d68804-1cdd-4180-98e1-a83c40455eb3" providerId="ADAL" clId="{79DB3F3C-213E-418D-A8F0-B57A05EC7CDA}" dt="2019-05-10T19:48:55.055" v="729" actId="20577"/>
          <ac:spMkLst>
            <pc:docMk/>
            <pc:sldMk cId="2637483938" sldId="274"/>
            <ac:spMk id="3" creationId="{790B1129-98EB-4B3E-ADEC-4BFAFBC2E401}"/>
          </ac:spMkLst>
        </pc:spChg>
        <pc:picChg chg="add del mod">
          <ac:chgData name="Walid Ben Romdhane" userId="24d68804-1cdd-4180-98e1-a83c40455eb3" providerId="ADAL" clId="{79DB3F3C-213E-418D-A8F0-B57A05EC7CDA}" dt="2019-05-11T11:57:05.617" v="1507"/>
          <ac:picMkLst>
            <pc:docMk/>
            <pc:sldMk cId="2637483938" sldId="274"/>
            <ac:picMk id="4" creationId="{CC42B845-29EC-4CE2-BDCA-10BC23E3CE8C}"/>
          </ac:picMkLst>
        </pc:picChg>
        <pc:picChg chg="add del mod">
          <ac:chgData name="Walid Ben Romdhane" userId="24d68804-1cdd-4180-98e1-a83c40455eb3" providerId="ADAL" clId="{79DB3F3C-213E-418D-A8F0-B57A05EC7CDA}" dt="2019-05-11T14:26:30.451" v="2296"/>
          <ac:picMkLst>
            <pc:docMk/>
            <pc:sldMk cId="2637483938" sldId="274"/>
            <ac:picMk id="4" creationId="{F3170E5C-95BF-4C1A-8CEA-CDD285341668}"/>
          </ac:picMkLst>
        </pc:picChg>
        <pc:picChg chg="add del mod">
          <ac:chgData name="Walid Ben Romdhane" userId="24d68804-1cdd-4180-98e1-a83c40455eb3" providerId="ADAL" clId="{79DB3F3C-213E-418D-A8F0-B57A05EC7CDA}" dt="2019-05-11T14:46:59.021" v="2350"/>
          <ac:picMkLst>
            <pc:docMk/>
            <pc:sldMk cId="2637483938" sldId="274"/>
            <ac:picMk id="5" creationId="{04235012-6DBA-48EC-9AB3-0EA469B16718}"/>
          </ac:picMkLst>
        </pc:picChg>
        <pc:picChg chg="add mod">
          <ac:chgData name="Walid Ben Romdhane" userId="24d68804-1cdd-4180-98e1-a83c40455eb3" providerId="ADAL" clId="{79DB3F3C-213E-418D-A8F0-B57A05EC7CDA}" dt="2019-05-11T09:59:40.144" v="1068"/>
          <ac:picMkLst>
            <pc:docMk/>
            <pc:sldMk cId="2637483938" sldId="274"/>
            <ac:picMk id="5" creationId="{2BBE4D72-3282-4518-808A-3E70E99F3733}"/>
          </ac:picMkLst>
        </pc:picChg>
        <pc:picChg chg="add del mod">
          <ac:chgData name="Walid Ben Romdhane" userId="24d68804-1cdd-4180-98e1-a83c40455eb3" providerId="ADAL" clId="{79DB3F3C-213E-418D-A8F0-B57A05EC7CDA}" dt="2019-05-11T14:51:43.265" v="2358"/>
          <ac:picMkLst>
            <pc:docMk/>
            <pc:sldMk cId="2637483938" sldId="274"/>
            <ac:picMk id="6" creationId="{714826B9-B447-41D8-8787-AECB06F4933E}"/>
          </ac:picMkLst>
        </pc:picChg>
      </pc:sldChg>
      <pc:sldChg chg="modSp add">
        <pc:chgData name="Walid Ben Romdhane" userId="24d68804-1cdd-4180-98e1-a83c40455eb3" providerId="ADAL" clId="{79DB3F3C-213E-418D-A8F0-B57A05EC7CDA}" dt="2019-05-11T16:23:17.334" v="2866" actId="20577"/>
        <pc:sldMkLst>
          <pc:docMk/>
          <pc:sldMk cId="2220760410" sldId="276"/>
        </pc:sldMkLst>
        <pc:spChg chg="mod">
          <ac:chgData name="Walid Ben Romdhane" userId="24d68804-1cdd-4180-98e1-a83c40455eb3" providerId="ADAL" clId="{79DB3F3C-213E-418D-A8F0-B57A05EC7CDA}" dt="2019-05-11T16:23:17.334" v="2866" actId="20577"/>
          <ac:spMkLst>
            <pc:docMk/>
            <pc:sldMk cId="2220760410" sldId="276"/>
            <ac:spMk id="2" creationId="{FDC81F71-AB82-41B8-BCE9-B4F17E2F4CE7}"/>
          </ac:spMkLst>
        </pc:spChg>
      </pc:sldChg>
      <pc:sldChg chg="modSp add">
        <pc:chgData name="Walid Ben Romdhane" userId="24d68804-1cdd-4180-98e1-a83c40455eb3" providerId="ADAL" clId="{79DB3F3C-213E-418D-A8F0-B57A05EC7CDA}" dt="2019-05-11T16:22:18.238" v="2832" actId="207"/>
        <pc:sldMkLst>
          <pc:docMk/>
          <pc:sldMk cId="1807865942" sldId="277"/>
        </pc:sldMkLst>
        <pc:spChg chg="mod">
          <ac:chgData name="Walid Ben Romdhane" userId="24d68804-1cdd-4180-98e1-a83c40455eb3" providerId="ADAL" clId="{79DB3F3C-213E-418D-A8F0-B57A05EC7CDA}" dt="2019-05-11T16:22:18.238" v="2832" actId="207"/>
          <ac:spMkLst>
            <pc:docMk/>
            <pc:sldMk cId="1807865942" sldId="277"/>
            <ac:spMk id="2" creationId="{54424242-453B-4E5A-9554-02927006648A}"/>
          </ac:spMkLst>
        </pc:spChg>
        <pc:spChg chg="mod">
          <ac:chgData name="Walid Ben Romdhane" userId="24d68804-1cdd-4180-98e1-a83c40455eb3" providerId="ADAL" clId="{79DB3F3C-213E-418D-A8F0-B57A05EC7CDA}" dt="2019-05-11T16:18:51.386" v="2739" actId="20577"/>
          <ac:spMkLst>
            <pc:docMk/>
            <pc:sldMk cId="1807865942" sldId="277"/>
            <ac:spMk id="3" creationId="{883CD200-C565-4C49-82E1-692FA494EDAE}"/>
          </ac:spMkLst>
        </pc:spChg>
      </pc:sldChg>
      <pc:sldMasterChg chg="addSp delSp modSp delSldLayout modSldLayout">
        <pc:chgData name="Walid Ben Romdhane" userId="24d68804-1cdd-4180-98e1-a83c40455eb3" providerId="ADAL" clId="{79DB3F3C-213E-418D-A8F0-B57A05EC7CDA}" dt="2019-05-11T14:23:22.563" v="2229" actId="404"/>
        <pc:sldMasterMkLst>
          <pc:docMk/>
          <pc:sldMasterMk cId="4017494912" sldId="2147483648"/>
        </pc:sldMasterMkLst>
        <pc:spChg chg="mod">
          <ac:chgData name="Walid Ben Romdhane" userId="24d68804-1cdd-4180-98e1-a83c40455eb3" providerId="ADAL" clId="{79DB3F3C-213E-418D-A8F0-B57A05EC7CDA}" dt="2019-05-10T14:44:08.916" v="151" actId="207"/>
          <ac:spMkLst>
            <pc:docMk/>
            <pc:sldMasterMk cId="4017494912" sldId="2147483648"/>
            <ac:spMk id="2" creationId="{AC788D11-CBD4-47EB-A4B6-7BD2BAF95B13}"/>
          </ac:spMkLst>
        </pc:spChg>
        <pc:spChg chg="mod">
          <ac:chgData name="Walid Ben Romdhane" userId="24d68804-1cdd-4180-98e1-a83c40455eb3" providerId="ADAL" clId="{79DB3F3C-213E-418D-A8F0-B57A05EC7CDA}" dt="2019-05-10T14:56:55.845" v="321" actId="2711"/>
          <ac:spMkLst>
            <pc:docMk/>
            <pc:sldMasterMk cId="4017494912" sldId="2147483648"/>
            <ac:spMk id="3" creationId="{B92D67AF-191D-4021-9917-6E2074A7FDB1}"/>
          </ac:spMkLst>
        </pc:spChg>
        <pc:spChg chg="del">
          <ac:chgData name="Walid Ben Romdhane" userId="24d68804-1cdd-4180-98e1-a83c40455eb3" providerId="ADAL" clId="{79DB3F3C-213E-418D-A8F0-B57A05EC7CDA}" dt="2019-05-10T14:55:11.194" v="307" actId="478"/>
          <ac:spMkLst>
            <pc:docMk/>
            <pc:sldMasterMk cId="4017494912" sldId="2147483648"/>
            <ac:spMk id="4" creationId="{49C5B642-AA6F-42EE-83E8-9937DA175A9D}"/>
          </ac:spMkLst>
        </pc:spChg>
        <pc:spChg chg="del">
          <ac:chgData name="Walid Ben Romdhane" userId="24d68804-1cdd-4180-98e1-a83c40455eb3" providerId="ADAL" clId="{79DB3F3C-213E-418D-A8F0-B57A05EC7CDA}" dt="2019-05-10T14:55:11.194" v="307" actId="478"/>
          <ac:spMkLst>
            <pc:docMk/>
            <pc:sldMasterMk cId="4017494912" sldId="2147483648"/>
            <ac:spMk id="5" creationId="{2495848F-B3E4-4328-9F42-7A3F9C32D981}"/>
          </ac:spMkLst>
        </pc:spChg>
        <pc:spChg chg="del">
          <ac:chgData name="Walid Ben Romdhane" userId="24d68804-1cdd-4180-98e1-a83c40455eb3" providerId="ADAL" clId="{79DB3F3C-213E-418D-A8F0-B57A05EC7CDA}" dt="2019-05-10T14:55:11.194" v="307" actId="478"/>
          <ac:spMkLst>
            <pc:docMk/>
            <pc:sldMasterMk cId="4017494912" sldId="2147483648"/>
            <ac:spMk id="6" creationId="{BFE82271-50C7-4087-84AF-54C4885A1D84}"/>
          </ac:spMkLst>
        </pc:spChg>
        <pc:spChg chg="mod">
          <ac:chgData name="Walid Ben Romdhane" userId="24d68804-1cdd-4180-98e1-a83c40455eb3" providerId="ADAL" clId="{79DB3F3C-213E-418D-A8F0-B57A05EC7CDA}" dt="2019-05-10T14:42:43.938" v="143" actId="207"/>
          <ac:spMkLst>
            <pc:docMk/>
            <pc:sldMasterMk cId="4017494912" sldId="2147483648"/>
            <ac:spMk id="8" creationId="{A4183F0A-7BAC-450B-BCB7-418EDADD4600}"/>
          </ac:spMkLst>
        </pc:spChg>
        <pc:spChg chg="mod">
          <ac:chgData name="Walid Ben Romdhane" userId="24d68804-1cdd-4180-98e1-a83c40455eb3" providerId="ADAL" clId="{79DB3F3C-213E-418D-A8F0-B57A05EC7CDA}" dt="2019-05-10T14:42:55.375" v="144" actId="207"/>
          <ac:spMkLst>
            <pc:docMk/>
            <pc:sldMasterMk cId="4017494912" sldId="2147483648"/>
            <ac:spMk id="9" creationId="{4D402ED8-4DDA-4C9B-8923-7F2FCC5FB48F}"/>
          </ac:spMkLst>
        </pc:spChg>
        <pc:picChg chg="add del">
          <ac:chgData name="Walid Ben Romdhane" userId="24d68804-1cdd-4180-98e1-a83c40455eb3" providerId="ADAL" clId="{79DB3F3C-213E-418D-A8F0-B57A05EC7CDA}" dt="2019-05-10T14:42:57.183" v="145" actId="478"/>
          <ac:picMkLst>
            <pc:docMk/>
            <pc:sldMasterMk cId="4017494912" sldId="2147483648"/>
            <ac:picMk id="10" creationId="{195C3729-1EF1-4A5A-8DDF-0A61D682390E}"/>
          </ac:picMkLst>
        </pc:picChg>
        <pc:sldLayoutChg chg="addSp delSp modSp">
          <pc:chgData name="Walid Ben Romdhane" userId="24d68804-1cdd-4180-98e1-a83c40455eb3" providerId="ADAL" clId="{79DB3F3C-213E-418D-A8F0-B57A05EC7CDA}" dt="2019-05-11T13:13:34.257" v="1893" actId="122"/>
          <pc:sldLayoutMkLst>
            <pc:docMk/>
            <pc:sldMasterMk cId="4017494912" sldId="2147483648"/>
            <pc:sldLayoutMk cId="3625823891" sldId="2147483649"/>
          </pc:sldLayoutMkLst>
          <pc:spChg chg="mod">
            <ac:chgData name="Walid Ben Romdhane" userId="24d68804-1cdd-4180-98e1-a83c40455eb3" providerId="ADAL" clId="{79DB3F3C-213E-418D-A8F0-B57A05EC7CDA}" dt="2019-05-10T15:01:25.547" v="477" actId="14100"/>
            <ac:spMkLst>
              <pc:docMk/>
              <pc:sldMasterMk cId="4017494912" sldId="2147483648"/>
              <pc:sldLayoutMk cId="3625823891" sldId="2147483649"/>
              <ac:spMk id="2" creationId="{D1144093-C15F-4183-AB9B-D5922A337B7F}"/>
            </ac:spMkLst>
          </pc:spChg>
          <pc:spChg chg="mod">
            <ac:chgData name="Walid Ben Romdhane" userId="24d68804-1cdd-4180-98e1-a83c40455eb3" providerId="ADAL" clId="{79DB3F3C-213E-418D-A8F0-B57A05EC7CDA}" dt="2019-05-11T13:13:30.399" v="1891" actId="207"/>
            <ac:spMkLst>
              <pc:docMk/>
              <pc:sldMasterMk cId="4017494912" sldId="2147483648"/>
              <pc:sldLayoutMk cId="3625823891" sldId="2147483649"/>
              <ac:spMk id="3" creationId="{91B665FA-BA54-494C-9150-30D325FBCCA2}"/>
            </ac:spMkLst>
          </pc:spChg>
          <pc:spChg chg="del">
            <ac:chgData name="Walid Ben Romdhane" userId="24d68804-1cdd-4180-98e1-a83c40455eb3" providerId="ADAL" clId="{79DB3F3C-213E-418D-A8F0-B57A05EC7CDA}" dt="2019-05-10T15:09:18.355" v="588" actId="478"/>
            <ac:spMkLst>
              <pc:docMk/>
              <pc:sldMasterMk cId="4017494912" sldId="2147483648"/>
              <pc:sldLayoutMk cId="3625823891" sldId="2147483649"/>
              <ac:spMk id="4" creationId="{7A0A6094-7B5E-42D2-A483-77F8F6506A7F}"/>
            </ac:spMkLst>
          </pc:spChg>
          <pc:spChg chg="del">
            <ac:chgData name="Walid Ben Romdhane" userId="24d68804-1cdd-4180-98e1-a83c40455eb3" providerId="ADAL" clId="{79DB3F3C-213E-418D-A8F0-B57A05EC7CDA}" dt="2019-05-10T15:09:18.355" v="588" actId="478"/>
            <ac:spMkLst>
              <pc:docMk/>
              <pc:sldMasterMk cId="4017494912" sldId="2147483648"/>
              <pc:sldLayoutMk cId="3625823891" sldId="2147483649"/>
              <ac:spMk id="5" creationId="{49FDF733-0D88-48A5-A6E4-534CBE15AC34}"/>
            </ac:spMkLst>
          </pc:spChg>
          <pc:spChg chg="del">
            <ac:chgData name="Walid Ben Romdhane" userId="24d68804-1cdd-4180-98e1-a83c40455eb3" providerId="ADAL" clId="{79DB3F3C-213E-418D-A8F0-B57A05EC7CDA}" dt="2019-05-10T15:09:18.355" v="588" actId="478"/>
            <ac:spMkLst>
              <pc:docMk/>
              <pc:sldMasterMk cId="4017494912" sldId="2147483648"/>
              <pc:sldLayoutMk cId="3625823891" sldId="2147483649"/>
              <ac:spMk id="6" creationId="{1BDF3EE3-1750-4988-A3C9-41BC9C712763}"/>
            </ac:spMkLst>
          </pc:spChg>
          <pc:spChg chg="add del mod">
            <ac:chgData name="Walid Ben Romdhane" userId="24d68804-1cdd-4180-98e1-a83c40455eb3" providerId="ADAL" clId="{79DB3F3C-213E-418D-A8F0-B57A05EC7CDA}" dt="2019-05-10T15:01:52.228" v="480" actId="478"/>
            <ac:spMkLst>
              <pc:docMk/>
              <pc:sldMasterMk cId="4017494912" sldId="2147483648"/>
              <pc:sldLayoutMk cId="3625823891" sldId="2147483649"/>
              <ac:spMk id="8" creationId="{088BC7AC-26D8-4B6E-B0F0-FFAE9D1C2C83}"/>
            </ac:spMkLst>
          </pc:spChg>
          <pc:spChg chg="add del">
            <ac:chgData name="Walid Ben Romdhane" userId="24d68804-1cdd-4180-98e1-a83c40455eb3" providerId="ADAL" clId="{79DB3F3C-213E-418D-A8F0-B57A05EC7CDA}" dt="2019-05-10T15:02:02.196" v="481" actId="11529"/>
            <ac:spMkLst>
              <pc:docMk/>
              <pc:sldMasterMk cId="4017494912" sldId="2147483648"/>
              <pc:sldLayoutMk cId="3625823891" sldId="2147483649"/>
              <ac:spMk id="9" creationId="{7E9DC1EB-B3D2-49C5-AB39-81183795C08E}"/>
            </ac:spMkLst>
          </pc:spChg>
          <pc:spChg chg="add mod">
            <ac:chgData name="Walid Ben Romdhane" userId="24d68804-1cdd-4180-98e1-a83c40455eb3" providerId="ADAL" clId="{79DB3F3C-213E-418D-A8F0-B57A05EC7CDA}" dt="2019-05-11T13:13:34.257" v="1893" actId="122"/>
            <ac:spMkLst>
              <pc:docMk/>
              <pc:sldMasterMk cId="4017494912" sldId="2147483648"/>
              <pc:sldLayoutMk cId="3625823891" sldId="2147483649"/>
              <ac:spMk id="10" creationId="{3B25DD54-D1B4-4CA1-8B1D-BABDDED9E102}"/>
            </ac:spMkLst>
          </pc:spChg>
          <pc:picChg chg="add mod">
            <ac:chgData name="Walid Ben Romdhane" userId="24d68804-1cdd-4180-98e1-a83c40455eb3" providerId="ADAL" clId="{79DB3F3C-213E-418D-A8F0-B57A05EC7CDA}" dt="2019-05-10T14:58:19.584" v="325" actId="1076"/>
            <ac:picMkLst>
              <pc:docMk/>
              <pc:sldMasterMk cId="4017494912" sldId="2147483648"/>
              <pc:sldLayoutMk cId="3625823891" sldId="2147483649"/>
              <ac:picMk id="7" creationId="{ABA271E4-65E1-4151-B5F0-265E9E6ECFA0}"/>
            </ac:picMkLst>
          </pc:picChg>
        </pc:sldLayoutChg>
        <pc:sldLayoutChg chg="addSp delSp modSp">
          <pc:chgData name="Walid Ben Romdhane" userId="24d68804-1cdd-4180-98e1-a83c40455eb3" providerId="ADAL" clId="{79DB3F3C-213E-418D-A8F0-B57A05EC7CDA}" dt="2019-05-11T14:21:16.198" v="2224" actId="242"/>
          <pc:sldLayoutMkLst>
            <pc:docMk/>
            <pc:sldMasterMk cId="4017494912" sldId="2147483648"/>
            <pc:sldLayoutMk cId="1271241007" sldId="2147483650"/>
          </pc:sldLayoutMkLst>
          <pc:spChg chg="mod">
            <ac:chgData name="Walid Ben Romdhane" userId="24d68804-1cdd-4180-98e1-a83c40455eb3" providerId="ADAL" clId="{79DB3F3C-213E-418D-A8F0-B57A05EC7CDA}" dt="2019-05-11T14:21:16.198" v="2224" actId="242"/>
            <ac:spMkLst>
              <pc:docMk/>
              <pc:sldMasterMk cId="4017494912" sldId="2147483648"/>
              <pc:sldLayoutMk cId="1271241007" sldId="2147483650"/>
              <ac:spMk id="3" creationId="{7B602C20-F7AA-4DAA-9091-0DABF5FBB3D4}"/>
            </ac:spMkLst>
          </pc:spChg>
          <pc:spChg chg="del">
            <ac:chgData name="Walid Ben Romdhane" userId="24d68804-1cdd-4180-98e1-a83c40455eb3" providerId="ADAL" clId="{79DB3F3C-213E-418D-A8F0-B57A05EC7CDA}" dt="2019-05-10T15:09:21.086" v="589" actId="478"/>
            <ac:spMkLst>
              <pc:docMk/>
              <pc:sldMasterMk cId="4017494912" sldId="2147483648"/>
              <pc:sldLayoutMk cId="1271241007" sldId="2147483650"/>
              <ac:spMk id="4" creationId="{21A3F00B-EB14-4387-88FE-B7162A5FC7F8}"/>
            </ac:spMkLst>
          </pc:spChg>
          <pc:spChg chg="del">
            <ac:chgData name="Walid Ben Romdhane" userId="24d68804-1cdd-4180-98e1-a83c40455eb3" providerId="ADAL" clId="{79DB3F3C-213E-418D-A8F0-B57A05EC7CDA}" dt="2019-05-10T15:09:21.086" v="589" actId="478"/>
            <ac:spMkLst>
              <pc:docMk/>
              <pc:sldMasterMk cId="4017494912" sldId="2147483648"/>
              <pc:sldLayoutMk cId="1271241007" sldId="2147483650"/>
              <ac:spMk id="5" creationId="{DC3450EC-0C6A-4E4A-BCAB-C26200C854D5}"/>
            </ac:spMkLst>
          </pc:spChg>
          <pc:spChg chg="del">
            <ac:chgData name="Walid Ben Romdhane" userId="24d68804-1cdd-4180-98e1-a83c40455eb3" providerId="ADAL" clId="{79DB3F3C-213E-418D-A8F0-B57A05EC7CDA}" dt="2019-05-10T15:09:21.086" v="589" actId="478"/>
            <ac:spMkLst>
              <pc:docMk/>
              <pc:sldMasterMk cId="4017494912" sldId="2147483648"/>
              <pc:sldLayoutMk cId="1271241007" sldId="2147483650"/>
              <ac:spMk id="6" creationId="{C29F1A7E-4FD7-4A12-8648-8394E9113A4A}"/>
            </ac:spMkLst>
          </pc:spChg>
          <pc:picChg chg="add del mod">
            <ac:chgData name="Walid Ben Romdhane" userId="24d68804-1cdd-4180-98e1-a83c40455eb3" providerId="ADAL" clId="{79DB3F3C-213E-418D-A8F0-B57A05EC7CDA}" dt="2019-05-10T14:42:37.959" v="141"/>
            <ac:picMkLst>
              <pc:docMk/>
              <pc:sldMasterMk cId="4017494912" sldId="2147483648"/>
              <pc:sldLayoutMk cId="1271241007" sldId="2147483650"/>
              <ac:picMk id="7" creationId="{D8BAD9E4-4F8E-453B-970D-C159F3954415}"/>
            </ac:picMkLst>
          </pc:picChg>
        </pc:sldLayoutChg>
        <pc:sldLayoutChg chg="delSp modSp">
          <pc:chgData name="Walid Ben Romdhane" userId="24d68804-1cdd-4180-98e1-a83c40455eb3" providerId="ADAL" clId="{79DB3F3C-213E-418D-A8F0-B57A05EC7CDA}" dt="2019-05-11T14:20:49.840" v="2223" actId="207"/>
          <pc:sldLayoutMkLst>
            <pc:docMk/>
            <pc:sldMasterMk cId="4017494912" sldId="2147483648"/>
            <pc:sldLayoutMk cId="932634708" sldId="2147483652"/>
          </pc:sldLayoutMkLst>
          <pc:spChg chg="mod">
            <ac:chgData name="Walid Ben Romdhane" userId="24d68804-1cdd-4180-98e1-a83c40455eb3" providerId="ADAL" clId="{79DB3F3C-213E-418D-A8F0-B57A05EC7CDA}" dt="2019-05-11T14:20:45.084" v="2222" actId="207"/>
            <ac:spMkLst>
              <pc:docMk/>
              <pc:sldMasterMk cId="4017494912" sldId="2147483648"/>
              <pc:sldLayoutMk cId="932634708" sldId="2147483652"/>
              <ac:spMk id="3" creationId="{3C8D9412-509B-42C3-A379-97D1961D6904}"/>
            </ac:spMkLst>
          </pc:spChg>
          <pc:spChg chg="mod">
            <ac:chgData name="Walid Ben Romdhane" userId="24d68804-1cdd-4180-98e1-a83c40455eb3" providerId="ADAL" clId="{79DB3F3C-213E-418D-A8F0-B57A05EC7CDA}" dt="2019-05-11T14:20:49.840" v="2223" actId="207"/>
            <ac:spMkLst>
              <pc:docMk/>
              <pc:sldMasterMk cId="4017494912" sldId="2147483648"/>
              <pc:sldLayoutMk cId="932634708" sldId="2147483652"/>
              <ac:spMk id="4" creationId="{0F3A8A88-EA45-4FD4-9BF1-DF7210A91AFC}"/>
            </ac:spMkLst>
          </pc:spChg>
          <pc:spChg chg="del">
            <ac:chgData name="Walid Ben Romdhane" userId="24d68804-1cdd-4180-98e1-a83c40455eb3" providerId="ADAL" clId="{79DB3F3C-213E-418D-A8F0-B57A05EC7CDA}" dt="2019-05-10T15:09:28.101" v="590" actId="478"/>
            <ac:spMkLst>
              <pc:docMk/>
              <pc:sldMasterMk cId="4017494912" sldId="2147483648"/>
              <pc:sldLayoutMk cId="932634708" sldId="2147483652"/>
              <ac:spMk id="5" creationId="{37DD115B-4D94-43BD-8A39-B35A63369E66}"/>
            </ac:spMkLst>
          </pc:spChg>
          <pc:spChg chg="del">
            <ac:chgData name="Walid Ben Romdhane" userId="24d68804-1cdd-4180-98e1-a83c40455eb3" providerId="ADAL" clId="{79DB3F3C-213E-418D-A8F0-B57A05EC7CDA}" dt="2019-05-10T15:09:28.101" v="590" actId="478"/>
            <ac:spMkLst>
              <pc:docMk/>
              <pc:sldMasterMk cId="4017494912" sldId="2147483648"/>
              <pc:sldLayoutMk cId="932634708" sldId="2147483652"/>
              <ac:spMk id="6" creationId="{3508A758-288E-43DC-AB8A-2C3C1118563C}"/>
            </ac:spMkLst>
          </pc:spChg>
          <pc:spChg chg="del">
            <ac:chgData name="Walid Ben Romdhane" userId="24d68804-1cdd-4180-98e1-a83c40455eb3" providerId="ADAL" clId="{79DB3F3C-213E-418D-A8F0-B57A05EC7CDA}" dt="2019-05-10T15:09:28.101" v="590" actId="478"/>
            <ac:spMkLst>
              <pc:docMk/>
              <pc:sldMasterMk cId="4017494912" sldId="2147483648"/>
              <pc:sldLayoutMk cId="932634708" sldId="2147483652"/>
              <ac:spMk id="7" creationId="{29A9D5E5-9791-4210-88C2-35CA6A1F4508}"/>
            </ac:spMkLst>
          </pc:spChg>
        </pc:sldLayoutChg>
        <pc:sldLayoutChg chg="delSp modSp">
          <pc:chgData name="Walid Ben Romdhane" userId="24d68804-1cdd-4180-98e1-a83c40455eb3" providerId="ADAL" clId="{79DB3F3C-213E-418D-A8F0-B57A05EC7CDA}" dt="2019-05-11T14:23:22.563" v="2229" actId="404"/>
          <pc:sldLayoutMkLst>
            <pc:docMk/>
            <pc:sldMasterMk cId="4017494912" sldId="2147483648"/>
            <pc:sldLayoutMk cId="3385722137" sldId="2147483654"/>
          </pc:sldLayoutMkLst>
          <pc:spChg chg="mod">
            <ac:chgData name="Walid Ben Romdhane" userId="24d68804-1cdd-4180-98e1-a83c40455eb3" providerId="ADAL" clId="{79DB3F3C-213E-418D-A8F0-B57A05EC7CDA}" dt="2019-05-11T14:23:22.563" v="2229" actId="404"/>
            <ac:spMkLst>
              <pc:docMk/>
              <pc:sldMasterMk cId="4017494912" sldId="2147483648"/>
              <pc:sldLayoutMk cId="3385722137" sldId="2147483654"/>
              <ac:spMk id="2" creationId="{A03016D4-A870-4F40-B109-4A5C19632C0F}"/>
            </ac:spMkLst>
          </pc:spChg>
          <pc:spChg chg="del">
            <ac:chgData name="Walid Ben Romdhane" userId="24d68804-1cdd-4180-98e1-a83c40455eb3" providerId="ADAL" clId="{79DB3F3C-213E-418D-A8F0-B57A05EC7CDA}" dt="2019-05-10T15:09:36.524" v="593" actId="478"/>
            <ac:spMkLst>
              <pc:docMk/>
              <pc:sldMasterMk cId="4017494912" sldId="2147483648"/>
              <pc:sldLayoutMk cId="3385722137" sldId="2147483654"/>
              <ac:spMk id="3" creationId="{C9A0EEAF-E0F9-4FF8-9FC8-F79D2AA455B7}"/>
            </ac:spMkLst>
          </pc:spChg>
          <pc:spChg chg="del">
            <ac:chgData name="Walid Ben Romdhane" userId="24d68804-1cdd-4180-98e1-a83c40455eb3" providerId="ADAL" clId="{79DB3F3C-213E-418D-A8F0-B57A05EC7CDA}" dt="2019-05-10T15:09:36.524" v="593" actId="478"/>
            <ac:spMkLst>
              <pc:docMk/>
              <pc:sldMasterMk cId="4017494912" sldId="2147483648"/>
              <pc:sldLayoutMk cId="3385722137" sldId="2147483654"/>
              <ac:spMk id="4" creationId="{FCEA09F8-B0EC-41F5-8A72-DE118B376880}"/>
            </ac:spMkLst>
          </pc:spChg>
          <pc:spChg chg="del">
            <ac:chgData name="Walid Ben Romdhane" userId="24d68804-1cdd-4180-98e1-a83c40455eb3" providerId="ADAL" clId="{79DB3F3C-213E-418D-A8F0-B57A05EC7CDA}" dt="2019-05-10T15:09:36.524" v="593" actId="478"/>
            <ac:spMkLst>
              <pc:docMk/>
              <pc:sldMasterMk cId="4017494912" sldId="2147483648"/>
              <pc:sldLayoutMk cId="3385722137" sldId="2147483654"/>
              <ac:spMk id="5" creationId="{AA7AE75E-81B1-42D1-9335-985DF5C67E3E}"/>
            </ac:spMkLst>
          </pc:spChg>
        </pc:sldLayoutChg>
        <pc:sldLayoutChg chg="delSp">
          <pc:chgData name="Walid Ben Romdhane" userId="24d68804-1cdd-4180-98e1-a83c40455eb3" providerId="ADAL" clId="{79DB3F3C-213E-418D-A8F0-B57A05EC7CDA}" dt="2019-05-10T15:09:42.639" v="594" actId="478"/>
          <pc:sldLayoutMkLst>
            <pc:docMk/>
            <pc:sldMasterMk cId="4017494912" sldId="2147483648"/>
            <pc:sldLayoutMk cId="1250601576" sldId="2147483655"/>
          </pc:sldLayoutMkLst>
          <pc:spChg chg="del">
            <ac:chgData name="Walid Ben Romdhane" userId="24d68804-1cdd-4180-98e1-a83c40455eb3" providerId="ADAL" clId="{79DB3F3C-213E-418D-A8F0-B57A05EC7CDA}" dt="2019-05-10T15:09:42.639" v="594" actId="478"/>
            <ac:spMkLst>
              <pc:docMk/>
              <pc:sldMasterMk cId="4017494912" sldId="2147483648"/>
              <pc:sldLayoutMk cId="1250601576" sldId="2147483655"/>
              <ac:spMk id="2" creationId="{BB9D04FB-F801-4574-B1B8-BA69BC7BB067}"/>
            </ac:spMkLst>
          </pc:spChg>
          <pc:spChg chg="del">
            <ac:chgData name="Walid Ben Romdhane" userId="24d68804-1cdd-4180-98e1-a83c40455eb3" providerId="ADAL" clId="{79DB3F3C-213E-418D-A8F0-B57A05EC7CDA}" dt="2019-05-10T15:09:42.639" v="594" actId="478"/>
            <ac:spMkLst>
              <pc:docMk/>
              <pc:sldMasterMk cId="4017494912" sldId="2147483648"/>
              <pc:sldLayoutMk cId="1250601576" sldId="2147483655"/>
              <ac:spMk id="3" creationId="{79918251-D8E4-4C6E-812C-04C6EAD059F3}"/>
            </ac:spMkLst>
          </pc:spChg>
          <pc:spChg chg="del">
            <ac:chgData name="Walid Ben Romdhane" userId="24d68804-1cdd-4180-98e1-a83c40455eb3" providerId="ADAL" clId="{79DB3F3C-213E-418D-A8F0-B57A05EC7CDA}" dt="2019-05-10T15:09:42.639" v="594" actId="478"/>
            <ac:spMkLst>
              <pc:docMk/>
              <pc:sldMasterMk cId="4017494912" sldId="2147483648"/>
              <pc:sldLayoutMk cId="1250601576" sldId="2147483655"/>
              <ac:spMk id="4" creationId="{CDC8FD86-B30D-4B2F-BF49-663694C67714}"/>
            </ac:spMkLst>
          </pc:spChg>
        </pc:sldLayoutChg>
      </pc:sldMasterChg>
    </pc:docChg>
  </pc:docChgLst>
  <pc:docChgLst>
    <pc:chgData name="Walid Ben Romdhane" userId="24d68804-1cdd-4180-98e1-a83c40455eb3" providerId="ADAL" clId="{84850CEC-0451-4459-8794-D52B3252261C}"/>
    <pc:docChg chg="custSel addSld delSld modSld sldOrd modMainMaster">
      <pc:chgData name="Walid Ben Romdhane" userId="24d68804-1cdd-4180-98e1-a83c40455eb3" providerId="ADAL" clId="{84850CEC-0451-4459-8794-D52B3252261C}" dt="2019-05-17T12:56:05.577" v="887"/>
      <pc:docMkLst>
        <pc:docMk/>
      </pc:docMkLst>
      <pc:sldChg chg="modSp modTransition">
        <pc:chgData name="Walid Ben Romdhane" userId="24d68804-1cdd-4180-98e1-a83c40455eb3" providerId="ADAL" clId="{84850CEC-0451-4459-8794-D52B3252261C}" dt="2019-05-17T11:25:14.565" v="757" actId="6549"/>
        <pc:sldMkLst>
          <pc:docMk/>
          <pc:sldMk cId="1287608960" sldId="271"/>
        </pc:sldMkLst>
        <pc:spChg chg="mod">
          <ac:chgData name="Walid Ben Romdhane" userId="24d68804-1cdd-4180-98e1-a83c40455eb3" providerId="ADAL" clId="{84850CEC-0451-4459-8794-D52B3252261C}" dt="2019-05-17T11:25:12.264" v="756" actId="6549"/>
          <ac:spMkLst>
            <pc:docMk/>
            <pc:sldMk cId="1287608960" sldId="271"/>
            <ac:spMk id="13" creationId="{CD6CF00D-DFBF-45E4-BEE0-F3CD5B19531A}"/>
          </ac:spMkLst>
        </pc:spChg>
        <pc:spChg chg="mod">
          <ac:chgData name="Walid Ben Romdhane" userId="24d68804-1cdd-4180-98e1-a83c40455eb3" providerId="ADAL" clId="{84850CEC-0451-4459-8794-D52B3252261C}" dt="2019-05-17T11:25:14.565" v="757" actId="6549"/>
          <ac:spMkLst>
            <pc:docMk/>
            <pc:sldMk cId="1287608960" sldId="271"/>
            <ac:spMk id="14" creationId="{B20AEE04-3D98-4E83-B2E1-C4D86A356C36}"/>
          </ac:spMkLst>
        </pc:spChg>
      </pc:sldChg>
      <pc:sldChg chg="modSp modTransition">
        <pc:chgData name="Walid Ben Romdhane" userId="24d68804-1cdd-4180-98e1-a83c40455eb3" providerId="ADAL" clId="{84850CEC-0451-4459-8794-D52B3252261C}" dt="2019-05-17T12:56:05.577" v="887"/>
        <pc:sldMkLst>
          <pc:docMk/>
          <pc:sldMk cId="257966625" sldId="273"/>
        </pc:sldMkLst>
        <pc:spChg chg="mod">
          <ac:chgData name="Walid Ben Romdhane" userId="24d68804-1cdd-4180-98e1-a83c40455eb3" providerId="ADAL" clId="{84850CEC-0451-4459-8794-D52B3252261C}" dt="2019-05-17T12:56:05.577" v="887"/>
          <ac:spMkLst>
            <pc:docMk/>
            <pc:sldMk cId="257966625" sldId="273"/>
            <ac:spMk id="2" creationId="{FDC81F71-AB82-41B8-BCE9-B4F17E2F4CE7}"/>
          </ac:spMkLst>
        </pc:spChg>
      </pc:sldChg>
      <pc:sldChg chg="modTransition">
        <pc:chgData name="Walid Ben Romdhane" userId="24d68804-1cdd-4180-98e1-a83c40455eb3" providerId="ADAL" clId="{84850CEC-0451-4459-8794-D52B3252261C}" dt="2019-05-11T16:49:55.087" v="4"/>
        <pc:sldMkLst>
          <pc:docMk/>
          <pc:sldMk cId="2637483938" sldId="274"/>
        </pc:sldMkLst>
      </pc:sldChg>
      <pc:sldChg chg="modSp ord modTransition">
        <pc:chgData name="Walid Ben Romdhane" userId="24d68804-1cdd-4180-98e1-a83c40455eb3" providerId="ADAL" clId="{84850CEC-0451-4459-8794-D52B3252261C}" dt="2019-05-17T11:22:39.781" v="458"/>
        <pc:sldMkLst>
          <pc:docMk/>
          <pc:sldMk cId="2220760410" sldId="276"/>
        </pc:sldMkLst>
        <pc:spChg chg="mod">
          <ac:chgData name="Walid Ben Romdhane" userId="24d68804-1cdd-4180-98e1-a83c40455eb3" providerId="ADAL" clId="{84850CEC-0451-4459-8794-D52B3252261C}" dt="2019-05-17T11:22:39.781" v="458"/>
          <ac:spMkLst>
            <pc:docMk/>
            <pc:sldMk cId="2220760410" sldId="276"/>
            <ac:spMk id="2" creationId="{FDC81F71-AB82-41B8-BCE9-B4F17E2F4CE7}"/>
          </ac:spMkLst>
        </pc:spChg>
      </pc:sldChg>
      <pc:sldChg chg="modSp modTransition">
        <pc:chgData name="Walid Ben Romdhane" userId="24d68804-1cdd-4180-98e1-a83c40455eb3" providerId="ADAL" clId="{84850CEC-0451-4459-8794-D52B3252261C}" dt="2019-05-17T11:25:00.924" v="755" actId="20577"/>
        <pc:sldMkLst>
          <pc:docMk/>
          <pc:sldMk cId="1807865942" sldId="277"/>
        </pc:sldMkLst>
        <pc:spChg chg="mod">
          <ac:chgData name="Walid Ben Romdhane" userId="24d68804-1cdd-4180-98e1-a83c40455eb3" providerId="ADAL" clId="{84850CEC-0451-4459-8794-D52B3252261C}" dt="2019-05-17T11:25:00.924" v="755" actId="20577"/>
          <ac:spMkLst>
            <pc:docMk/>
            <pc:sldMk cId="1807865942" sldId="277"/>
            <ac:spMk id="2" creationId="{54424242-453B-4E5A-9554-02927006648A}"/>
          </ac:spMkLst>
        </pc:spChg>
      </pc:sldChg>
      <pc:sldChg chg="addSp delSp modSp add modAnim">
        <pc:chgData name="Walid Ben Romdhane" userId="24d68804-1cdd-4180-98e1-a83c40455eb3" providerId="ADAL" clId="{84850CEC-0451-4459-8794-D52B3252261C}" dt="2019-05-11T16:59:16.988" v="61"/>
        <pc:sldMkLst>
          <pc:docMk/>
          <pc:sldMk cId="4000818951" sldId="278"/>
        </pc:sldMkLst>
        <pc:spChg chg="add del mod">
          <ac:chgData name="Walid Ben Romdhane" userId="24d68804-1cdd-4180-98e1-a83c40455eb3" providerId="ADAL" clId="{84850CEC-0451-4459-8794-D52B3252261C}" dt="2019-05-11T16:59:16.988" v="61"/>
          <ac:spMkLst>
            <pc:docMk/>
            <pc:sldMk cId="4000818951" sldId="278"/>
            <ac:spMk id="2" creationId="{FBCECB98-ED04-4A3D-90B1-686B403527C9}"/>
          </ac:spMkLst>
        </pc:spChg>
        <pc:spChg chg="mod">
          <ac:chgData name="Walid Ben Romdhane" userId="24d68804-1cdd-4180-98e1-a83c40455eb3" providerId="ADAL" clId="{84850CEC-0451-4459-8794-D52B3252261C}" dt="2019-05-11T16:51:50.567" v="23" actId="20577"/>
          <ac:spMkLst>
            <pc:docMk/>
            <pc:sldMk cId="4000818951" sldId="278"/>
            <ac:spMk id="3" creationId="{AEC0E9E4-7067-4599-9FF4-0E8966408C79}"/>
          </ac:spMkLst>
        </pc:spChg>
        <pc:picChg chg="add mod">
          <ac:chgData name="Walid Ben Romdhane" userId="24d68804-1cdd-4180-98e1-a83c40455eb3" providerId="ADAL" clId="{84850CEC-0451-4459-8794-D52B3252261C}" dt="2019-05-11T16:59:16.988" v="61"/>
          <ac:picMkLst>
            <pc:docMk/>
            <pc:sldMk cId="4000818951" sldId="278"/>
            <ac:picMk id="4" creationId="{A9FB7EF2-AA9C-40C4-9574-63AF0C8B3B19}"/>
          </ac:picMkLst>
        </pc:picChg>
      </pc:sldChg>
      <pc:sldChg chg="modSp add">
        <pc:chgData name="Walid Ben Romdhane" userId="24d68804-1cdd-4180-98e1-a83c40455eb3" providerId="ADAL" clId="{84850CEC-0451-4459-8794-D52B3252261C}" dt="2019-05-11T16:52:53.698" v="36" actId="20577"/>
        <pc:sldMkLst>
          <pc:docMk/>
          <pc:sldMk cId="3999943458" sldId="279"/>
        </pc:sldMkLst>
        <pc:spChg chg="mod">
          <ac:chgData name="Walid Ben Romdhane" userId="24d68804-1cdd-4180-98e1-a83c40455eb3" providerId="ADAL" clId="{84850CEC-0451-4459-8794-D52B3252261C}" dt="2019-05-11T16:52:53.698" v="36" actId="20577"/>
          <ac:spMkLst>
            <pc:docMk/>
            <pc:sldMk cId="3999943458" sldId="279"/>
            <ac:spMk id="3" creationId="{CC9E24BE-604D-40F0-821E-125E6C4E583B}"/>
          </ac:spMkLst>
        </pc:spChg>
      </pc:sldChg>
      <pc:sldChg chg="add">
        <pc:chgData name="Walid Ben Romdhane" userId="24d68804-1cdd-4180-98e1-a83c40455eb3" providerId="ADAL" clId="{84850CEC-0451-4459-8794-D52B3252261C}" dt="2019-05-11T16:52:57.258" v="37"/>
        <pc:sldMkLst>
          <pc:docMk/>
          <pc:sldMk cId="4080708164" sldId="280"/>
        </pc:sldMkLst>
      </pc:sldChg>
      <pc:sldChg chg="addSp delSp modSp add">
        <pc:chgData name="Walid Ben Romdhane" userId="24d68804-1cdd-4180-98e1-a83c40455eb3" providerId="ADAL" clId="{84850CEC-0451-4459-8794-D52B3252261C}" dt="2019-05-17T11:27:08.653" v="770" actId="20577"/>
        <pc:sldMkLst>
          <pc:docMk/>
          <pc:sldMk cId="1550238172" sldId="281"/>
        </pc:sldMkLst>
        <pc:spChg chg="del">
          <ac:chgData name="Walid Ben Romdhane" userId="24d68804-1cdd-4180-98e1-a83c40455eb3" providerId="ADAL" clId="{84850CEC-0451-4459-8794-D52B3252261C}" dt="2019-05-17T11:26:02.966" v="759"/>
          <ac:spMkLst>
            <pc:docMk/>
            <pc:sldMk cId="1550238172" sldId="281"/>
            <ac:spMk id="2" creationId="{BC00DF79-DBE3-42E4-A920-105BDC2945DE}"/>
          </ac:spMkLst>
        </pc:spChg>
        <pc:spChg chg="del">
          <ac:chgData name="Walid Ben Romdhane" userId="24d68804-1cdd-4180-98e1-a83c40455eb3" providerId="ADAL" clId="{84850CEC-0451-4459-8794-D52B3252261C}" dt="2019-05-17T11:26:02.966" v="759"/>
          <ac:spMkLst>
            <pc:docMk/>
            <pc:sldMk cId="1550238172" sldId="281"/>
            <ac:spMk id="3" creationId="{B3F1CBBD-6CE9-493C-86D8-11C7B2AF0168}"/>
          </ac:spMkLst>
        </pc:spChg>
        <pc:spChg chg="add mod">
          <ac:chgData name="Walid Ben Romdhane" userId="24d68804-1cdd-4180-98e1-a83c40455eb3" providerId="ADAL" clId="{84850CEC-0451-4459-8794-D52B3252261C}" dt="2019-05-17T11:26:02.966" v="759"/>
          <ac:spMkLst>
            <pc:docMk/>
            <pc:sldMk cId="1550238172" sldId="281"/>
            <ac:spMk id="4" creationId="{7881633E-EA6F-4DB0-9F0C-14E773617DCC}"/>
          </ac:spMkLst>
        </pc:spChg>
        <pc:spChg chg="add mod">
          <ac:chgData name="Walid Ben Romdhane" userId="24d68804-1cdd-4180-98e1-a83c40455eb3" providerId="ADAL" clId="{84850CEC-0451-4459-8794-D52B3252261C}" dt="2019-05-17T11:27:08.653" v="770" actId="20577"/>
          <ac:spMkLst>
            <pc:docMk/>
            <pc:sldMk cId="1550238172" sldId="281"/>
            <ac:spMk id="5" creationId="{50F7D74C-9F42-4CF7-ADD9-2EA266C2FA93}"/>
          </ac:spMkLst>
        </pc:spChg>
        <pc:spChg chg="add mod">
          <ac:chgData name="Walid Ben Romdhane" userId="24d68804-1cdd-4180-98e1-a83c40455eb3" providerId="ADAL" clId="{84850CEC-0451-4459-8794-D52B3252261C}" dt="2019-05-17T11:26:02.966" v="759"/>
          <ac:spMkLst>
            <pc:docMk/>
            <pc:sldMk cId="1550238172" sldId="281"/>
            <ac:spMk id="6" creationId="{780B3A58-B374-47C7-A311-403CE3A12DFB}"/>
          </ac:spMkLst>
        </pc:spChg>
      </pc:sldChg>
      <pc:sldMasterChg chg="modSldLayout">
        <pc:chgData name="Walid Ben Romdhane" userId="24d68804-1cdd-4180-98e1-a83c40455eb3" providerId="ADAL" clId="{84850CEC-0451-4459-8794-D52B3252261C}" dt="2019-05-17T11:26:45.473" v="762" actId="242"/>
        <pc:sldMasterMkLst>
          <pc:docMk/>
          <pc:sldMasterMk cId="4017494912" sldId="2147483648"/>
        </pc:sldMasterMkLst>
        <pc:sldLayoutChg chg="modSp">
          <pc:chgData name="Walid Ben Romdhane" userId="24d68804-1cdd-4180-98e1-a83c40455eb3" providerId="ADAL" clId="{84850CEC-0451-4459-8794-D52B3252261C}" dt="2019-05-17T11:26:45.473" v="762" actId="242"/>
          <pc:sldLayoutMkLst>
            <pc:docMk/>
            <pc:sldMasterMk cId="4017494912" sldId="2147483648"/>
            <pc:sldLayoutMk cId="932634708" sldId="2147483652"/>
          </pc:sldLayoutMkLst>
          <pc:spChg chg="mod">
            <ac:chgData name="Walid Ben Romdhane" userId="24d68804-1cdd-4180-98e1-a83c40455eb3" providerId="ADAL" clId="{84850CEC-0451-4459-8794-D52B3252261C}" dt="2019-05-17T11:26:32.855" v="760" actId="404"/>
            <ac:spMkLst>
              <pc:docMk/>
              <pc:sldMasterMk cId="4017494912" sldId="2147483648"/>
              <pc:sldLayoutMk cId="932634708" sldId="2147483652"/>
              <ac:spMk id="2" creationId="{A93210F0-11CB-4202-A461-8AC47A187F4E}"/>
            </ac:spMkLst>
          </pc:spChg>
          <pc:spChg chg="mod">
            <ac:chgData name="Walid Ben Romdhane" userId="24d68804-1cdd-4180-98e1-a83c40455eb3" providerId="ADAL" clId="{84850CEC-0451-4459-8794-D52B3252261C}" dt="2019-05-17T11:26:42.159" v="761" actId="242"/>
            <ac:spMkLst>
              <pc:docMk/>
              <pc:sldMasterMk cId="4017494912" sldId="2147483648"/>
              <pc:sldLayoutMk cId="932634708" sldId="2147483652"/>
              <ac:spMk id="3" creationId="{3C8D9412-509B-42C3-A379-97D1961D6904}"/>
            </ac:spMkLst>
          </pc:spChg>
          <pc:spChg chg="mod">
            <ac:chgData name="Walid Ben Romdhane" userId="24d68804-1cdd-4180-98e1-a83c40455eb3" providerId="ADAL" clId="{84850CEC-0451-4459-8794-D52B3252261C}" dt="2019-05-17T11:26:45.473" v="762" actId="242"/>
            <ac:spMkLst>
              <pc:docMk/>
              <pc:sldMasterMk cId="4017494912" sldId="2147483648"/>
              <pc:sldLayoutMk cId="932634708" sldId="2147483652"/>
              <ac:spMk id="4" creationId="{0F3A8A88-EA45-4FD4-9BF1-DF7210A91AFC}"/>
            </ac:spMkLst>
          </pc:spChg>
        </pc:sldLayoutChg>
      </pc:sldMasterChg>
    </pc:docChg>
  </pc:docChgLst>
  <pc:docChgLst>
    <pc:chgData name="Walid Ben Romdhane" userId="24d68804-1cdd-4180-98e1-a83c40455eb3" providerId="ADAL" clId="{10DB4DE3-788E-48C8-8350-B70235A718C8}"/>
    <pc:docChg chg="undo custSel addSld delSld modSld sldOrd">
      <pc:chgData name="Walid Ben Romdhane" userId="24d68804-1cdd-4180-98e1-a83c40455eb3" providerId="ADAL" clId="{10DB4DE3-788E-48C8-8350-B70235A718C8}" dt="2019-04-27T08:19:56.679" v="2238" actId="20577"/>
      <pc:docMkLst>
        <pc:docMk/>
      </pc:docMkLst>
    </pc:docChg>
  </pc:docChgLst>
  <pc:docChgLst>
    <pc:chgData name="Walid Ben Romdhane" userId="24d68804-1cdd-4180-98e1-a83c40455eb3" providerId="ADAL" clId="{C9E3F7A7-20D3-4915-9C2D-D6AEF2E480E3}"/>
    <pc:docChg chg="undo redo custSel addSld delSld modSld sldOrd">
      <pc:chgData name="Walid Ben Romdhane" userId="24d68804-1cdd-4180-98e1-a83c40455eb3" providerId="ADAL" clId="{C9E3F7A7-20D3-4915-9C2D-D6AEF2E480E3}" dt="2019-05-04T19:35:06.859" v="356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093-C15F-4183-AB9B-D5922A337B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2491" y="3500283"/>
            <a:ext cx="9144000" cy="1022555"/>
          </a:xfrm>
        </p:spPr>
        <p:txBody>
          <a:bodyPr anchor="b">
            <a:normAutofit/>
          </a:bodyPr>
          <a:lstStyle>
            <a:lvl1pPr algn="ctr">
              <a:defRPr sz="5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65FA-BA54-494C-9150-30D325FBC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2491" y="2844955"/>
            <a:ext cx="9144000" cy="65532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Nom du module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A271E4-65E1-4151-B5F0-265E9E6ECF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053" y="421789"/>
            <a:ext cx="2083893" cy="208169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25DD54-D1B4-4CA1-8B1D-BABDDED9E1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900" y="4994275"/>
            <a:ext cx="9144000" cy="60007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Nom des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élèves-ingénieurs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2C20-F7AA-4DAA-9091-0DABF5FB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15"/>
            <a:ext cx="10515600" cy="5146948"/>
          </a:xfrm>
        </p:spPr>
        <p:txBody>
          <a:bodyPr anchor="ctr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B5C3-BA3C-48D8-B294-7C77B1C0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2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6D4-A870-4F40-B109-4A5C196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7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0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0F0-11CB-4202-A461-8AC47A1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412-509B-42C3-A379-97D1961D6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8A88-EA45-4FD4-9BF1-DF7210A9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6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88D11-CBD4-47EB-A4B6-7BD2BAF9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9"/>
            <a:ext cx="10515600" cy="79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D67AF-191D-4021-9917-6E2074A7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F0A-7BAC-450B-BCB7-418EDADD4600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007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02ED8-4DDA-4C9B-8923-7F2FCC5FB48F}"/>
              </a:ext>
            </a:extLst>
          </p:cNvPr>
          <p:cNvSpPr/>
          <p:nvPr userDrawn="1"/>
        </p:nvSpPr>
        <p:spPr>
          <a:xfrm>
            <a:off x="0" y="6648614"/>
            <a:ext cx="12192000" cy="230188"/>
          </a:xfrm>
          <a:prstGeom prst="rect">
            <a:avLst/>
          </a:prstGeom>
          <a:solidFill>
            <a:srgbClr val="007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2BD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81F71-AB82-41B8-BCE9-B4F17E2F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Effacer les trois premières diapositives</a:t>
            </a:r>
          </a:p>
          <a:p>
            <a:r>
              <a:rPr lang="en-US" dirty="0">
                <a:solidFill>
                  <a:schemeClr val="tx1"/>
                </a:solidFill>
              </a:rPr>
              <a:t>Ne pas changer le type, la </a:t>
            </a:r>
            <a:r>
              <a:rPr lang="en-US" dirty="0" err="1">
                <a:solidFill>
                  <a:schemeClr val="tx1"/>
                </a:solidFill>
              </a:rPr>
              <a:t>taille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la couleur de la police</a:t>
            </a:r>
          </a:p>
          <a:p>
            <a:r>
              <a:rPr lang="en-US" dirty="0" err="1">
                <a:solidFill>
                  <a:schemeClr val="tx1"/>
                </a:solidFill>
              </a:rPr>
              <a:t>Insérer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vidéos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utilisant</a:t>
            </a:r>
            <a:r>
              <a:rPr lang="en-US" dirty="0">
                <a:solidFill>
                  <a:schemeClr val="tx1"/>
                </a:solidFill>
              </a:rPr>
              <a:t> “Insert &gt; Video &gt; Link to file”</a:t>
            </a:r>
          </a:p>
          <a:p>
            <a:r>
              <a:rPr lang="en-US" dirty="0">
                <a:solidFill>
                  <a:schemeClr val="tx1"/>
                </a:solidFill>
              </a:rPr>
              <a:t>Cliquer sur la </a:t>
            </a:r>
            <a:r>
              <a:rPr lang="en-US" dirty="0" err="1">
                <a:solidFill>
                  <a:schemeClr val="tx1"/>
                </a:solidFill>
              </a:rPr>
              <a:t>vidéo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aller</a:t>
            </a:r>
            <a:r>
              <a:rPr lang="en-US" dirty="0">
                <a:solidFill>
                  <a:schemeClr val="tx1"/>
                </a:solidFill>
              </a:rPr>
              <a:t> à “Animation &gt;&gt; Animation Pane” et </a:t>
            </a:r>
            <a:r>
              <a:rPr lang="en-US" dirty="0" err="1">
                <a:solidFill>
                  <a:schemeClr val="tx1"/>
                </a:solidFill>
              </a:rPr>
              <a:t>enlever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l’animation</a:t>
            </a:r>
            <a:r>
              <a:rPr lang="en-US" dirty="0">
                <a:solidFill>
                  <a:schemeClr val="tx1"/>
                </a:solidFill>
              </a:rPr>
              <a:t> qui </a:t>
            </a:r>
            <a:r>
              <a:rPr lang="en-US" dirty="0" err="1">
                <a:solidFill>
                  <a:schemeClr val="tx1"/>
                </a:solidFill>
              </a:rPr>
              <a:t>consiste</a:t>
            </a:r>
            <a:r>
              <a:rPr lang="en-US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démarrer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vidéo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Pour </a:t>
            </a:r>
            <a:r>
              <a:rPr lang="en-US" dirty="0" err="1">
                <a:solidFill>
                  <a:schemeClr val="tx1"/>
                </a:solidFill>
              </a:rPr>
              <a:t>créer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vidéo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“Slide Show &gt; Record Slide Show”    </a:t>
            </a:r>
            <a:r>
              <a:rPr lang="en-US" dirty="0" err="1">
                <a:solidFill>
                  <a:schemeClr val="tx1"/>
                </a:solidFill>
              </a:rPr>
              <a:t>puis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enregistrer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voix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“File &gt; Export &gt; Create Video”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Essayer les deux formats (MP4 et WMV)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9BC9-234F-4325-8C27-3572D2FD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Règles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2207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81F71-AB82-41B8-BCE9-B4F17E2F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Utiliser</a:t>
            </a:r>
            <a:r>
              <a:rPr lang="en-US" dirty="0">
                <a:solidFill>
                  <a:schemeClr val="tx1"/>
                </a:solidFill>
              </a:rPr>
              <a:t> un fond blanc pour la figure :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color','w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Pour les figures, </a:t>
            </a:r>
            <a:r>
              <a:rPr lang="en-US" dirty="0" err="1">
                <a:solidFill>
                  <a:schemeClr val="tx1"/>
                </a:solidFill>
              </a:rPr>
              <a:t>utiliser</a:t>
            </a:r>
            <a:r>
              <a:rPr lang="en-US" dirty="0">
                <a:solidFill>
                  <a:schemeClr val="tx1"/>
                </a:solidFill>
              </a:rPr>
              <a:t> les couleurs dans le </a:t>
            </a:r>
            <a:r>
              <a:rPr lang="en-US" dirty="0" err="1">
                <a:solidFill>
                  <a:schemeClr val="tx1"/>
                </a:solidFill>
              </a:rPr>
              <a:t>fichier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colors.mat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Charger les </a:t>
            </a:r>
            <a:r>
              <a:rPr lang="en-US" dirty="0" err="1">
                <a:solidFill>
                  <a:schemeClr val="tx1"/>
                </a:solidFill>
              </a:rPr>
              <a:t>données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utilisant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colors.mat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permet</a:t>
            </a:r>
            <a:r>
              <a:rPr lang="en-US" dirty="0">
                <a:solidFill>
                  <a:schemeClr val="tx1"/>
                </a:solidFill>
              </a:rPr>
              <a:t> de charger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variable </a:t>
            </a:r>
            <a:r>
              <a:rPr lang="en-US" dirty="0" err="1">
                <a:solidFill>
                  <a:schemeClr val="tx1"/>
                </a:solidFill>
              </a:rPr>
              <a:t>contenant</a:t>
            </a:r>
            <a:r>
              <a:rPr lang="en-US" dirty="0">
                <a:solidFill>
                  <a:schemeClr val="tx1"/>
                </a:solidFill>
              </a:rPr>
              <a:t> 7 couleurs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Ex: Pour </a:t>
            </a:r>
            <a:r>
              <a:rPr lang="en-US" dirty="0" err="1">
                <a:solidFill>
                  <a:schemeClr val="tx1"/>
                </a:solidFill>
              </a:rPr>
              <a:t>utiliser</a:t>
            </a:r>
            <a:r>
              <a:rPr lang="en-US" dirty="0">
                <a:solidFill>
                  <a:schemeClr val="tx1"/>
                </a:solidFill>
              </a:rPr>
              <a:t> la couleur 3, </a:t>
            </a:r>
            <a:r>
              <a:rPr lang="en-US" dirty="0" err="1">
                <a:solidFill>
                  <a:schemeClr val="tx1"/>
                </a:solidFill>
              </a:rPr>
              <a:t>faites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x,y,'color',colors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{3})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Création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vidéos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Copier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frame2video.m</a:t>
            </a:r>
            <a:r>
              <a:rPr lang="en-US" dirty="0">
                <a:solidFill>
                  <a:schemeClr val="tx1"/>
                </a:solidFill>
              </a:rPr>
              <a:t>  et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pausevideo.m</a:t>
            </a:r>
            <a:r>
              <a:rPr lang="en-US" dirty="0">
                <a:solidFill>
                  <a:schemeClr val="tx1"/>
                </a:solidFill>
              </a:rPr>
              <a:t>  dans le dossier de travail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Utiliser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au lieu de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Créer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vecteur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contenant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toutes</a:t>
            </a:r>
            <a:r>
              <a:rPr lang="en-US" dirty="0">
                <a:solidFill>
                  <a:schemeClr val="tx1"/>
                </a:solidFill>
              </a:rPr>
              <a:t> les “frames”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Donner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vecteur</a:t>
            </a:r>
            <a:r>
              <a:rPr lang="en-US" dirty="0">
                <a:solidFill>
                  <a:schemeClr val="tx1"/>
                </a:solidFill>
              </a:rPr>
              <a:t> à la </a:t>
            </a:r>
            <a:r>
              <a:rPr lang="en-US" dirty="0" err="1">
                <a:solidFill>
                  <a:schemeClr val="tx1"/>
                </a:solidFill>
              </a:rPr>
              <a:t>fonction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9BC9-234F-4325-8C27-3572D2FD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vidéos</a:t>
            </a:r>
            <a:r>
              <a:rPr lang="en-US" dirty="0"/>
              <a:t> sur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424242-453B-4E5A-9554-02927006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Utiliser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l’éditeur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d’équation</a:t>
                </a:r>
                <a:r>
                  <a:rPr lang="en-US" dirty="0">
                    <a:solidFill>
                      <a:schemeClr val="tx1"/>
                    </a:solidFill>
                  </a:rPr>
                  <a:t> de PPT pour </a:t>
                </a:r>
                <a:r>
                  <a:rPr lang="en-US" dirty="0" err="1">
                    <a:solidFill>
                      <a:schemeClr val="tx1"/>
                    </a:solidFill>
                  </a:rPr>
                  <a:t>insérer</a:t>
                </a:r>
                <a:r>
                  <a:rPr lang="en-US" dirty="0">
                    <a:solidFill>
                      <a:schemeClr val="tx1"/>
                    </a:solidFill>
                  </a:rPr>
                  <a:t> des </a:t>
                </a:r>
                <a:r>
                  <a:rPr lang="en-US" dirty="0" err="1">
                    <a:solidFill>
                      <a:schemeClr val="tx1"/>
                    </a:solidFill>
                  </a:rPr>
                  <a:t>équations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fr-FR" b="0" dirty="0">
                    <a:solidFill>
                      <a:schemeClr val="tx1"/>
                    </a:solidFill>
                  </a:rPr>
                  <a:t>Pour l’ouvrir, aller à « Insert &gt; Equation »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Pour éditer une équation, cliquer dedans et aller dans « Design » dans le menu principal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b="0" dirty="0">
                    <a:solidFill>
                      <a:schemeClr val="tx1"/>
                    </a:solidFill>
                  </a:rPr>
                  <a:t>Exemple d’équation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424242-453B-4E5A-9554-02927006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3CD200-C565-4C49-82E1-692FA494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Insérer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6CF00D-DFBF-45E4-BEE0-F3CD5B195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38FC429-0E6D-4678-8C29-5E25CE002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Module : TP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d’optimisation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0AEE04-3D98-4E83-B2E1-C4D86A356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0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E805D8-A105-4FB4-BB2C-98EC523D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514350" indent="-514350" algn="ctr">
              <a:lnSpc>
                <a:spcPct val="200000"/>
              </a:lnSpc>
              <a:buAutoNum type="arabicParenBoth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Titre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partie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1</a:t>
            </a:r>
          </a:p>
          <a:p>
            <a:pPr marL="514350" indent="-514350" algn="ctr">
              <a:lnSpc>
                <a:spcPct val="200000"/>
              </a:lnSpc>
              <a:buAutoNum type="arabicParenBoth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Titre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partie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2</a:t>
            </a:r>
          </a:p>
          <a:p>
            <a:pPr marL="514350" indent="-514350" algn="ctr">
              <a:lnSpc>
                <a:spcPct val="200000"/>
              </a:lnSpc>
              <a:buAutoNum type="arabicParenBoth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Titre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partie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3</a:t>
            </a:r>
          </a:p>
          <a:p>
            <a:pPr marL="514350" indent="-514350" algn="ctr">
              <a:lnSpc>
                <a:spcPct val="200000"/>
              </a:lnSpc>
              <a:buAutoNum type="arabicParenBoth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B1129-98EB-4B3E-ADEC-4BFAFBC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6374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4E7F28-AE6F-475B-AD58-57FB323F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E24BE-604D-40F0-821E-125E6C4E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994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71D44-4C83-4432-8A04-3177BF64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9C9579-E258-4635-AA42-E7F9800D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0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81633E-EA6F-4DB0-9F0C-14E7736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7D74C-9F42-4CF7-ADD9-2EA266C2F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B3A58-B374-47C7-A311-403CE3A12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ECB98-ED04-4A3D-90B1-686B4035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0E9E4-7067-4599-9FF4-0E896640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008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D"/>
      </a:accent1>
      <a:accent2>
        <a:srgbClr val="D95319"/>
      </a:accent2>
      <a:accent3>
        <a:srgbClr val="EDB120"/>
      </a:accent3>
      <a:accent4>
        <a:srgbClr val="7E2F8E"/>
      </a:accent4>
      <a:accent5>
        <a:srgbClr val="77AC30"/>
      </a:accent5>
      <a:accent6>
        <a:srgbClr val="4DBEEE"/>
      </a:accent6>
      <a:hlink>
        <a:srgbClr val="A2142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255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Règles d’utilisation de ce template</vt:lpstr>
      <vt:lpstr>Création de vidéos sur Matlab</vt:lpstr>
      <vt:lpstr>Insérer une équation</vt:lpstr>
      <vt:lpstr>PowerPoint Presentation</vt:lpstr>
      <vt:lpstr>Plan</vt:lpstr>
      <vt:lpstr>Introduction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Ben Romdhane</dc:creator>
  <cp:lastModifiedBy>Walid Ben Romdhane</cp:lastModifiedBy>
  <cp:revision>3</cp:revision>
  <dcterms:created xsi:type="dcterms:W3CDTF">2019-04-23T08:13:30Z</dcterms:created>
  <dcterms:modified xsi:type="dcterms:W3CDTF">2019-05-17T12:56:10Z</dcterms:modified>
</cp:coreProperties>
</file>