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57" r:id="rId3"/>
    <p:sldId id="342" r:id="rId4"/>
    <p:sldId id="311" r:id="rId5"/>
    <p:sldId id="312" r:id="rId6"/>
    <p:sldId id="313" r:id="rId7"/>
    <p:sldId id="330" r:id="rId8"/>
    <p:sldId id="335" r:id="rId9"/>
    <p:sldId id="314" r:id="rId10"/>
    <p:sldId id="331" r:id="rId11"/>
    <p:sldId id="334" r:id="rId12"/>
    <p:sldId id="332" r:id="rId13"/>
    <p:sldId id="333" r:id="rId14"/>
    <p:sldId id="315" r:id="rId15"/>
    <p:sldId id="322" r:id="rId16"/>
    <p:sldId id="323" r:id="rId17"/>
    <p:sldId id="324" r:id="rId18"/>
    <p:sldId id="325" r:id="rId19"/>
    <p:sldId id="326" r:id="rId20"/>
    <p:sldId id="327" r:id="rId21"/>
    <p:sldId id="336" r:id="rId22"/>
    <p:sldId id="337" r:id="rId23"/>
    <p:sldId id="338" r:id="rId24"/>
    <p:sldId id="339" r:id="rId25"/>
    <p:sldId id="329" r:id="rId26"/>
    <p:sldId id="340" r:id="rId27"/>
    <p:sldId id="341" r:id="rId28"/>
    <p:sldId id="343" r:id="rId29"/>
    <p:sldId id="321" r:id="rId30"/>
  </p:sldIdLst>
  <p:sldSz cx="9144000" cy="5143500" type="screen16x9"/>
  <p:notesSz cx="6858000" cy="9144000"/>
  <p:embeddedFontLs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Fredoka One" panose="02000000000000000000" pitchFamily="2" charset="0"/>
      <p:regular r:id="rId36"/>
    </p:embeddedFont>
    <p:embeddedFont>
      <p:font typeface="Goblin One" panose="020B0604020202020204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VNI-Times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Muller" initials="JM" lastIdx="1" clrIdx="0">
    <p:extLst>
      <p:ext uri="{19B8F6BF-5375-455C-9EA6-DF929625EA0E}">
        <p15:presenceInfo xmlns:p15="http://schemas.microsoft.com/office/powerpoint/2012/main" userId="d6294273a7c2fb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60E5B-2FC8-4A44-8DAB-A1C717B702CA}">
  <a:tblStyle styleId="{37360E5B-2FC8-4A44-8DAB-A1C717B70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97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5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1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35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84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6ac5e8787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6ac5e8787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5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11" name="Google Shape;11;p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64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27" name="Google Shape;27;p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oogle Shape;37;p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83400"/>
            <a:ext cx="7465500" cy="32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38" name="Google Shape;538;p2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" name="Google Shape;541;p2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42" name="Google Shape;542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4" name="Google Shape;544;p26"/>
          <p:cNvGrpSpPr/>
          <p:nvPr/>
        </p:nvGrpSpPr>
        <p:grpSpPr>
          <a:xfrm>
            <a:off x="8424062" y="277500"/>
            <a:ext cx="445678" cy="4588500"/>
            <a:chOff x="8424062" y="277500"/>
            <a:chExt cx="445678" cy="4588500"/>
          </a:xfrm>
        </p:grpSpPr>
        <p:sp>
          <p:nvSpPr>
            <p:cNvPr id="545" name="Google Shape;545;p26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26"/>
            <p:cNvGrpSpPr/>
            <p:nvPr/>
          </p:nvGrpSpPr>
          <p:grpSpPr>
            <a:xfrm>
              <a:off x="8424092" y="506100"/>
              <a:ext cx="445648" cy="3961734"/>
              <a:chOff x="8424092" y="506100"/>
              <a:chExt cx="445648" cy="3961734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8424092" y="1050168"/>
                <a:ext cx="445067" cy="28342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4394" extrusionOk="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8424092" y="1632228"/>
                <a:ext cx="445067" cy="208537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233" extrusionOk="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8424092" y="4356889"/>
                <a:ext cx="445067" cy="11094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720" extrusionOk="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8424092" y="3196059"/>
                <a:ext cx="445067" cy="28742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4456" extrusionOk="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8424608" y="3782118"/>
                <a:ext cx="444551" cy="27613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281" extrusionOk="0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8424092" y="2625545"/>
                <a:ext cx="444551" cy="271878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215" extrusionOk="0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8424608" y="506100"/>
                <a:ext cx="444551" cy="245432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3805" extrusionOk="0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8424608" y="2139400"/>
                <a:ext cx="445132" cy="18750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907" extrusionOk="0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" name="Google Shape;555;p26"/>
          <p:cNvSpPr txBox="1">
            <a:spLocks noGrp="1"/>
          </p:cNvSpPr>
          <p:nvPr>
            <p:ph type="body" idx="1"/>
          </p:nvPr>
        </p:nvSpPr>
        <p:spPr>
          <a:xfrm>
            <a:off x="720000" y="1512350"/>
            <a:ext cx="5781300" cy="29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6" name="Google Shape;556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71" name="Google Shape;671;p33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33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73" name="Google Shape;673;p33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1" name="Google Shape;681;p3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82" name="Google Shape;682;p3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83" name="Google Shape;683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3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86" name="Google Shape;686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>
            <a:off x="274350" y="277500"/>
            <a:ext cx="445580" cy="4588500"/>
            <a:chOff x="8423983" y="277500"/>
            <a:chExt cx="445580" cy="4588500"/>
          </a:xfrm>
        </p:grpSpPr>
        <p:grpSp>
          <p:nvGrpSpPr>
            <p:cNvPr id="691" name="Google Shape;691;p34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92" name="Google Shape;692;p34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4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01" name="Google Shape;701;p3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02" name="Google Shape;702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ctrTitle"/>
          </p:nvPr>
        </p:nvSpPr>
        <p:spPr>
          <a:xfrm>
            <a:off x="2692226" y="1764073"/>
            <a:ext cx="5881619" cy="249595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just"/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tuyển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/>
            </a:b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Nhóm: 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8"/>
          <p:cNvSpPr txBox="1">
            <a:spLocks noGrp="1"/>
          </p:cNvSpPr>
          <p:nvPr>
            <p:ph type="subTitle" idx="1"/>
          </p:nvPr>
        </p:nvSpPr>
        <p:spPr>
          <a:xfrm>
            <a:off x="4136738" y="4383457"/>
            <a:ext cx="4641900" cy="46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Thị Định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9" name="Google Shape;719;p38"/>
          <p:cNvGrpSpPr/>
          <p:nvPr/>
        </p:nvGrpSpPr>
        <p:grpSpPr>
          <a:xfrm>
            <a:off x="170850" y="174000"/>
            <a:ext cx="207000" cy="4795500"/>
            <a:chOff x="170850" y="174000"/>
            <a:chExt cx="207000" cy="4795500"/>
          </a:xfrm>
        </p:grpSpPr>
        <p:sp>
          <p:nvSpPr>
            <p:cNvPr id="720" name="Google Shape;720;p38"/>
            <p:cNvSpPr/>
            <p:nvPr/>
          </p:nvSpPr>
          <p:spPr>
            <a:xfrm>
              <a:off x="1708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708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8"/>
          <p:cNvSpPr txBox="1">
            <a:spLocks noGrp="1"/>
          </p:cNvSpPr>
          <p:nvPr>
            <p:ph type="ctrTitle" idx="2"/>
          </p:nvPr>
        </p:nvSpPr>
        <p:spPr>
          <a:xfrm>
            <a:off x="2692225" y="270367"/>
            <a:ext cx="6176775" cy="1499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0" i="0" dirty="0">
                <a:solidFill>
                  <a:srgbClr val="E8EAED"/>
                </a:solidFill>
                <a:effectLst/>
                <a:latin typeface="+mj-lt"/>
              </a:rPr>
              <a:t>Trường Đại học Công nghiệp Thực phẩm TP.HCM</a:t>
            </a:r>
            <a:endParaRPr sz="3600" dirty="0">
              <a:latin typeface="+mj-lt"/>
            </a:endParaRPr>
          </a:p>
        </p:txBody>
      </p:sp>
      <p:grpSp>
        <p:nvGrpSpPr>
          <p:cNvPr id="723" name="Google Shape;723;p38"/>
          <p:cNvGrpSpPr/>
          <p:nvPr/>
        </p:nvGrpSpPr>
        <p:grpSpPr>
          <a:xfrm>
            <a:off x="274999" y="276422"/>
            <a:ext cx="2418195" cy="4590655"/>
            <a:chOff x="274999" y="276422"/>
            <a:chExt cx="3325631" cy="4590655"/>
          </a:xfrm>
        </p:grpSpPr>
        <p:grpSp>
          <p:nvGrpSpPr>
            <p:cNvPr id="724" name="Google Shape;724;p38"/>
            <p:cNvGrpSpPr/>
            <p:nvPr/>
          </p:nvGrpSpPr>
          <p:grpSpPr>
            <a:xfrm>
              <a:off x="274999" y="276422"/>
              <a:ext cx="3325631" cy="4590655"/>
              <a:chOff x="238125" y="2618375"/>
              <a:chExt cx="967175" cy="1335075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238125" y="3181875"/>
                <a:ext cx="967175" cy="55142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2057" extrusionOk="0">
                    <a:moveTo>
                      <a:pt x="1156" y="1"/>
                    </a:moveTo>
                    <a:cubicBezTo>
                      <a:pt x="1131" y="1"/>
                      <a:pt x="1107" y="1"/>
                      <a:pt x="1082" y="2"/>
                    </a:cubicBezTo>
                    <a:cubicBezTo>
                      <a:pt x="711" y="10"/>
                      <a:pt x="347" y="76"/>
                      <a:pt x="0" y="183"/>
                    </a:cubicBezTo>
                    <a:lnTo>
                      <a:pt x="0" y="266"/>
                    </a:lnTo>
                    <a:cubicBezTo>
                      <a:pt x="157" y="208"/>
                      <a:pt x="322" y="167"/>
                      <a:pt x="471" y="125"/>
                    </a:cubicBezTo>
                    <a:lnTo>
                      <a:pt x="488" y="125"/>
                    </a:lnTo>
                    <a:cubicBezTo>
                      <a:pt x="735" y="76"/>
                      <a:pt x="983" y="51"/>
                      <a:pt x="1239" y="51"/>
                    </a:cubicBezTo>
                    <a:cubicBezTo>
                      <a:pt x="1760" y="51"/>
                      <a:pt x="2272" y="150"/>
                      <a:pt x="2760" y="340"/>
                    </a:cubicBezTo>
                    <a:cubicBezTo>
                      <a:pt x="3784" y="745"/>
                      <a:pt x="4710" y="1381"/>
                      <a:pt x="5462" y="2199"/>
                    </a:cubicBezTo>
                    <a:cubicBezTo>
                      <a:pt x="6065" y="2869"/>
                      <a:pt x="6602" y="3604"/>
                      <a:pt x="7048" y="4397"/>
                    </a:cubicBezTo>
                    <a:cubicBezTo>
                      <a:pt x="7618" y="5364"/>
                      <a:pt x="8172" y="6356"/>
                      <a:pt x="8651" y="7380"/>
                    </a:cubicBezTo>
                    <a:cubicBezTo>
                      <a:pt x="9031" y="8182"/>
                      <a:pt x="9345" y="9008"/>
                      <a:pt x="9651" y="9842"/>
                    </a:cubicBezTo>
                    <a:cubicBezTo>
                      <a:pt x="10081" y="11024"/>
                      <a:pt x="10477" y="12214"/>
                      <a:pt x="10874" y="13404"/>
                    </a:cubicBezTo>
                    <a:cubicBezTo>
                      <a:pt x="11370" y="14883"/>
                      <a:pt x="11758" y="16403"/>
                      <a:pt x="12022" y="17948"/>
                    </a:cubicBezTo>
                    <a:cubicBezTo>
                      <a:pt x="12130" y="18518"/>
                      <a:pt x="12254" y="19080"/>
                      <a:pt x="12320" y="19667"/>
                    </a:cubicBezTo>
                    <a:cubicBezTo>
                      <a:pt x="12361" y="20039"/>
                      <a:pt x="12402" y="20427"/>
                      <a:pt x="12435" y="20807"/>
                    </a:cubicBezTo>
                    <a:cubicBezTo>
                      <a:pt x="12468" y="21055"/>
                      <a:pt x="12518" y="21303"/>
                      <a:pt x="12601" y="21534"/>
                    </a:cubicBezTo>
                    <a:cubicBezTo>
                      <a:pt x="12683" y="21848"/>
                      <a:pt x="12964" y="22055"/>
                      <a:pt x="13286" y="22055"/>
                    </a:cubicBezTo>
                    <a:cubicBezTo>
                      <a:pt x="13330" y="22056"/>
                      <a:pt x="13373" y="22056"/>
                      <a:pt x="13416" y="22056"/>
                    </a:cubicBezTo>
                    <a:cubicBezTo>
                      <a:pt x="14472" y="22056"/>
                      <a:pt x="15426" y="21760"/>
                      <a:pt x="16220" y="21014"/>
                    </a:cubicBezTo>
                    <a:cubicBezTo>
                      <a:pt x="16881" y="20410"/>
                      <a:pt x="17451" y="19708"/>
                      <a:pt x="17922" y="18948"/>
                    </a:cubicBezTo>
                    <a:cubicBezTo>
                      <a:pt x="18178" y="18535"/>
                      <a:pt x="18467" y="18146"/>
                      <a:pt x="18781" y="17775"/>
                    </a:cubicBezTo>
                    <a:cubicBezTo>
                      <a:pt x="19236" y="17180"/>
                      <a:pt x="19649" y="16543"/>
                      <a:pt x="19996" y="15882"/>
                    </a:cubicBezTo>
                    <a:cubicBezTo>
                      <a:pt x="20525" y="14916"/>
                      <a:pt x="21095" y="13990"/>
                      <a:pt x="21698" y="13081"/>
                    </a:cubicBezTo>
                    <a:cubicBezTo>
                      <a:pt x="22177" y="12371"/>
                      <a:pt x="22607" y="11635"/>
                      <a:pt x="23053" y="10908"/>
                    </a:cubicBezTo>
                    <a:cubicBezTo>
                      <a:pt x="23334" y="10470"/>
                      <a:pt x="23689" y="10082"/>
                      <a:pt x="24102" y="9768"/>
                    </a:cubicBezTo>
                    <a:cubicBezTo>
                      <a:pt x="24292" y="9603"/>
                      <a:pt x="24449" y="9421"/>
                      <a:pt x="24582" y="9214"/>
                    </a:cubicBezTo>
                    <a:cubicBezTo>
                      <a:pt x="24920" y="8710"/>
                      <a:pt x="25210" y="8165"/>
                      <a:pt x="25424" y="7595"/>
                    </a:cubicBezTo>
                    <a:cubicBezTo>
                      <a:pt x="25730" y="6818"/>
                      <a:pt x="26168" y="6108"/>
                      <a:pt x="26722" y="5480"/>
                    </a:cubicBezTo>
                    <a:lnTo>
                      <a:pt x="27118" y="5034"/>
                    </a:lnTo>
                    <a:cubicBezTo>
                      <a:pt x="27209" y="4926"/>
                      <a:pt x="27308" y="4810"/>
                      <a:pt x="27399" y="4703"/>
                    </a:cubicBezTo>
                    <a:cubicBezTo>
                      <a:pt x="27515" y="4571"/>
                      <a:pt x="27639" y="4430"/>
                      <a:pt x="27755" y="4298"/>
                    </a:cubicBezTo>
                    <a:cubicBezTo>
                      <a:pt x="27961" y="4050"/>
                      <a:pt x="28159" y="3802"/>
                      <a:pt x="28358" y="3554"/>
                    </a:cubicBezTo>
                    <a:cubicBezTo>
                      <a:pt x="28506" y="3364"/>
                      <a:pt x="28655" y="3174"/>
                      <a:pt x="28796" y="2976"/>
                    </a:cubicBezTo>
                    <a:cubicBezTo>
                      <a:pt x="29068" y="2637"/>
                      <a:pt x="29291" y="2266"/>
                      <a:pt x="29473" y="1869"/>
                    </a:cubicBezTo>
                    <a:cubicBezTo>
                      <a:pt x="29589" y="1629"/>
                      <a:pt x="29688" y="1373"/>
                      <a:pt x="29762" y="1117"/>
                    </a:cubicBezTo>
                    <a:cubicBezTo>
                      <a:pt x="29779" y="1026"/>
                      <a:pt x="29820" y="927"/>
                      <a:pt x="29845" y="836"/>
                    </a:cubicBezTo>
                    <a:cubicBezTo>
                      <a:pt x="29961" y="473"/>
                      <a:pt x="30175" y="216"/>
                      <a:pt x="30589" y="208"/>
                    </a:cubicBezTo>
                    <a:cubicBezTo>
                      <a:pt x="30853" y="200"/>
                      <a:pt x="31103" y="141"/>
                      <a:pt x="31366" y="141"/>
                    </a:cubicBezTo>
                    <a:cubicBezTo>
                      <a:pt x="31382" y="141"/>
                      <a:pt x="31398" y="142"/>
                      <a:pt x="31415" y="142"/>
                    </a:cubicBezTo>
                    <a:cubicBezTo>
                      <a:pt x="31836" y="150"/>
                      <a:pt x="32249" y="316"/>
                      <a:pt x="32547" y="613"/>
                    </a:cubicBezTo>
                    <a:cubicBezTo>
                      <a:pt x="32902" y="960"/>
                      <a:pt x="33191" y="1365"/>
                      <a:pt x="33414" y="1803"/>
                    </a:cubicBezTo>
                    <a:cubicBezTo>
                      <a:pt x="33952" y="2811"/>
                      <a:pt x="34332" y="3885"/>
                      <a:pt x="34679" y="4967"/>
                    </a:cubicBezTo>
                    <a:cubicBezTo>
                      <a:pt x="34885" y="5595"/>
                      <a:pt x="35075" y="6232"/>
                      <a:pt x="35315" y="6851"/>
                    </a:cubicBezTo>
                    <a:cubicBezTo>
                      <a:pt x="35588" y="7570"/>
                      <a:pt x="36050" y="8198"/>
                      <a:pt x="36662" y="8661"/>
                    </a:cubicBezTo>
                    <a:cubicBezTo>
                      <a:pt x="36818" y="8793"/>
                      <a:pt x="37018" y="8860"/>
                      <a:pt x="37221" y="8860"/>
                    </a:cubicBezTo>
                    <a:cubicBezTo>
                      <a:pt x="37233" y="8860"/>
                      <a:pt x="37245" y="8860"/>
                      <a:pt x="37257" y="8859"/>
                    </a:cubicBezTo>
                    <a:lnTo>
                      <a:pt x="38686" y="8859"/>
                    </a:lnTo>
                    <a:lnTo>
                      <a:pt x="38686" y="7892"/>
                    </a:lnTo>
                    <a:cubicBezTo>
                      <a:pt x="38215" y="7892"/>
                      <a:pt x="37744" y="7892"/>
                      <a:pt x="37265" y="7901"/>
                    </a:cubicBezTo>
                    <a:cubicBezTo>
                      <a:pt x="37215" y="7901"/>
                      <a:pt x="37157" y="7892"/>
                      <a:pt x="37108" y="7884"/>
                    </a:cubicBezTo>
                    <a:cubicBezTo>
                      <a:pt x="36918" y="7851"/>
                      <a:pt x="36736" y="7760"/>
                      <a:pt x="36587" y="7628"/>
                    </a:cubicBezTo>
                    <a:cubicBezTo>
                      <a:pt x="36554" y="7595"/>
                      <a:pt x="36521" y="7570"/>
                      <a:pt x="36488" y="7537"/>
                    </a:cubicBezTo>
                    <a:lnTo>
                      <a:pt x="36463" y="7512"/>
                    </a:lnTo>
                    <a:cubicBezTo>
                      <a:pt x="36191" y="7248"/>
                      <a:pt x="35959" y="6942"/>
                      <a:pt x="35786" y="6603"/>
                    </a:cubicBezTo>
                    <a:cubicBezTo>
                      <a:pt x="35629" y="6322"/>
                      <a:pt x="35497" y="6025"/>
                      <a:pt x="35389" y="5719"/>
                    </a:cubicBezTo>
                    <a:cubicBezTo>
                      <a:pt x="35051" y="4802"/>
                      <a:pt x="34728" y="3860"/>
                      <a:pt x="34315" y="2968"/>
                    </a:cubicBezTo>
                    <a:cubicBezTo>
                      <a:pt x="34199" y="2720"/>
                      <a:pt x="34084" y="2472"/>
                      <a:pt x="33960" y="2224"/>
                    </a:cubicBezTo>
                    <a:cubicBezTo>
                      <a:pt x="33877" y="2084"/>
                      <a:pt x="33803" y="1943"/>
                      <a:pt x="33712" y="1811"/>
                    </a:cubicBezTo>
                    <a:cubicBezTo>
                      <a:pt x="33547" y="1522"/>
                      <a:pt x="33365" y="1241"/>
                      <a:pt x="33158" y="985"/>
                    </a:cubicBezTo>
                    <a:cubicBezTo>
                      <a:pt x="32960" y="720"/>
                      <a:pt x="32712" y="497"/>
                      <a:pt x="32439" y="316"/>
                    </a:cubicBezTo>
                    <a:cubicBezTo>
                      <a:pt x="32179" y="158"/>
                      <a:pt x="31874" y="75"/>
                      <a:pt x="31566" y="75"/>
                    </a:cubicBezTo>
                    <a:cubicBezTo>
                      <a:pt x="31552" y="75"/>
                      <a:pt x="31537" y="76"/>
                      <a:pt x="31522" y="76"/>
                    </a:cubicBezTo>
                    <a:cubicBezTo>
                      <a:pt x="31357" y="76"/>
                      <a:pt x="31192" y="92"/>
                      <a:pt x="31027" y="101"/>
                    </a:cubicBezTo>
                    <a:cubicBezTo>
                      <a:pt x="30955" y="104"/>
                      <a:pt x="30883" y="106"/>
                      <a:pt x="30811" y="106"/>
                    </a:cubicBezTo>
                    <a:cubicBezTo>
                      <a:pt x="30709" y="106"/>
                      <a:pt x="30608" y="102"/>
                      <a:pt x="30506" y="92"/>
                    </a:cubicBezTo>
                    <a:lnTo>
                      <a:pt x="30440" y="84"/>
                    </a:lnTo>
                    <a:lnTo>
                      <a:pt x="30283" y="84"/>
                    </a:lnTo>
                    <a:cubicBezTo>
                      <a:pt x="30200" y="84"/>
                      <a:pt x="30118" y="117"/>
                      <a:pt x="30052" y="167"/>
                    </a:cubicBezTo>
                    <a:cubicBezTo>
                      <a:pt x="30019" y="183"/>
                      <a:pt x="29994" y="208"/>
                      <a:pt x="29969" y="241"/>
                    </a:cubicBezTo>
                    <a:cubicBezTo>
                      <a:pt x="29961" y="274"/>
                      <a:pt x="29952" y="316"/>
                      <a:pt x="29944" y="349"/>
                    </a:cubicBezTo>
                    <a:lnTo>
                      <a:pt x="29919" y="481"/>
                    </a:lnTo>
                    <a:cubicBezTo>
                      <a:pt x="29845" y="811"/>
                      <a:pt x="29738" y="1142"/>
                      <a:pt x="29605" y="1456"/>
                    </a:cubicBezTo>
                    <a:cubicBezTo>
                      <a:pt x="29481" y="1770"/>
                      <a:pt x="29324" y="2075"/>
                      <a:pt x="29151" y="2373"/>
                    </a:cubicBezTo>
                    <a:cubicBezTo>
                      <a:pt x="28969" y="2662"/>
                      <a:pt x="28771" y="2935"/>
                      <a:pt x="28548" y="3199"/>
                    </a:cubicBezTo>
                    <a:cubicBezTo>
                      <a:pt x="28333" y="3455"/>
                      <a:pt x="28102" y="3703"/>
                      <a:pt x="27862" y="3951"/>
                    </a:cubicBezTo>
                    <a:cubicBezTo>
                      <a:pt x="27705" y="4108"/>
                      <a:pt x="27548" y="4273"/>
                      <a:pt x="27391" y="4430"/>
                    </a:cubicBezTo>
                    <a:cubicBezTo>
                      <a:pt x="27358" y="4463"/>
                      <a:pt x="27325" y="4496"/>
                      <a:pt x="27292" y="4529"/>
                    </a:cubicBezTo>
                    <a:cubicBezTo>
                      <a:pt x="27193" y="4637"/>
                      <a:pt x="27102" y="4728"/>
                      <a:pt x="27003" y="4827"/>
                    </a:cubicBezTo>
                    <a:cubicBezTo>
                      <a:pt x="26912" y="4926"/>
                      <a:pt x="26804" y="5034"/>
                      <a:pt x="26705" y="5124"/>
                    </a:cubicBezTo>
                    <a:cubicBezTo>
                      <a:pt x="26441" y="5372"/>
                      <a:pt x="26193" y="5637"/>
                      <a:pt x="25962" y="5926"/>
                    </a:cubicBezTo>
                    <a:cubicBezTo>
                      <a:pt x="25937" y="5959"/>
                      <a:pt x="25904" y="6000"/>
                      <a:pt x="25879" y="6033"/>
                    </a:cubicBezTo>
                    <a:cubicBezTo>
                      <a:pt x="25838" y="6091"/>
                      <a:pt x="25788" y="6149"/>
                      <a:pt x="25747" y="6207"/>
                    </a:cubicBezTo>
                    <a:lnTo>
                      <a:pt x="25697" y="6281"/>
                    </a:lnTo>
                    <a:cubicBezTo>
                      <a:pt x="25433" y="6653"/>
                      <a:pt x="25201" y="7041"/>
                      <a:pt x="24995" y="7446"/>
                    </a:cubicBezTo>
                    <a:cubicBezTo>
                      <a:pt x="24821" y="7826"/>
                      <a:pt x="24582" y="8165"/>
                      <a:pt x="24292" y="8463"/>
                    </a:cubicBezTo>
                    <a:cubicBezTo>
                      <a:pt x="24185" y="8570"/>
                      <a:pt x="24061" y="8661"/>
                      <a:pt x="23921" y="8735"/>
                    </a:cubicBezTo>
                    <a:cubicBezTo>
                      <a:pt x="23855" y="8760"/>
                      <a:pt x="23780" y="8793"/>
                      <a:pt x="23706" y="8834"/>
                    </a:cubicBezTo>
                    <a:cubicBezTo>
                      <a:pt x="23375" y="9033"/>
                      <a:pt x="23094" y="9305"/>
                      <a:pt x="22888" y="9636"/>
                    </a:cubicBezTo>
                    <a:cubicBezTo>
                      <a:pt x="22409" y="10346"/>
                      <a:pt x="21929" y="11057"/>
                      <a:pt x="21475" y="11784"/>
                    </a:cubicBezTo>
                    <a:cubicBezTo>
                      <a:pt x="21161" y="12305"/>
                      <a:pt x="20855" y="12817"/>
                      <a:pt x="20582" y="13362"/>
                    </a:cubicBezTo>
                    <a:cubicBezTo>
                      <a:pt x="20376" y="13775"/>
                      <a:pt x="20194" y="14205"/>
                      <a:pt x="20012" y="14626"/>
                    </a:cubicBezTo>
                    <a:cubicBezTo>
                      <a:pt x="19930" y="14808"/>
                      <a:pt x="19855" y="14990"/>
                      <a:pt x="19773" y="15172"/>
                    </a:cubicBezTo>
                    <a:cubicBezTo>
                      <a:pt x="19723" y="15287"/>
                      <a:pt x="19665" y="15395"/>
                      <a:pt x="19616" y="15511"/>
                    </a:cubicBezTo>
                    <a:cubicBezTo>
                      <a:pt x="19492" y="15775"/>
                      <a:pt x="19368" y="16023"/>
                      <a:pt x="19236" y="16287"/>
                    </a:cubicBezTo>
                    <a:cubicBezTo>
                      <a:pt x="19021" y="16700"/>
                      <a:pt x="18781" y="17105"/>
                      <a:pt x="18509" y="17485"/>
                    </a:cubicBezTo>
                    <a:cubicBezTo>
                      <a:pt x="18261" y="17832"/>
                      <a:pt x="17963" y="18146"/>
                      <a:pt x="17740" y="18518"/>
                    </a:cubicBezTo>
                    <a:cubicBezTo>
                      <a:pt x="17542" y="18857"/>
                      <a:pt x="17327" y="19187"/>
                      <a:pt x="17079" y="19501"/>
                    </a:cubicBezTo>
                    <a:cubicBezTo>
                      <a:pt x="16534" y="20196"/>
                      <a:pt x="15873" y="20741"/>
                      <a:pt x="15030" y="21038"/>
                    </a:cubicBezTo>
                    <a:cubicBezTo>
                      <a:pt x="14789" y="21131"/>
                      <a:pt x="14535" y="21174"/>
                      <a:pt x="14280" y="21174"/>
                    </a:cubicBezTo>
                    <a:cubicBezTo>
                      <a:pt x="14238" y="21174"/>
                      <a:pt x="14196" y="21173"/>
                      <a:pt x="14154" y="21171"/>
                    </a:cubicBezTo>
                    <a:cubicBezTo>
                      <a:pt x="13947" y="21162"/>
                      <a:pt x="13749" y="21121"/>
                      <a:pt x="13551" y="21063"/>
                    </a:cubicBezTo>
                    <a:cubicBezTo>
                      <a:pt x="13237" y="20964"/>
                      <a:pt x="12989" y="20716"/>
                      <a:pt x="12882" y="20410"/>
                    </a:cubicBezTo>
                    <a:cubicBezTo>
                      <a:pt x="12741" y="19981"/>
                      <a:pt x="12634" y="19543"/>
                      <a:pt x="12576" y="19105"/>
                    </a:cubicBezTo>
                    <a:cubicBezTo>
                      <a:pt x="12502" y="18692"/>
                      <a:pt x="12411" y="18279"/>
                      <a:pt x="12320" y="17865"/>
                    </a:cubicBezTo>
                    <a:cubicBezTo>
                      <a:pt x="12254" y="17568"/>
                      <a:pt x="12188" y="17279"/>
                      <a:pt x="12130" y="16981"/>
                    </a:cubicBezTo>
                    <a:cubicBezTo>
                      <a:pt x="12022" y="16486"/>
                      <a:pt x="11915" y="15998"/>
                      <a:pt x="11791" y="15511"/>
                    </a:cubicBezTo>
                    <a:cubicBezTo>
                      <a:pt x="11584" y="14684"/>
                      <a:pt x="11336" y="13875"/>
                      <a:pt x="11047" y="13073"/>
                    </a:cubicBezTo>
                    <a:cubicBezTo>
                      <a:pt x="10956" y="12817"/>
                      <a:pt x="10865" y="12561"/>
                      <a:pt x="10775" y="12305"/>
                    </a:cubicBezTo>
                    <a:lnTo>
                      <a:pt x="10510" y="11545"/>
                    </a:lnTo>
                    <a:cubicBezTo>
                      <a:pt x="10155" y="10495"/>
                      <a:pt x="9791" y="9454"/>
                      <a:pt x="9378" y="8429"/>
                    </a:cubicBezTo>
                    <a:cubicBezTo>
                      <a:pt x="9114" y="7768"/>
                      <a:pt x="8816" y="7124"/>
                      <a:pt x="8494" y="6496"/>
                    </a:cubicBezTo>
                    <a:cubicBezTo>
                      <a:pt x="8395" y="6306"/>
                      <a:pt x="8296" y="6116"/>
                      <a:pt x="8188" y="5926"/>
                    </a:cubicBezTo>
                    <a:lnTo>
                      <a:pt x="8048" y="5703"/>
                    </a:lnTo>
                    <a:lnTo>
                      <a:pt x="7940" y="5529"/>
                    </a:lnTo>
                    <a:cubicBezTo>
                      <a:pt x="7841" y="5339"/>
                      <a:pt x="7726" y="5157"/>
                      <a:pt x="7618" y="4967"/>
                    </a:cubicBezTo>
                    <a:cubicBezTo>
                      <a:pt x="7362" y="4529"/>
                      <a:pt x="7098" y="4100"/>
                      <a:pt x="6825" y="3678"/>
                    </a:cubicBezTo>
                    <a:cubicBezTo>
                      <a:pt x="6676" y="3447"/>
                      <a:pt x="6511" y="3224"/>
                      <a:pt x="6354" y="3009"/>
                    </a:cubicBezTo>
                    <a:cubicBezTo>
                      <a:pt x="6288" y="2918"/>
                      <a:pt x="6214" y="2819"/>
                      <a:pt x="6139" y="2728"/>
                    </a:cubicBezTo>
                    <a:cubicBezTo>
                      <a:pt x="5908" y="2447"/>
                      <a:pt x="5660" y="2183"/>
                      <a:pt x="5396" y="1927"/>
                    </a:cubicBezTo>
                    <a:cubicBezTo>
                      <a:pt x="4627" y="1158"/>
                      <a:pt x="3693" y="588"/>
                      <a:pt x="2661" y="241"/>
                    </a:cubicBezTo>
                    <a:cubicBezTo>
                      <a:pt x="2172" y="83"/>
                      <a:pt x="1668" y="1"/>
                      <a:pt x="1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238125" y="2797850"/>
                <a:ext cx="966950" cy="901900"/>
              </a:xfrm>
              <a:custGeom>
                <a:avLst/>
                <a:gdLst/>
                <a:ahLst/>
                <a:cxnLst/>
                <a:rect l="l" t="t" r="r" b="b"/>
                <a:pathLst>
                  <a:path w="38678" h="36076" extrusionOk="0">
                    <a:moveTo>
                      <a:pt x="26540" y="1"/>
                    </a:moveTo>
                    <a:cubicBezTo>
                      <a:pt x="26502" y="1"/>
                      <a:pt x="26464" y="12"/>
                      <a:pt x="26424" y="44"/>
                    </a:cubicBezTo>
                    <a:cubicBezTo>
                      <a:pt x="26408" y="52"/>
                      <a:pt x="26399" y="60"/>
                      <a:pt x="26383" y="77"/>
                    </a:cubicBezTo>
                    <a:cubicBezTo>
                      <a:pt x="26375" y="85"/>
                      <a:pt x="26366" y="101"/>
                      <a:pt x="26358" y="110"/>
                    </a:cubicBezTo>
                    <a:cubicBezTo>
                      <a:pt x="26300" y="192"/>
                      <a:pt x="26284" y="283"/>
                      <a:pt x="26300" y="382"/>
                    </a:cubicBezTo>
                    <a:cubicBezTo>
                      <a:pt x="26342" y="663"/>
                      <a:pt x="26375" y="944"/>
                      <a:pt x="26416" y="1225"/>
                    </a:cubicBezTo>
                    <a:cubicBezTo>
                      <a:pt x="26432" y="1324"/>
                      <a:pt x="26441" y="1423"/>
                      <a:pt x="26441" y="1523"/>
                    </a:cubicBezTo>
                    <a:lnTo>
                      <a:pt x="26441" y="2035"/>
                    </a:lnTo>
                    <a:lnTo>
                      <a:pt x="26441" y="2464"/>
                    </a:lnTo>
                    <a:cubicBezTo>
                      <a:pt x="26449" y="2919"/>
                      <a:pt x="26449" y="3373"/>
                      <a:pt x="26449" y="3820"/>
                    </a:cubicBezTo>
                    <a:cubicBezTo>
                      <a:pt x="26457" y="4885"/>
                      <a:pt x="26515" y="5943"/>
                      <a:pt x="26639" y="7001"/>
                    </a:cubicBezTo>
                    <a:cubicBezTo>
                      <a:pt x="26705" y="7530"/>
                      <a:pt x="26780" y="8058"/>
                      <a:pt x="26870" y="8579"/>
                    </a:cubicBezTo>
                    <a:cubicBezTo>
                      <a:pt x="26953" y="9108"/>
                      <a:pt x="27044" y="9628"/>
                      <a:pt x="27176" y="10141"/>
                    </a:cubicBezTo>
                    <a:cubicBezTo>
                      <a:pt x="27308" y="10653"/>
                      <a:pt x="27465" y="11157"/>
                      <a:pt x="27655" y="11653"/>
                    </a:cubicBezTo>
                    <a:cubicBezTo>
                      <a:pt x="27845" y="12148"/>
                      <a:pt x="28068" y="12628"/>
                      <a:pt x="28275" y="13123"/>
                    </a:cubicBezTo>
                    <a:cubicBezTo>
                      <a:pt x="28482" y="13627"/>
                      <a:pt x="28647" y="14140"/>
                      <a:pt x="28771" y="14660"/>
                    </a:cubicBezTo>
                    <a:cubicBezTo>
                      <a:pt x="28903" y="15189"/>
                      <a:pt x="28936" y="15743"/>
                      <a:pt x="28862" y="16280"/>
                    </a:cubicBezTo>
                    <a:cubicBezTo>
                      <a:pt x="28837" y="16420"/>
                      <a:pt x="28804" y="16552"/>
                      <a:pt x="28763" y="16685"/>
                    </a:cubicBezTo>
                    <a:cubicBezTo>
                      <a:pt x="28713" y="16817"/>
                      <a:pt x="28655" y="16949"/>
                      <a:pt x="28573" y="17065"/>
                    </a:cubicBezTo>
                    <a:cubicBezTo>
                      <a:pt x="28556" y="17098"/>
                      <a:pt x="28531" y="17122"/>
                      <a:pt x="28506" y="17156"/>
                    </a:cubicBezTo>
                    <a:lnTo>
                      <a:pt x="28473" y="17197"/>
                    </a:lnTo>
                    <a:lnTo>
                      <a:pt x="28440" y="17230"/>
                    </a:lnTo>
                    <a:lnTo>
                      <a:pt x="28308" y="17379"/>
                    </a:lnTo>
                    <a:cubicBezTo>
                      <a:pt x="28225" y="17486"/>
                      <a:pt x="28135" y="17577"/>
                      <a:pt x="28035" y="17676"/>
                    </a:cubicBezTo>
                    <a:cubicBezTo>
                      <a:pt x="27845" y="17874"/>
                      <a:pt x="27631" y="18040"/>
                      <a:pt x="27399" y="18197"/>
                    </a:cubicBezTo>
                    <a:cubicBezTo>
                      <a:pt x="27176" y="18337"/>
                      <a:pt x="26928" y="18461"/>
                      <a:pt x="26680" y="18560"/>
                    </a:cubicBezTo>
                    <a:lnTo>
                      <a:pt x="26490" y="18635"/>
                    </a:lnTo>
                    <a:lnTo>
                      <a:pt x="26292" y="18692"/>
                    </a:lnTo>
                    <a:cubicBezTo>
                      <a:pt x="26168" y="18742"/>
                      <a:pt x="26036" y="18767"/>
                      <a:pt x="25904" y="18800"/>
                    </a:cubicBezTo>
                    <a:cubicBezTo>
                      <a:pt x="25771" y="18833"/>
                      <a:pt x="25639" y="18849"/>
                      <a:pt x="25507" y="18866"/>
                    </a:cubicBezTo>
                    <a:lnTo>
                      <a:pt x="25284" y="18899"/>
                    </a:lnTo>
                    <a:cubicBezTo>
                      <a:pt x="25251" y="18899"/>
                      <a:pt x="25218" y="18907"/>
                      <a:pt x="25193" y="18915"/>
                    </a:cubicBezTo>
                    <a:lnTo>
                      <a:pt x="25102" y="18915"/>
                    </a:lnTo>
                    <a:cubicBezTo>
                      <a:pt x="24898" y="18936"/>
                      <a:pt x="24694" y="18951"/>
                      <a:pt x="24490" y="18951"/>
                    </a:cubicBezTo>
                    <a:cubicBezTo>
                      <a:pt x="24446" y="18951"/>
                      <a:pt x="24402" y="18950"/>
                      <a:pt x="24359" y="18949"/>
                    </a:cubicBezTo>
                    <a:lnTo>
                      <a:pt x="24119" y="18957"/>
                    </a:lnTo>
                    <a:cubicBezTo>
                      <a:pt x="24045" y="18957"/>
                      <a:pt x="23970" y="18949"/>
                      <a:pt x="23904" y="18949"/>
                    </a:cubicBezTo>
                    <a:cubicBezTo>
                      <a:pt x="23863" y="18949"/>
                      <a:pt x="23813" y="18940"/>
                      <a:pt x="23772" y="18932"/>
                    </a:cubicBezTo>
                    <a:cubicBezTo>
                      <a:pt x="23673" y="18915"/>
                      <a:pt x="23574" y="18891"/>
                      <a:pt x="23483" y="18866"/>
                    </a:cubicBezTo>
                    <a:cubicBezTo>
                      <a:pt x="22640" y="18610"/>
                      <a:pt x="21830" y="18263"/>
                      <a:pt x="21062" y="17833"/>
                    </a:cubicBezTo>
                    <a:lnTo>
                      <a:pt x="20996" y="17792"/>
                    </a:lnTo>
                    <a:cubicBezTo>
                      <a:pt x="20706" y="17635"/>
                      <a:pt x="20425" y="17461"/>
                      <a:pt x="20136" y="17313"/>
                    </a:cubicBezTo>
                    <a:cubicBezTo>
                      <a:pt x="19930" y="17205"/>
                      <a:pt x="19707" y="17106"/>
                      <a:pt x="19484" y="17032"/>
                    </a:cubicBezTo>
                    <a:cubicBezTo>
                      <a:pt x="19317" y="16981"/>
                      <a:pt x="19151" y="16956"/>
                      <a:pt x="18979" y="16956"/>
                    </a:cubicBezTo>
                    <a:cubicBezTo>
                      <a:pt x="18955" y="16956"/>
                      <a:pt x="18930" y="16956"/>
                      <a:pt x="18905" y="16957"/>
                    </a:cubicBezTo>
                    <a:cubicBezTo>
                      <a:pt x="18525" y="16974"/>
                      <a:pt x="18170" y="17122"/>
                      <a:pt x="17889" y="17379"/>
                    </a:cubicBezTo>
                    <a:cubicBezTo>
                      <a:pt x="17856" y="17403"/>
                      <a:pt x="17831" y="17428"/>
                      <a:pt x="17798" y="17453"/>
                    </a:cubicBezTo>
                    <a:cubicBezTo>
                      <a:pt x="17699" y="17560"/>
                      <a:pt x="17616" y="17684"/>
                      <a:pt x="17567" y="17825"/>
                    </a:cubicBezTo>
                    <a:cubicBezTo>
                      <a:pt x="17558" y="17858"/>
                      <a:pt x="17542" y="17891"/>
                      <a:pt x="17534" y="17924"/>
                    </a:cubicBezTo>
                    <a:cubicBezTo>
                      <a:pt x="17517" y="17965"/>
                      <a:pt x="17509" y="17990"/>
                      <a:pt x="17500" y="18023"/>
                    </a:cubicBezTo>
                    <a:cubicBezTo>
                      <a:pt x="17459" y="18131"/>
                      <a:pt x="17426" y="18230"/>
                      <a:pt x="17393" y="18337"/>
                    </a:cubicBezTo>
                    <a:cubicBezTo>
                      <a:pt x="17277" y="18684"/>
                      <a:pt x="17178" y="19039"/>
                      <a:pt x="17087" y="19395"/>
                    </a:cubicBezTo>
                    <a:cubicBezTo>
                      <a:pt x="16996" y="19725"/>
                      <a:pt x="16922" y="20064"/>
                      <a:pt x="16848" y="20403"/>
                    </a:cubicBezTo>
                    <a:cubicBezTo>
                      <a:pt x="16839" y="20469"/>
                      <a:pt x="16823" y="20543"/>
                      <a:pt x="16806" y="20609"/>
                    </a:cubicBezTo>
                    <a:lnTo>
                      <a:pt x="16600" y="21659"/>
                    </a:lnTo>
                    <a:cubicBezTo>
                      <a:pt x="16484" y="22237"/>
                      <a:pt x="16377" y="22815"/>
                      <a:pt x="16261" y="23402"/>
                    </a:cubicBezTo>
                    <a:cubicBezTo>
                      <a:pt x="16046" y="24468"/>
                      <a:pt x="15815" y="25542"/>
                      <a:pt x="15402" y="26558"/>
                    </a:cubicBezTo>
                    <a:cubicBezTo>
                      <a:pt x="15327" y="26740"/>
                      <a:pt x="15245" y="26922"/>
                      <a:pt x="15146" y="27104"/>
                    </a:cubicBezTo>
                    <a:cubicBezTo>
                      <a:pt x="15079" y="27211"/>
                      <a:pt x="15005" y="27327"/>
                      <a:pt x="14931" y="27426"/>
                    </a:cubicBezTo>
                    <a:lnTo>
                      <a:pt x="14906" y="27459"/>
                    </a:lnTo>
                    <a:cubicBezTo>
                      <a:pt x="14898" y="27476"/>
                      <a:pt x="14881" y="27500"/>
                      <a:pt x="14873" y="27517"/>
                    </a:cubicBezTo>
                    <a:cubicBezTo>
                      <a:pt x="14677" y="27753"/>
                      <a:pt x="14459" y="27871"/>
                      <a:pt x="14243" y="27871"/>
                    </a:cubicBezTo>
                    <a:cubicBezTo>
                      <a:pt x="14021" y="27871"/>
                      <a:pt x="13801" y="27747"/>
                      <a:pt x="13609" y="27500"/>
                    </a:cubicBezTo>
                    <a:cubicBezTo>
                      <a:pt x="13402" y="27228"/>
                      <a:pt x="13237" y="26930"/>
                      <a:pt x="13105" y="26608"/>
                    </a:cubicBezTo>
                    <a:cubicBezTo>
                      <a:pt x="13055" y="26484"/>
                      <a:pt x="13006" y="26360"/>
                      <a:pt x="12948" y="26244"/>
                    </a:cubicBezTo>
                    <a:cubicBezTo>
                      <a:pt x="12683" y="25650"/>
                      <a:pt x="12435" y="25055"/>
                      <a:pt x="12171" y="24468"/>
                    </a:cubicBezTo>
                    <a:cubicBezTo>
                      <a:pt x="12072" y="24245"/>
                      <a:pt x="11964" y="24022"/>
                      <a:pt x="11865" y="23799"/>
                    </a:cubicBezTo>
                    <a:cubicBezTo>
                      <a:pt x="11733" y="23510"/>
                      <a:pt x="11593" y="23220"/>
                      <a:pt x="11436" y="22939"/>
                    </a:cubicBezTo>
                    <a:cubicBezTo>
                      <a:pt x="11419" y="22915"/>
                      <a:pt x="11403" y="22882"/>
                      <a:pt x="11386" y="22849"/>
                    </a:cubicBezTo>
                    <a:cubicBezTo>
                      <a:pt x="11196" y="22493"/>
                      <a:pt x="11014" y="22130"/>
                      <a:pt x="10832" y="21774"/>
                    </a:cubicBezTo>
                    <a:cubicBezTo>
                      <a:pt x="10783" y="21659"/>
                      <a:pt x="10725" y="21543"/>
                      <a:pt x="10667" y="21427"/>
                    </a:cubicBezTo>
                    <a:cubicBezTo>
                      <a:pt x="10155" y="20411"/>
                      <a:pt x="9593" y="19428"/>
                      <a:pt x="8965" y="18469"/>
                    </a:cubicBezTo>
                    <a:cubicBezTo>
                      <a:pt x="8692" y="18056"/>
                      <a:pt x="8411" y="17660"/>
                      <a:pt x="8114" y="17263"/>
                    </a:cubicBezTo>
                    <a:cubicBezTo>
                      <a:pt x="8048" y="17172"/>
                      <a:pt x="7974" y="17073"/>
                      <a:pt x="7899" y="16982"/>
                    </a:cubicBezTo>
                    <a:lnTo>
                      <a:pt x="7874" y="16949"/>
                    </a:lnTo>
                    <a:cubicBezTo>
                      <a:pt x="7602" y="16602"/>
                      <a:pt x="7296" y="16280"/>
                      <a:pt x="6974" y="15974"/>
                    </a:cubicBezTo>
                    <a:cubicBezTo>
                      <a:pt x="6709" y="15726"/>
                      <a:pt x="6412" y="15503"/>
                      <a:pt x="6106" y="15313"/>
                    </a:cubicBezTo>
                    <a:cubicBezTo>
                      <a:pt x="6024" y="15263"/>
                      <a:pt x="5933" y="15206"/>
                      <a:pt x="5850" y="15164"/>
                    </a:cubicBezTo>
                    <a:cubicBezTo>
                      <a:pt x="5718" y="15090"/>
                      <a:pt x="5577" y="15032"/>
                      <a:pt x="5437" y="14974"/>
                    </a:cubicBezTo>
                    <a:cubicBezTo>
                      <a:pt x="5313" y="14916"/>
                      <a:pt x="5189" y="14875"/>
                      <a:pt x="5065" y="14834"/>
                    </a:cubicBezTo>
                    <a:cubicBezTo>
                      <a:pt x="4916" y="14784"/>
                      <a:pt x="4768" y="14743"/>
                      <a:pt x="4619" y="14693"/>
                    </a:cubicBezTo>
                    <a:cubicBezTo>
                      <a:pt x="4379" y="14627"/>
                      <a:pt x="4140" y="14561"/>
                      <a:pt x="3900" y="14495"/>
                    </a:cubicBezTo>
                    <a:cubicBezTo>
                      <a:pt x="3594" y="14421"/>
                      <a:pt x="3272" y="14346"/>
                      <a:pt x="2958" y="14288"/>
                    </a:cubicBezTo>
                    <a:cubicBezTo>
                      <a:pt x="2735" y="14247"/>
                      <a:pt x="2504" y="14222"/>
                      <a:pt x="2281" y="14198"/>
                    </a:cubicBezTo>
                    <a:cubicBezTo>
                      <a:pt x="1943" y="14164"/>
                      <a:pt x="1606" y="14147"/>
                      <a:pt x="1268" y="14147"/>
                    </a:cubicBezTo>
                    <a:cubicBezTo>
                      <a:pt x="1027" y="14147"/>
                      <a:pt x="786" y="14155"/>
                      <a:pt x="545" y="14173"/>
                    </a:cubicBezTo>
                    <a:cubicBezTo>
                      <a:pt x="364" y="14189"/>
                      <a:pt x="182" y="14214"/>
                      <a:pt x="8" y="14239"/>
                    </a:cubicBezTo>
                    <a:lnTo>
                      <a:pt x="0" y="15363"/>
                    </a:lnTo>
                    <a:cubicBezTo>
                      <a:pt x="347" y="15255"/>
                      <a:pt x="711" y="15197"/>
                      <a:pt x="1082" y="15181"/>
                    </a:cubicBezTo>
                    <a:cubicBezTo>
                      <a:pt x="1110" y="15180"/>
                      <a:pt x="1138" y="15180"/>
                      <a:pt x="1165" y="15180"/>
                    </a:cubicBezTo>
                    <a:cubicBezTo>
                      <a:pt x="1692" y="15180"/>
                      <a:pt x="2224" y="15255"/>
                      <a:pt x="2727" y="15420"/>
                    </a:cubicBezTo>
                    <a:cubicBezTo>
                      <a:pt x="3784" y="15767"/>
                      <a:pt x="4743" y="16371"/>
                      <a:pt x="5520" y="17164"/>
                    </a:cubicBezTo>
                    <a:cubicBezTo>
                      <a:pt x="5900" y="17560"/>
                      <a:pt x="6263" y="17982"/>
                      <a:pt x="6585" y="18428"/>
                    </a:cubicBezTo>
                    <a:cubicBezTo>
                      <a:pt x="6817" y="18767"/>
                      <a:pt x="7040" y="19114"/>
                      <a:pt x="7246" y="19477"/>
                    </a:cubicBezTo>
                    <a:cubicBezTo>
                      <a:pt x="7742" y="20254"/>
                      <a:pt x="8205" y="21056"/>
                      <a:pt x="8643" y="21874"/>
                    </a:cubicBezTo>
                    <a:cubicBezTo>
                      <a:pt x="9147" y="22865"/>
                      <a:pt x="9585" y="23890"/>
                      <a:pt x="9948" y="24939"/>
                    </a:cubicBezTo>
                    <a:cubicBezTo>
                      <a:pt x="10452" y="26335"/>
                      <a:pt x="10965" y="27732"/>
                      <a:pt x="11436" y="29145"/>
                    </a:cubicBezTo>
                    <a:cubicBezTo>
                      <a:pt x="11551" y="29508"/>
                      <a:pt x="11659" y="29872"/>
                      <a:pt x="11758" y="30244"/>
                    </a:cubicBezTo>
                    <a:cubicBezTo>
                      <a:pt x="11948" y="30921"/>
                      <a:pt x="12113" y="31615"/>
                      <a:pt x="12278" y="32309"/>
                    </a:cubicBezTo>
                    <a:cubicBezTo>
                      <a:pt x="12477" y="33144"/>
                      <a:pt x="12675" y="33978"/>
                      <a:pt x="12865" y="34813"/>
                    </a:cubicBezTo>
                    <a:lnTo>
                      <a:pt x="12882" y="34862"/>
                    </a:lnTo>
                    <a:cubicBezTo>
                      <a:pt x="12890" y="34887"/>
                      <a:pt x="12890" y="34904"/>
                      <a:pt x="12898" y="34929"/>
                    </a:cubicBezTo>
                    <a:lnTo>
                      <a:pt x="12915" y="34995"/>
                    </a:lnTo>
                    <a:cubicBezTo>
                      <a:pt x="13088" y="35606"/>
                      <a:pt x="13493" y="35912"/>
                      <a:pt x="13939" y="36019"/>
                    </a:cubicBezTo>
                    <a:cubicBezTo>
                      <a:pt x="14086" y="36057"/>
                      <a:pt x="14237" y="36076"/>
                      <a:pt x="14388" y="36076"/>
                    </a:cubicBezTo>
                    <a:cubicBezTo>
                      <a:pt x="14502" y="36076"/>
                      <a:pt x="14614" y="36065"/>
                      <a:pt x="14724" y="36044"/>
                    </a:cubicBezTo>
                    <a:cubicBezTo>
                      <a:pt x="14881" y="36019"/>
                      <a:pt x="15038" y="35986"/>
                      <a:pt x="15187" y="35928"/>
                    </a:cubicBezTo>
                    <a:cubicBezTo>
                      <a:pt x="15402" y="35862"/>
                      <a:pt x="15600" y="35763"/>
                      <a:pt x="15790" y="35647"/>
                    </a:cubicBezTo>
                    <a:cubicBezTo>
                      <a:pt x="16021" y="35507"/>
                      <a:pt x="16245" y="35342"/>
                      <a:pt x="16451" y="35160"/>
                    </a:cubicBezTo>
                    <a:cubicBezTo>
                      <a:pt x="16699" y="34937"/>
                      <a:pt x="16922" y="34689"/>
                      <a:pt x="17120" y="34416"/>
                    </a:cubicBezTo>
                    <a:cubicBezTo>
                      <a:pt x="17236" y="34259"/>
                      <a:pt x="17343" y="34094"/>
                      <a:pt x="17443" y="33929"/>
                    </a:cubicBezTo>
                    <a:cubicBezTo>
                      <a:pt x="17567" y="33730"/>
                      <a:pt x="17699" y="33532"/>
                      <a:pt x="17839" y="33334"/>
                    </a:cubicBezTo>
                    <a:cubicBezTo>
                      <a:pt x="17955" y="33160"/>
                      <a:pt x="18079" y="32995"/>
                      <a:pt x="18211" y="32830"/>
                    </a:cubicBezTo>
                    <a:cubicBezTo>
                      <a:pt x="18748" y="32152"/>
                      <a:pt x="19112" y="31367"/>
                      <a:pt x="19434" y="30566"/>
                    </a:cubicBezTo>
                    <a:cubicBezTo>
                      <a:pt x="19847" y="29574"/>
                      <a:pt x="20202" y="28558"/>
                      <a:pt x="20624" y="27575"/>
                    </a:cubicBezTo>
                    <a:cubicBezTo>
                      <a:pt x="20649" y="27509"/>
                      <a:pt x="20673" y="27443"/>
                      <a:pt x="20698" y="27385"/>
                    </a:cubicBezTo>
                    <a:cubicBezTo>
                      <a:pt x="20863" y="26996"/>
                      <a:pt x="21078" y="26625"/>
                      <a:pt x="21318" y="26278"/>
                    </a:cubicBezTo>
                    <a:cubicBezTo>
                      <a:pt x="21557" y="25955"/>
                      <a:pt x="21789" y="25625"/>
                      <a:pt x="22020" y="25303"/>
                    </a:cubicBezTo>
                    <a:cubicBezTo>
                      <a:pt x="22177" y="25071"/>
                      <a:pt x="22334" y="24848"/>
                      <a:pt x="22499" y="24625"/>
                    </a:cubicBezTo>
                    <a:cubicBezTo>
                      <a:pt x="22532" y="24575"/>
                      <a:pt x="22566" y="24534"/>
                      <a:pt x="22607" y="24485"/>
                    </a:cubicBezTo>
                    <a:cubicBezTo>
                      <a:pt x="22698" y="24352"/>
                      <a:pt x="22805" y="24228"/>
                      <a:pt x="22913" y="24104"/>
                    </a:cubicBezTo>
                    <a:cubicBezTo>
                      <a:pt x="23160" y="23824"/>
                      <a:pt x="23483" y="23617"/>
                      <a:pt x="23830" y="23485"/>
                    </a:cubicBezTo>
                    <a:cubicBezTo>
                      <a:pt x="24028" y="23419"/>
                      <a:pt x="24202" y="23303"/>
                      <a:pt x="24342" y="23154"/>
                    </a:cubicBezTo>
                    <a:cubicBezTo>
                      <a:pt x="24482" y="23006"/>
                      <a:pt x="24615" y="22840"/>
                      <a:pt x="24722" y="22667"/>
                    </a:cubicBezTo>
                    <a:cubicBezTo>
                      <a:pt x="24962" y="22328"/>
                      <a:pt x="25177" y="21973"/>
                      <a:pt x="25416" y="21642"/>
                    </a:cubicBezTo>
                    <a:cubicBezTo>
                      <a:pt x="25631" y="21353"/>
                      <a:pt x="25879" y="21089"/>
                      <a:pt x="26143" y="20841"/>
                    </a:cubicBezTo>
                    <a:cubicBezTo>
                      <a:pt x="26201" y="20775"/>
                      <a:pt x="26259" y="20717"/>
                      <a:pt x="26309" y="20651"/>
                    </a:cubicBezTo>
                    <a:cubicBezTo>
                      <a:pt x="26424" y="20527"/>
                      <a:pt x="26548" y="20403"/>
                      <a:pt x="26672" y="20287"/>
                    </a:cubicBezTo>
                    <a:cubicBezTo>
                      <a:pt x="26796" y="20171"/>
                      <a:pt x="26912" y="20056"/>
                      <a:pt x="27027" y="19932"/>
                    </a:cubicBezTo>
                    <a:cubicBezTo>
                      <a:pt x="27267" y="19700"/>
                      <a:pt x="27498" y="19461"/>
                      <a:pt x="27730" y="19213"/>
                    </a:cubicBezTo>
                    <a:cubicBezTo>
                      <a:pt x="28192" y="18725"/>
                      <a:pt x="28639" y="18221"/>
                      <a:pt x="28969" y="17651"/>
                    </a:cubicBezTo>
                    <a:cubicBezTo>
                      <a:pt x="29316" y="17081"/>
                      <a:pt x="29564" y="16461"/>
                      <a:pt x="29713" y="15809"/>
                    </a:cubicBezTo>
                    <a:lnTo>
                      <a:pt x="29738" y="15693"/>
                    </a:lnTo>
                    <a:cubicBezTo>
                      <a:pt x="29746" y="15643"/>
                      <a:pt x="29754" y="15602"/>
                      <a:pt x="29771" y="15553"/>
                    </a:cubicBezTo>
                    <a:cubicBezTo>
                      <a:pt x="29795" y="15453"/>
                      <a:pt x="29862" y="15354"/>
                      <a:pt x="29961" y="15296"/>
                    </a:cubicBezTo>
                    <a:cubicBezTo>
                      <a:pt x="30036" y="15262"/>
                      <a:pt x="30118" y="15245"/>
                      <a:pt x="30200" y="15245"/>
                    </a:cubicBezTo>
                    <a:cubicBezTo>
                      <a:pt x="30217" y="15245"/>
                      <a:pt x="30233" y="15245"/>
                      <a:pt x="30250" y="15247"/>
                    </a:cubicBezTo>
                    <a:cubicBezTo>
                      <a:pt x="30341" y="15247"/>
                      <a:pt x="30423" y="15263"/>
                      <a:pt x="30506" y="15272"/>
                    </a:cubicBezTo>
                    <a:cubicBezTo>
                      <a:pt x="30603" y="15281"/>
                      <a:pt x="30700" y="15285"/>
                      <a:pt x="30796" y="15285"/>
                    </a:cubicBezTo>
                    <a:cubicBezTo>
                      <a:pt x="30865" y="15285"/>
                      <a:pt x="30933" y="15283"/>
                      <a:pt x="31002" y="15280"/>
                    </a:cubicBezTo>
                    <a:cubicBezTo>
                      <a:pt x="31167" y="15272"/>
                      <a:pt x="31341" y="15255"/>
                      <a:pt x="31514" y="15255"/>
                    </a:cubicBezTo>
                    <a:cubicBezTo>
                      <a:pt x="31869" y="15255"/>
                      <a:pt x="32216" y="15354"/>
                      <a:pt x="32522" y="15536"/>
                    </a:cubicBezTo>
                    <a:cubicBezTo>
                      <a:pt x="32621" y="15602"/>
                      <a:pt x="32712" y="15668"/>
                      <a:pt x="32803" y="15743"/>
                    </a:cubicBezTo>
                    <a:cubicBezTo>
                      <a:pt x="32935" y="15850"/>
                      <a:pt x="33059" y="15974"/>
                      <a:pt x="33167" y="16106"/>
                    </a:cubicBezTo>
                    <a:cubicBezTo>
                      <a:pt x="33175" y="16114"/>
                      <a:pt x="33175" y="16114"/>
                      <a:pt x="33183" y="16123"/>
                    </a:cubicBezTo>
                    <a:cubicBezTo>
                      <a:pt x="33786" y="16842"/>
                      <a:pt x="34199" y="17660"/>
                      <a:pt x="34588" y="18502"/>
                    </a:cubicBezTo>
                    <a:cubicBezTo>
                      <a:pt x="34976" y="19337"/>
                      <a:pt x="35282" y="20213"/>
                      <a:pt x="35654" y="21056"/>
                    </a:cubicBezTo>
                    <a:cubicBezTo>
                      <a:pt x="35687" y="21122"/>
                      <a:pt x="35712" y="21196"/>
                      <a:pt x="35745" y="21262"/>
                    </a:cubicBezTo>
                    <a:cubicBezTo>
                      <a:pt x="35926" y="21667"/>
                      <a:pt x="36133" y="22064"/>
                      <a:pt x="36488" y="22353"/>
                    </a:cubicBezTo>
                    <a:cubicBezTo>
                      <a:pt x="36571" y="22427"/>
                      <a:pt x="36670" y="22501"/>
                      <a:pt x="36753" y="22576"/>
                    </a:cubicBezTo>
                    <a:cubicBezTo>
                      <a:pt x="36786" y="22601"/>
                      <a:pt x="36819" y="22625"/>
                      <a:pt x="36852" y="22650"/>
                    </a:cubicBezTo>
                    <a:cubicBezTo>
                      <a:pt x="36946" y="22701"/>
                      <a:pt x="37046" y="22726"/>
                      <a:pt x="37153" y="22726"/>
                    </a:cubicBezTo>
                    <a:cubicBezTo>
                      <a:pt x="37168" y="22726"/>
                      <a:pt x="37183" y="22726"/>
                      <a:pt x="37199" y="22725"/>
                    </a:cubicBezTo>
                    <a:lnTo>
                      <a:pt x="38678" y="22725"/>
                    </a:lnTo>
                    <a:lnTo>
                      <a:pt x="38678" y="15660"/>
                    </a:lnTo>
                    <a:cubicBezTo>
                      <a:pt x="38306" y="15660"/>
                      <a:pt x="37942" y="15660"/>
                      <a:pt x="37571" y="15668"/>
                    </a:cubicBezTo>
                    <a:cubicBezTo>
                      <a:pt x="37551" y="15669"/>
                      <a:pt x="37531" y="15670"/>
                      <a:pt x="37511" y="15670"/>
                    </a:cubicBezTo>
                    <a:cubicBezTo>
                      <a:pt x="37135" y="15670"/>
                      <a:pt x="36772" y="15522"/>
                      <a:pt x="36505" y="15255"/>
                    </a:cubicBezTo>
                    <a:cubicBezTo>
                      <a:pt x="36009" y="14817"/>
                      <a:pt x="35464" y="14429"/>
                      <a:pt x="34885" y="14107"/>
                    </a:cubicBezTo>
                    <a:cubicBezTo>
                      <a:pt x="34629" y="13958"/>
                      <a:pt x="34340" y="13884"/>
                      <a:pt x="34042" y="13884"/>
                    </a:cubicBezTo>
                    <a:cubicBezTo>
                      <a:pt x="33968" y="13884"/>
                      <a:pt x="33894" y="13884"/>
                      <a:pt x="33819" y="13892"/>
                    </a:cubicBezTo>
                    <a:cubicBezTo>
                      <a:pt x="33456" y="13908"/>
                      <a:pt x="33100" y="13966"/>
                      <a:pt x="32729" y="13983"/>
                    </a:cubicBezTo>
                    <a:cubicBezTo>
                      <a:pt x="32630" y="13983"/>
                      <a:pt x="32539" y="13991"/>
                      <a:pt x="32439" y="14007"/>
                    </a:cubicBezTo>
                    <a:cubicBezTo>
                      <a:pt x="32282" y="14032"/>
                      <a:pt x="32117" y="14065"/>
                      <a:pt x="31960" y="14098"/>
                    </a:cubicBezTo>
                    <a:lnTo>
                      <a:pt x="31473" y="14189"/>
                    </a:lnTo>
                    <a:cubicBezTo>
                      <a:pt x="31360" y="14217"/>
                      <a:pt x="31244" y="14234"/>
                      <a:pt x="31127" y="14234"/>
                    </a:cubicBezTo>
                    <a:cubicBezTo>
                      <a:pt x="31072" y="14234"/>
                      <a:pt x="31016" y="14230"/>
                      <a:pt x="30960" y="14222"/>
                    </a:cubicBezTo>
                    <a:cubicBezTo>
                      <a:pt x="30911" y="14214"/>
                      <a:pt x="30861" y="14206"/>
                      <a:pt x="30812" y="14189"/>
                    </a:cubicBezTo>
                    <a:cubicBezTo>
                      <a:pt x="30646" y="14148"/>
                      <a:pt x="30489" y="14074"/>
                      <a:pt x="30357" y="13974"/>
                    </a:cubicBezTo>
                    <a:cubicBezTo>
                      <a:pt x="30258" y="13908"/>
                      <a:pt x="30159" y="13826"/>
                      <a:pt x="30060" y="13735"/>
                    </a:cubicBezTo>
                    <a:cubicBezTo>
                      <a:pt x="29820" y="13503"/>
                      <a:pt x="29605" y="13239"/>
                      <a:pt x="29432" y="12958"/>
                    </a:cubicBezTo>
                    <a:cubicBezTo>
                      <a:pt x="29333" y="12818"/>
                      <a:pt x="29258" y="12669"/>
                      <a:pt x="29176" y="12520"/>
                    </a:cubicBezTo>
                    <a:cubicBezTo>
                      <a:pt x="29093" y="12380"/>
                      <a:pt x="29027" y="12223"/>
                      <a:pt x="28961" y="12074"/>
                    </a:cubicBezTo>
                    <a:cubicBezTo>
                      <a:pt x="28829" y="11768"/>
                      <a:pt x="28713" y="11454"/>
                      <a:pt x="28614" y="11140"/>
                    </a:cubicBezTo>
                    <a:cubicBezTo>
                      <a:pt x="28416" y="10512"/>
                      <a:pt x="28259" y="9868"/>
                      <a:pt x="28135" y="9215"/>
                    </a:cubicBezTo>
                    <a:cubicBezTo>
                      <a:pt x="28002" y="8571"/>
                      <a:pt x="27887" y="7918"/>
                      <a:pt x="27788" y="7273"/>
                    </a:cubicBezTo>
                    <a:cubicBezTo>
                      <a:pt x="27639" y="6265"/>
                      <a:pt x="27507" y="5266"/>
                      <a:pt x="27416" y="4258"/>
                    </a:cubicBezTo>
                    <a:cubicBezTo>
                      <a:pt x="27399" y="4101"/>
                      <a:pt x="27383" y="3944"/>
                      <a:pt x="27366" y="3778"/>
                    </a:cubicBezTo>
                    <a:cubicBezTo>
                      <a:pt x="27350" y="3679"/>
                      <a:pt x="27341" y="3580"/>
                      <a:pt x="27333" y="3481"/>
                    </a:cubicBezTo>
                    <a:cubicBezTo>
                      <a:pt x="27333" y="3456"/>
                      <a:pt x="27333" y="3431"/>
                      <a:pt x="27333" y="3406"/>
                    </a:cubicBezTo>
                    <a:cubicBezTo>
                      <a:pt x="27325" y="3307"/>
                      <a:pt x="27317" y="3192"/>
                      <a:pt x="27308" y="3084"/>
                    </a:cubicBezTo>
                    <a:cubicBezTo>
                      <a:pt x="27292" y="2646"/>
                      <a:pt x="27242" y="2200"/>
                      <a:pt x="27234" y="1754"/>
                    </a:cubicBezTo>
                    <a:lnTo>
                      <a:pt x="27234" y="1556"/>
                    </a:lnTo>
                    <a:cubicBezTo>
                      <a:pt x="27242" y="1349"/>
                      <a:pt x="27226" y="1134"/>
                      <a:pt x="27184" y="919"/>
                    </a:cubicBezTo>
                    <a:cubicBezTo>
                      <a:pt x="27168" y="804"/>
                      <a:pt x="27143" y="688"/>
                      <a:pt x="27118" y="581"/>
                    </a:cubicBezTo>
                    <a:cubicBezTo>
                      <a:pt x="27093" y="465"/>
                      <a:pt x="27044" y="358"/>
                      <a:pt x="26978" y="267"/>
                    </a:cubicBezTo>
                    <a:cubicBezTo>
                      <a:pt x="26920" y="184"/>
                      <a:pt x="26837" y="118"/>
                      <a:pt x="26755" y="77"/>
                    </a:cubicBezTo>
                    <a:cubicBezTo>
                      <a:pt x="26684" y="44"/>
                      <a:pt x="26613" y="1"/>
                      <a:pt x="26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238125" y="2757500"/>
                <a:ext cx="967175" cy="7173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8694" extrusionOk="0">
                    <a:moveTo>
                      <a:pt x="25363" y="0"/>
                    </a:moveTo>
                    <a:cubicBezTo>
                      <a:pt x="25337" y="0"/>
                      <a:pt x="25311" y="2"/>
                      <a:pt x="25284" y="5"/>
                    </a:cubicBezTo>
                    <a:lnTo>
                      <a:pt x="25267" y="5"/>
                    </a:lnTo>
                    <a:cubicBezTo>
                      <a:pt x="25160" y="22"/>
                      <a:pt x="25077" y="88"/>
                      <a:pt x="25036" y="179"/>
                    </a:cubicBezTo>
                    <a:cubicBezTo>
                      <a:pt x="25003" y="261"/>
                      <a:pt x="24986" y="352"/>
                      <a:pt x="24995" y="443"/>
                    </a:cubicBezTo>
                    <a:cubicBezTo>
                      <a:pt x="25003" y="534"/>
                      <a:pt x="25020" y="625"/>
                      <a:pt x="25044" y="716"/>
                    </a:cubicBezTo>
                    <a:cubicBezTo>
                      <a:pt x="25077" y="815"/>
                      <a:pt x="25110" y="914"/>
                      <a:pt x="25152" y="1013"/>
                    </a:cubicBezTo>
                    <a:cubicBezTo>
                      <a:pt x="25416" y="1633"/>
                      <a:pt x="25672" y="2252"/>
                      <a:pt x="25945" y="2856"/>
                    </a:cubicBezTo>
                    <a:cubicBezTo>
                      <a:pt x="25970" y="2913"/>
                      <a:pt x="25995" y="2971"/>
                      <a:pt x="26011" y="3029"/>
                    </a:cubicBezTo>
                    <a:cubicBezTo>
                      <a:pt x="26036" y="3120"/>
                      <a:pt x="26052" y="3211"/>
                      <a:pt x="26052" y="3302"/>
                    </a:cubicBezTo>
                    <a:cubicBezTo>
                      <a:pt x="26061" y="3426"/>
                      <a:pt x="26077" y="3558"/>
                      <a:pt x="26094" y="3682"/>
                    </a:cubicBezTo>
                    <a:cubicBezTo>
                      <a:pt x="26102" y="3773"/>
                      <a:pt x="26110" y="3864"/>
                      <a:pt x="26118" y="3946"/>
                    </a:cubicBezTo>
                    <a:cubicBezTo>
                      <a:pt x="26118" y="3988"/>
                      <a:pt x="26127" y="4029"/>
                      <a:pt x="26127" y="4070"/>
                    </a:cubicBezTo>
                    <a:cubicBezTo>
                      <a:pt x="26127" y="4946"/>
                      <a:pt x="26176" y="5830"/>
                      <a:pt x="26193" y="6706"/>
                    </a:cubicBezTo>
                    <a:cubicBezTo>
                      <a:pt x="26193" y="6937"/>
                      <a:pt x="26201" y="7177"/>
                      <a:pt x="26209" y="7417"/>
                    </a:cubicBezTo>
                    <a:cubicBezTo>
                      <a:pt x="26226" y="7755"/>
                      <a:pt x="26251" y="8102"/>
                      <a:pt x="26292" y="8441"/>
                    </a:cubicBezTo>
                    <a:cubicBezTo>
                      <a:pt x="26333" y="8821"/>
                      <a:pt x="26383" y="9201"/>
                      <a:pt x="26441" y="9581"/>
                    </a:cubicBezTo>
                    <a:cubicBezTo>
                      <a:pt x="26573" y="10424"/>
                      <a:pt x="26755" y="11267"/>
                      <a:pt x="26978" y="12093"/>
                    </a:cubicBezTo>
                    <a:cubicBezTo>
                      <a:pt x="27077" y="12440"/>
                      <a:pt x="27176" y="12779"/>
                      <a:pt x="27292" y="13118"/>
                    </a:cubicBezTo>
                    <a:cubicBezTo>
                      <a:pt x="27383" y="13407"/>
                      <a:pt x="27490" y="13688"/>
                      <a:pt x="27598" y="13969"/>
                    </a:cubicBezTo>
                    <a:cubicBezTo>
                      <a:pt x="27746" y="14366"/>
                      <a:pt x="27912" y="14754"/>
                      <a:pt x="28077" y="15150"/>
                    </a:cubicBezTo>
                    <a:cubicBezTo>
                      <a:pt x="28325" y="15712"/>
                      <a:pt x="28498" y="16307"/>
                      <a:pt x="28589" y="16919"/>
                    </a:cubicBezTo>
                    <a:cubicBezTo>
                      <a:pt x="28696" y="17712"/>
                      <a:pt x="28473" y="18381"/>
                      <a:pt x="27903" y="18910"/>
                    </a:cubicBezTo>
                    <a:cubicBezTo>
                      <a:pt x="27837" y="18968"/>
                      <a:pt x="27771" y="19034"/>
                      <a:pt x="27697" y="19084"/>
                    </a:cubicBezTo>
                    <a:cubicBezTo>
                      <a:pt x="27267" y="19431"/>
                      <a:pt x="26771" y="19670"/>
                      <a:pt x="26234" y="19786"/>
                    </a:cubicBezTo>
                    <a:cubicBezTo>
                      <a:pt x="26011" y="19835"/>
                      <a:pt x="25780" y="19868"/>
                      <a:pt x="25548" y="19877"/>
                    </a:cubicBezTo>
                    <a:cubicBezTo>
                      <a:pt x="25317" y="19877"/>
                      <a:pt x="25094" y="19893"/>
                      <a:pt x="24863" y="19893"/>
                    </a:cubicBezTo>
                    <a:lnTo>
                      <a:pt x="24714" y="19893"/>
                    </a:lnTo>
                    <a:cubicBezTo>
                      <a:pt x="24532" y="19893"/>
                      <a:pt x="24350" y="19893"/>
                      <a:pt x="24168" y="19868"/>
                    </a:cubicBezTo>
                    <a:cubicBezTo>
                      <a:pt x="23954" y="19852"/>
                      <a:pt x="23739" y="19794"/>
                      <a:pt x="23532" y="19711"/>
                    </a:cubicBezTo>
                    <a:cubicBezTo>
                      <a:pt x="22954" y="19439"/>
                      <a:pt x="22384" y="19125"/>
                      <a:pt x="21855" y="18761"/>
                    </a:cubicBezTo>
                    <a:cubicBezTo>
                      <a:pt x="21838" y="18745"/>
                      <a:pt x="21814" y="18736"/>
                      <a:pt x="21797" y="18720"/>
                    </a:cubicBezTo>
                    <a:cubicBezTo>
                      <a:pt x="21243" y="18348"/>
                      <a:pt x="20723" y="17935"/>
                      <a:pt x="20202" y="17530"/>
                    </a:cubicBezTo>
                    <a:cubicBezTo>
                      <a:pt x="20161" y="17497"/>
                      <a:pt x="20128" y="17472"/>
                      <a:pt x="20087" y="17448"/>
                    </a:cubicBezTo>
                    <a:cubicBezTo>
                      <a:pt x="19806" y="17224"/>
                      <a:pt x="19508" y="17026"/>
                      <a:pt x="19203" y="16844"/>
                    </a:cubicBezTo>
                    <a:cubicBezTo>
                      <a:pt x="19004" y="16734"/>
                      <a:pt x="18784" y="16675"/>
                      <a:pt x="18561" y="16675"/>
                    </a:cubicBezTo>
                    <a:cubicBezTo>
                      <a:pt x="18450" y="16675"/>
                      <a:pt x="18338" y="16690"/>
                      <a:pt x="18228" y="16720"/>
                    </a:cubicBezTo>
                    <a:cubicBezTo>
                      <a:pt x="18153" y="16729"/>
                      <a:pt x="18079" y="16753"/>
                      <a:pt x="18004" y="16770"/>
                    </a:cubicBezTo>
                    <a:cubicBezTo>
                      <a:pt x="17616" y="16877"/>
                      <a:pt x="17261" y="17092"/>
                      <a:pt x="16988" y="17390"/>
                    </a:cubicBezTo>
                    <a:cubicBezTo>
                      <a:pt x="16848" y="17555"/>
                      <a:pt x="16740" y="17737"/>
                      <a:pt x="16658" y="17935"/>
                    </a:cubicBezTo>
                    <a:cubicBezTo>
                      <a:pt x="16162" y="19050"/>
                      <a:pt x="15848" y="20224"/>
                      <a:pt x="15575" y="21414"/>
                    </a:cubicBezTo>
                    <a:cubicBezTo>
                      <a:pt x="15319" y="22496"/>
                      <a:pt x="15055" y="23578"/>
                      <a:pt x="14699" y="24644"/>
                    </a:cubicBezTo>
                    <a:cubicBezTo>
                      <a:pt x="14699" y="24653"/>
                      <a:pt x="14699" y="24661"/>
                      <a:pt x="14699" y="24661"/>
                    </a:cubicBezTo>
                    <a:cubicBezTo>
                      <a:pt x="14584" y="25057"/>
                      <a:pt x="14402" y="25438"/>
                      <a:pt x="14171" y="25785"/>
                    </a:cubicBezTo>
                    <a:cubicBezTo>
                      <a:pt x="14042" y="25965"/>
                      <a:pt x="13919" y="26054"/>
                      <a:pt x="13784" y="26054"/>
                    </a:cubicBezTo>
                    <a:cubicBezTo>
                      <a:pt x="13746" y="26054"/>
                      <a:pt x="13707" y="26047"/>
                      <a:pt x="13667" y="26032"/>
                    </a:cubicBezTo>
                    <a:cubicBezTo>
                      <a:pt x="13617" y="26016"/>
                      <a:pt x="13576" y="25999"/>
                      <a:pt x="13534" y="25966"/>
                    </a:cubicBezTo>
                    <a:cubicBezTo>
                      <a:pt x="13485" y="25933"/>
                      <a:pt x="13443" y="25900"/>
                      <a:pt x="13402" y="25859"/>
                    </a:cubicBezTo>
                    <a:cubicBezTo>
                      <a:pt x="13262" y="25718"/>
                      <a:pt x="13146" y="25561"/>
                      <a:pt x="13047" y="25388"/>
                    </a:cubicBezTo>
                    <a:cubicBezTo>
                      <a:pt x="13006" y="25305"/>
                      <a:pt x="12956" y="25231"/>
                      <a:pt x="12915" y="25157"/>
                    </a:cubicBezTo>
                    <a:cubicBezTo>
                      <a:pt x="12782" y="24934"/>
                      <a:pt x="12659" y="24702"/>
                      <a:pt x="12543" y="24479"/>
                    </a:cubicBezTo>
                    <a:cubicBezTo>
                      <a:pt x="12402" y="24223"/>
                      <a:pt x="12270" y="23967"/>
                      <a:pt x="12113" y="23719"/>
                    </a:cubicBezTo>
                    <a:cubicBezTo>
                      <a:pt x="11832" y="23248"/>
                      <a:pt x="11560" y="22777"/>
                      <a:pt x="11287" y="22306"/>
                    </a:cubicBezTo>
                    <a:cubicBezTo>
                      <a:pt x="11196" y="22149"/>
                      <a:pt x="11105" y="21992"/>
                      <a:pt x="11006" y="21835"/>
                    </a:cubicBezTo>
                    <a:cubicBezTo>
                      <a:pt x="10940" y="21719"/>
                      <a:pt x="10882" y="21612"/>
                      <a:pt x="10808" y="21504"/>
                    </a:cubicBezTo>
                    <a:cubicBezTo>
                      <a:pt x="10725" y="21356"/>
                      <a:pt x="10642" y="21215"/>
                      <a:pt x="10552" y="21075"/>
                    </a:cubicBezTo>
                    <a:cubicBezTo>
                      <a:pt x="10072" y="20282"/>
                      <a:pt x="9577" y="19505"/>
                      <a:pt x="9056" y="18736"/>
                    </a:cubicBezTo>
                    <a:cubicBezTo>
                      <a:pt x="8395" y="17753"/>
                      <a:pt x="7676" y="16820"/>
                      <a:pt x="6792" y="16018"/>
                    </a:cubicBezTo>
                    <a:cubicBezTo>
                      <a:pt x="6437" y="15679"/>
                      <a:pt x="6040" y="15382"/>
                      <a:pt x="5619" y="15134"/>
                    </a:cubicBezTo>
                    <a:cubicBezTo>
                      <a:pt x="5429" y="15035"/>
                      <a:pt x="5222" y="14969"/>
                      <a:pt x="5007" y="14960"/>
                    </a:cubicBezTo>
                    <a:cubicBezTo>
                      <a:pt x="4900" y="14952"/>
                      <a:pt x="4801" y="14944"/>
                      <a:pt x="4693" y="14936"/>
                    </a:cubicBezTo>
                    <a:cubicBezTo>
                      <a:pt x="4388" y="14911"/>
                      <a:pt x="4065" y="14894"/>
                      <a:pt x="3760" y="14861"/>
                    </a:cubicBezTo>
                    <a:cubicBezTo>
                      <a:pt x="3677" y="14845"/>
                      <a:pt x="3594" y="14837"/>
                      <a:pt x="3512" y="14820"/>
                    </a:cubicBezTo>
                    <a:cubicBezTo>
                      <a:pt x="3289" y="14779"/>
                      <a:pt x="3049" y="14779"/>
                      <a:pt x="2818" y="14762"/>
                    </a:cubicBezTo>
                    <a:cubicBezTo>
                      <a:pt x="2272" y="14713"/>
                      <a:pt x="1719" y="14688"/>
                      <a:pt x="1173" y="14688"/>
                    </a:cubicBezTo>
                    <a:cubicBezTo>
                      <a:pt x="793" y="14688"/>
                      <a:pt x="405" y="14688"/>
                      <a:pt x="25" y="14704"/>
                    </a:cubicBezTo>
                    <a:lnTo>
                      <a:pt x="0" y="14704"/>
                    </a:lnTo>
                    <a:lnTo>
                      <a:pt x="0" y="15646"/>
                    </a:lnTo>
                    <a:cubicBezTo>
                      <a:pt x="165" y="15630"/>
                      <a:pt x="339" y="15613"/>
                      <a:pt x="504" y="15605"/>
                    </a:cubicBezTo>
                    <a:cubicBezTo>
                      <a:pt x="554" y="15605"/>
                      <a:pt x="603" y="15605"/>
                      <a:pt x="644" y="15597"/>
                    </a:cubicBezTo>
                    <a:cubicBezTo>
                      <a:pt x="801" y="15588"/>
                      <a:pt x="958" y="15564"/>
                      <a:pt x="1124" y="15564"/>
                    </a:cubicBezTo>
                    <a:cubicBezTo>
                      <a:pt x="1330" y="15564"/>
                      <a:pt x="1529" y="15564"/>
                      <a:pt x="1727" y="15580"/>
                    </a:cubicBezTo>
                    <a:cubicBezTo>
                      <a:pt x="2413" y="15613"/>
                      <a:pt x="3090" y="15712"/>
                      <a:pt x="3760" y="15853"/>
                    </a:cubicBezTo>
                    <a:lnTo>
                      <a:pt x="3842" y="15878"/>
                    </a:lnTo>
                    <a:cubicBezTo>
                      <a:pt x="4131" y="15944"/>
                      <a:pt x="4429" y="16018"/>
                      <a:pt x="4726" y="16092"/>
                    </a:cubicBezTo>
                    <a:cubicBezTo>
                      <a:pt x="4875" y="16125"/>
                      <a:pt x="5015" y="16159"/>
                      <a:pt x="5164" y="16192"/>
                    </a:cubicBezTo>
                    <a:cubicBezTo>
                      <a:pt x="5660" y="16316"/>
                      <a:pt x="6123" y="16555"/>
                      <a:pt x="6519" y="16886"/>
                    </a:cubicBezTo>
                    <a:cubicBezTo>
                      <a:pt x="7222" y="17448"/>
                      <a:pt x="7833" y="18109"/>
                      <a:pt x="8345" y="18844"/>
                    </a:cubicBezTo>
                    <a:cubicBezTo>
                      <a:pt x="8858" y="19563"/>
                      <a:pt x="9345" y="20298"/>
                      <a:pt x="9791" y="21058"/>
                    </a:cubicBezTo>
                    <a:cubicBezTo>
                      <a:pt x="10188" y="21719"/>
                      <a:pt x="10552" y="22389"/>
                      <a:pt x="10899" y="23074"/>
                    </a:cubicBezTo>
                    <a:cubicBezTo>
                      <a:pt x="11163" y="23611"/>
                      <a:pt x="11485" y="24124"/>
                      <a:pt x="11750" y="24661"/>
                    </a:cubicBezTo>
                    <a:cubicBezTo>
                      <a:pt x="12047" y="25247"/>
                      <a:pt x="12320" y="25842"/>
                      <a:pt x="12584" y="26437"/>
                    </a:cubicBezTo>
                    <a:cubicBezTo>
                      <a:pt x="12824" y="26966"/>
                      <a:pt x="13055" y="27487"/>
                      <a:pt x="13320" y="27991"/>
                    </a:cubicBezTo>
                    <a:cubicBezTo>
                      <a:pt x="13344" y="28024"/>
                      <a:pt x="13361" y="28057"/>
                      <a:pt x="13377" y="28090"/>
                    </a:cubicBezTo>
                    <a:cubicBezTo>
                      <a:pt x="13402" y="28123"/>
                      <a:pt x="13419" y="28148"/>
                      <a:pt x="13435" y="28181"/>
                    </a:cubicBezTo>
                    <a:cubicBezTo>
                      <a:pt x="13526" y="28313"/>
                      <a:pt x="13634" y="28437"/>
                      <a:pt x="13757" y="28544"/>
                    </a:cubicBezTo>
                    <a:cubicBezTo>
                      <a:pt x="13824" y="28619"/>
                      <a:pt x="13923" y="28668"/>
                      <a:pt x="14030" y="28693"/>
                    </a:cubicBezTo>
                    <a:cubicBezTo>
                      <a:pt x="14080" y="28693"/>
                      <a:pt x="14129" y="28693"/>
                      <a:pt x="14179" y="28676"/>
                    </a:cubicBezTo>
                    <a:cubicBezTo>
                      <a:pt x="14237" y="28660"/>
                      <a:pt x="14286" y="28643"/>
                      <a:pt x="14344" y="28610"/>
                    </a:cubicBezTo>
                    <a:cubicBezTo>
                      <a:pt x="14485" y="28528"/>
                      <a:pt x="14609" y="28412"/>
                      <a:pt x="14699" y="28280"/>
                    </a:cubicBezTo>
                    <a:cubicBezTo>
                      <a:pt x="14724" y="28255"/>
                      <a:pt x="14741" y="28230"/>
                      <a:pt x="14765" y="28206"/>
                    </a:cubicBezTo>
                    <a:cubicBezTo>
                      <a:pt x="14815" y="28131"/>
                      <a:pt x="14873" y="28049"/>
                      <a:pt x="14914" y="27974"/>
                    </a:cubicBezTo>
                    <a:cubicBezTo>
                      <a:pt x="15038" y="27759"/>
                      <a:pt x="15146" y="27545"/>
                      <a:pt x="15228" y="27321"/>
                    </a:cubicBezTo>
                    <a:cubicBezTo>
                      <a:pt x="15253" y="27255"/>
                      <a:pt x="15278" y="27189"/>
                      <a:pt x="15303" y="27123"/>
                    </a:cubicBezTo>
                    <a:cubicBezTo>
                      <a:pt x="15575" y="26355"/>
                      <a:pt x="15790" y="25570"/>
                      <a:pt x="15939" y="24768"/>
                    </a:cubicBezTo>
                    <a:cubicBezTo>
                      <a:pt x="15955" y="24694"/>
                      <a:pt x="15972" y="24611"/>
                      <a:pt x="15988" y="24537"/>
                    </a:cubicBezTo>
                    <a:cubicBezTo>
                      <a:pt x="16154" y="23727"/>
                      <a:pt x="16311" y="22917"/>
                      <a:pt x="16484" y="22116"/>
                    </a:cubicBezTo>
                    <a:cubicBezTo>
                      <a:pt x="16691" y="21124"/>
                      <a:pt x="16922" y="20141"/>
                      <a:pt x="17286" y="19191"/>
                    </a:cubicBezTo>
                    <a:cubicBezTo>
                      <a:pt x="17302" y="19158"/>
                      <a:pt x="17310" y="19125"/>
                      <a:pt x="17327" y="19092"/>
                    </a:cubicBezTo>
                    <a:lnTo>
                      <a:pt x="17327" y="19084"/>
                    </a:lnTo>
                    <a:cubicBezTo>
                      <a:pt x="17467" y="18761"/>
                      <a:pt x="17715" y="18505"/>
                      <a:pt x="18029" y="18356"/>
                    </a:cubicBezTo>
                    <a:cubicBezTo>
                      <a:pt x="18186" y="18282"/>
                      <a:pt x="18360" y="18224"/>
                      <a:pt x="18533" y="18191"/>
                    </a:cubicBezTo>
                    <a:cubicBezTo>
                      <a:pt x="18637" y="18170"/>
                      <a:pt x="18737" y="18161"/>
                      <a:pt x="18833" y="18161"/>
                    </a:cubicBezTo>
                    <a:cubicBezTo>
                      <a:pt x="19152" y="18161"/>
                      <a:pt x="19436" y="18265"/>
                      <a:pt x="19715" y="18398"/>
                    </a:cubicBezTo>
                    <a:cubicBezTo>
                      <a:pt x="19814" y="18447"/>
                      <a:pt x="19921" y="18505"/>
                      <a:pt x="20029" y="18563"/>
                    </a:cubicBezTo>
                    <a:cubicBezTo>
                      <a:pt x="20202" y="18662"/>
                      <a:pt x="20376" y="18761"/>
                      <a:pt x="20549" y="18860"/>
                    </a:cubicBezTo>
                    <a:cubicBezTo>
                      <a:pt x="21086" y="19174"/>
                      <a:pt x="21624" y="19505"/>
                      <a:pt x="22185" y="19769"/>
                    </a:cubicBezTo>
                    <a:cubicBezTo>
                      <a:pt x="22342" y="19844"/>
                      <a:pt x="22491" y="19910"/>
                      <a:pt x="22648" y="19976"/>
                    </a:cubicBezTo>
                    <a:cubicBezTo>
                      <a:pt x="22797" y="20034"/>
                      <a:pt x="22970" y="20108"/>
                      <a:pt x="23127" y="20182"/>
                    </a:cubicBezTo>
                    <a:cubicBezTo>
                      <a:pt x="23218" y="20216"/>
                      <a:pt x="23317" y="20257"/>
                      <a:pt x="23408" y="20282"/>
                    </a:cubicBezTo>
                    <a:cubicBezTo>
                      <a:pt x="23673" y="20356"/>
                      <a:pt x="23937" y="20406"/>
                      <a:pt x="24210" y="20414"/>
                    </a:cubicBezTo>
                    <a:cubicBezTo>
                      <a:pt x="24259" y="20415"/>
                      <a:pt x="24309" y="20416"/>
                      <a:pt x="24359" y="20416"/>
                    </a:cubicBezTo>
                    <a:cubicBezTo>
                      <a:pt x="24601" y="20416"/>
                      <a:pt x="24845" y="20400"/>
                      <a:pt x="25077" y="20372"/>
                    </a:cubicBezTo>
                    <a:cubicBezTo>
                      <a:pt x="25218" y="20356"/>
                      <a:pt x="25358" y="20339"/>
                      <a:pt x="25491" y="20323"/>
                    </a:cubicBezTo>
                    <a:cubicBezTo>
                      <a:pt x="25614" y="20306"/>
                      <a:pt x="25730" y="20282"/>
                      <a:pt x="25854" y="20257"/>
                    </a:cubicBezTo>
                    <a:cubicBezTo>
                      <a:pt x="25970" y="20232"/>
                      <a:pt x="26110" y="20199"/>
                      <a:pt x="26234" y="20149"/>
                    </a:cubicBezTo>
                    <a:lnTo>
                      <a:pt x="26416" y="20092"/>
                    </a:lnTo>
                    <a:lnTo>
                      <a:pt x="26598" y="20017"/>
                    </a:lnTo>
                    <a:cubicBezTo>
                      <a:pt x="26846" y="19926"/>
                      <a:pt x="27077" y="19802"/>
                      <a:pt x="27292" y="19662"/>
                    </a:cubicBezTo>
                    <a:cubicBezTo>
                      <a:pt x="27515" y="19513"/>
                      <a:pt x="27713" y="19348"/>
                      <a:pt x="27895" y="19166"/>
                    </a:cubicBezTo>
                    <a:cubicBezTo>
                      <a:pt x="27986" y="19075"/>
                      <a:pt x="28077" y="18976"/>
                      <a:pt x="28159" y="18877"/>
                    </a:cubicBezTo>
                    <a:lnTo>
                      <a:pt x="28292" y="18720"/>
                    </a:lnTo>
                    <a:cubicBezTo>
                      <a:pt x="28316" y="18695"/>
                      <a:pt x="28341" y="18670"/>
                      <a:pt x="28358" y="18654"/>
                    </a:cubicBezTo>
                    <a:cubicBezTo>
                      <a:pt x="28382" y="18629"/>
                      <a:pt x="28399" y="18604"/>
                      <a:pt x="28416" y="18579"/>
                    </a:cubicBezTo>
                    <a:cubicBezTo>
                      <a:pt x="28482" y="18472"/>
                      <a:pt x="28531" y="18356"/>
                      <a:pt x="28573" y="18241"/>
                    </a:cubicBezTo>
                    <a:cubicBezTo>
                      <a:pt x="28597" y="18175"/>
                      <a:pt x="28614" y="18117"/>
                      <a:pt x="28622" y="18059"/>
                    </a:cubicBezTo>
                    <a:cubicBezTo>
                      <a:pt x="28639" y="17993"/>
                      <a:pt x="28655" y="17927"/>
                      <a:pt x="28663" y="17869"/>
                    </a:cubicBezTo>
                    <a:cubicBezTo>
                      <a:pt x="28730" y="17348"/>
                      <a:pt x="28696" y="16828"/>
                      <a:pt x="28573" y="16316"/>
                    </a:cubicBezTo>
                    <a:cubicBezTo>
                      <a:pt x="28440" y="15803"/>
                      <a:pt x="28275" y="15307"/>
                      <a:pt x="28068" y="14820"/>
                    </a:cubicBezTo>
                    <a:cubicBezTo>
                      <a:pt x="27870" y="14324"/>
                      <a:pt x="27647" y="13845"/>
                      <a:pt x="27457" y="13341"/>
                    </a:cubicBezTo>
                    <a:cubicBezTo>
                      <a:pt x="27267" y="12837"/>
                      <a:pt x="27102" y="12325"/>
                      <a:pt x="26978" y="11804"/>
                    </a:cubicBezTo>
                    <a:cubicBezTo>
                      <a:pt x="26854" y="11284"/>
                      <a:pt x="26763" y="10755"/>
                      <a:pt x="26680" y="10226"/>
                    </a:cubicBezTo>
                    <a:cubicBezTo>
                      <a:pt x="26598" y="9697"/>
                      <a:pt x="26548" y="9160"/>
                      <a:pt x="26482" y="8631"/>
                    </a:cubicBezTo>
                    <a:cubicBezTo>
                      <a:pt x="26366" y="7565"/>
                      <a:pt x="26317" y="6499"/>
                      <a:pt x="26325" y="5434"/>
                    </a:cubicBezTo>
                    <a:cubicBezTo>
                      <a:pt x="26333" y="4897"/>
                      <a:pt x="26342" y="4368"/>
                      <a:pt x="26325" y="3831"/>
                    </a:cubicBezTo>
                    <a:cubicBezTo>
                      <a:pt x="26317" y="3451"/>
                      <a:pt x="26309" y="3070"/>
                      <a:pt x="26267" y="2699"/>
                    </a:cubicBezTo>
                    <a:cubicBezTo>
                      <a:pt x="26251" y="2641"/>
                      <a:pt x="26234" y="2583"/>
                      <a:pt x="26226" y="2525"/>
                    </a:cubicBezTo>
                    <a:cubicBezTo>
                      <a:pt x="26193" y="2393"/>
                      <a:pt x="26152" y="2261"/>
                      <a:pt x="26110" y="2129"/>
                    </a:cubicBezTo>
                    <a:cubicBezTo>
                      <a:pt x="26061" y="1980"/>
                      <a:pt x="26028" y="1823"/>
                      <a:pt x="26011" y="1666"/>
                    </a:cubicBezTo>
                    <a:cubicBezTo>
                      <a:pt x="26011" y="1624"/>
                      <a:pt x="26003" y="1575"/>
                      <a:pt x="26003" y="1525"/>
                    </a:cubicBezTo>
                    <a:lnTo>
                      <a:pt x="26003" y="1467"/>
                    </a:lnTo>
                    <a:cubicBezTo>
                      <a:pt x="26003" y="1393"/>
                      <a:pt x="26028" y="1319"/>
                      <a:pt x="26061" y="1253"/>
                    </a:cubicBezTo>
                    <a:cubicBezTo>
                      <a:pt x="26102" y="1201"/>
                      <a:pt x="26156" y="1175"/>
                      <a:pt x="26227" y="1175"/>
                    </a:cubicBezTo>
                    <a:cubicBezTo>
                      <a:pt x="26270" y="1175"/>
                      <a:pt x="26319" y="1184"/>
                      <a:pt x="26375" y="1203"/>
                    </a:cubicBezTo>
                    <a:cubicBezTo>
                      <a:pt x="26920" y="1393"/>
                      <a:pt x="27250" y="1691"/>
                      <a:pt x="27308" y="2285"/>
                    </a:cubicBezTo>
                    <a:cubicBezTo>
                      <a:pt x="27350" y="2641"/>
                      <a:pt x="27350" y="2996"/>
                      <a:pt x="27350" y="3360"/>
                    </a:cubicBezTo>
                    <a:cubicBezTo>
                      <a:pt x="27350" y="4136"/>
                      <a:pt x="27432" y="4913"/>
                      <a:pt x="27498" y="5690"/>
                    </a:cubicBezTo>
                    <a:cubicBezTo>
                      <a:pt x="27622" y="6747"/>
                      <a:pt x="27779" y="7805"/>
                      <a:pt x="27953" y="8846"/>
                    </a:cubicBezTo>
                    <a:cubicBezTo>
                      <a:pt x="28060" y="9499"/>
                      <a:pt x="28184" y="10143"/>
                      <a:pt x="28316" y="10788"/>
                    </a:cubicBezTo>
                    <a:cubicBezTo>
                      <a:pt x="28449" y="11424"/>
                      <a:pt x="28606" y="12069"/>
                      <a:pt x="28796" y="12688"/>
                    </a:cubicBezTo>
                    <a:cubicBezTo>
                      <a:pt x="28895" y="12994"/>
                      <a:pt x="29010" y="13300"/>
                      <a:pt x="29143" y="13597"/>
                    </a:cubicBezTo>
                    <a:cubicBezTo>
                      <a:pt x="29209" y="13754"/>
                      <a:pt x="29283" y="13895"/>
                      <a:pt x="29349" y="14043"/>
                    </a:cubicBezTo>
                    <a:lnTo>
                      <a:pt x="29407" y="14151"/>
                    </a:lnTo>
                    <a:cubicBezTo>
                      <a:pt x="29481" y="14275"/>
                      <a:pt x="29556" y="14399"/>
                      <a:pt x="29638" y="14523"/>
                    </a:cubicBezTo>
                    <a:lnTo>
                      <a:pt x="29655" y="14547"/>
                    </a:lnTo>
                    <a:cubicBezTo>
                      <a:pt x="29680" y="14580"/>
                      <a:pt x="29696" y="14605"/>
                      <a:pt x="29713" y="14638"/>
                    </a:cubicBezTo>
                    <a:cubicBezTo>
                      <a:pt x="29721" y="14646"/>
                      <a:pt x="29721" y="14655"/>
                      <a:pt x="29721" y="14663"/>
                    </a:cubicBezTo>
                    <a:cubicBezTo>
                      <a:pt x="29862" y="14861"/>
                      <a:pt x="30019" y="15043"/>
                      <a:pt x="30192" y="15217"/>
                    </a:cubicBezTo>
                    <a:cubicBezTo>
                      <a:pt x="30407" y="15440"/>
                      <a:pt x="30688" y="15597"/>
                      <a:pt x="30994" y="15671"/>
                    </a:cubicBezTo>
                    <a:cubicBezTo>
                      <a:pt x="31041" y="15676"/>
                      <a:pt x="31089" y="15679"/>
                      <a:pt x="31137" y="15679"/>
                    </a:cubicBezTo>
                    <a:cubicBezTo>
                      <a:pt x="31241" y="15679"/>
                      <a:pt x="31346" y="15666"/>
                      <a:pt x="31448" y="15638"/>
                    </a:cubicBezTo>
                    <a:lnTo>
                      <a:pt x="31935" y="15555"/>
                    </a:lnTo>
                    <a:cubicBezTo>
                      <a:pt x="32258" y="15498"/>
                      <a:pt x="32588" y="15448"/>
                      <a:pt x="32919" y="15407"/>
                    </a:cubicBezTo>
                    <a:cubicBezTo>
                      <a:pt x="33125" y="15382"/>
                      <a:pt x="33332" y="15365"/>
                      <a:pt x="33538" y="15357"/>
                    </a:cubicBezTo>
                    <a:cubicBezTo>
                      <a:pt x="33712" y="15324"/>
                      <a:pt x="33885" y="15291"/>
                      <a:pt x="34059" y="15266"/>
                    </a:cubicBezTo>
                    <a:cubicBezTo>
                      <a:pt x="34130" y="15257"/>
                      <a:pt x="34202" y="15253"/>
                      <a:pt x="34275" y="15253"/>
                    </a:cubicBezTo>
                    <a:cubicBezTo>
                      <a:pt x="34406" y="15253"/>
                      <a:pt x="34538" y="15267"/>
                      <a:pt x="34670" y="15299"/>
                    </a:cubicBezTo>
                    <a:cubicBezTo>
                      <a:pt x="34778" y="15332"/>
                      <a:pt x="34885" y="15365"/>
                      <a:pt x="34993" y="15415"/>
                    </a:cubicBezTo>
                    <a:cubicBezTo>
                      <a:pt x="35108" y="15473"/>
                      <a:pt x="35224" y="15531"/>
                      <a:pt x="35340" y="15588"/>
                    </a:cubicBezTo>
                    <a:cubicBezTo>
                      <a:pt x="35786" y="15803"/>
                      <a:pt x="36199" y="16084"/>
                      <a:pt x="36579" y="16415"/>
                    </a:cubicBezTo>
                    <a:cubicBezTo>
                      <a:pt x="36711" y="16539"/>
                      <a:pt x="36877" y="16630"/>
                      <a:pt x="37058" y="16679"/>
                    </a:cubicBezTo>
                    <a:cubicBezTo>
                      <a:pt x="37173" y="16715"/>
                      <a:pt x="37301" y="16739"/>
                      <a:pt x="37430" y="16739"/>
                    </a:cubicBezTo>
                    <a:cubicBezTo>
                      <a:pt x="37450" y="16739"/>
                      <a:pt x="37469" y="16738"/>
                      <a:pt x="37488" y="16737"/>
                    </a:cubicBezTo>
                    <a:cubicBezTo>
                      <a:pt x="37620" y="16734"/>
                      <a:pt x="37752" y="16733"/>
                      <a:pt x="37885" y="16733"/>
                    </a:cubicBezTo>
                    <a:cubicBezTo>
                      <a:pt x="38149" y="16733"/>
                      <a:pt x="38413" y="16737"/>
                      <a:pt x="38678" y="16737"/>
                    </a:cubicBezTo>
                    <a:lnTo>
                      <a:pt x="38686" y="15018"/>
                    </a:lnTo>
                    <a:cubicBezTo>
                      <a:pt x="38248" y="15018"/>
                      <a:pt x="37802" y="15018"/>
                      <a:pt x="37364" y="15027"/>
                    </a:cubicBezTo>
                    <a:lnTo>
                      <a:pt x="37331" y="15027"/>
                    </a:lnTo>
                    <a:cubicBezTo>
                      <a:pt x="37075" y="15027"/>
                      <a:pt x="36819" y="14952"/>
                      <a:pt x="36604" y="14812"/>
                    </a:cubicBezTo>
                    <a:cubicBezTo>
                      <a:pt x="36530" y="14762"/>
                      <a:pt x="36463" y="14704"/>
                      <a:pt x="36397" y="14646"/>
                    </a:cubicBezTo>
                    <a:cubicBezTo>
                      <a:pt x="36364" y="14613"/>
                      <a:pt x="36323" y="14589"/>
                      <a:pt x="36290" y="14556"/>
                    </a:cubicBezTo>
                    <a:cubicBezTo>
                      <a:pt x="36133" y="14440"/>
                      <a:pt x="35951" y="14341"/>
                      <a:pt x="35753" y="14283"/>
                    </a:cubicBezTo>
                    <a:cubicBezTo>
                      <a:pt x="35621" y="14242"/>
                      <a:pt x="35488" y="14209"/>
                      <a:pt x="35348" y="14184"/>
                    </a:cubicBezTo>
                    <a:cubicBezTo>
                      <a:pt x="35315" y="14175"/>
                      <a:pt x="35290" y="14167"/>
                      <a:pt x="35257" y="14159"/>
                    </a:cubicBezTo>
                    <a:cubicBezTo>
                      <a:pt x="35232" y="14155"/>
                      <a:pt x="35205" y="14153"/>
                      <a:pt x="35179" y="14153"/>
                    </a:cubicBezTo>
                    <a:cubicBezTo>
                      <a:pt x="35152" y="14153"/>
                      <a:pt x="35125" y="14155"/>
                      <a:pt x="35100" y="14159"/>
                    </a:cubicBezTo>
                    <a:cubicBezTo>
                      <a:pt x="34993" y="14184"/>
                      <a:pt x="34877" y="14217"/>
                      <a:pt x="34786" y="14275"/>
                    </a:cubicBezTo>
                    <a:lnTo>
                      <a:pt x="34745" y="14291"/>
                    </a:lnTo>
                    <a:lnTo>
                      <a:pt x="34629" y="14349"/>
                    </a:lnTo>
                    <a:cubicBezTo>
                      <a:pt x="34340" y="14489"/>
                      <a:pt x="34051" y="14630"/>
                      <a:pt x="33753" y="14754"/>
                    </a:cubicBezTo>
                    <a:cubicBezTo>
                      <a:pt x="33654" y="14795"/>
                      <a:pt x="33547" y="14837"/>
                      <a:pt x="33448" y="14870"/>
                    </a:cubicBezTo>
                    <a:cubicBezTo>
                      <a:pt x="33051" y="14993"/>
                      <a:pt x="32654" y="15076"/>
                      <a:pt x="32241" y="15117"/>
                    </a:cubicBezTo>
                    <a:cubicBezTo>
                      <a:pt x="32084" y="15142"/>
                      <a:pt x="31927" y="15175"/>
                      <a:pt x="31770" y="15217"/>
                    </a:cubicBezTo>
                    <a:cubicBezTo>
                      <a:pt x="31704" y="15225"/>
                      <a:pt x="31646" y="15241"/>
                      <a:pt x="31588" y="15250"/>
                    </a:cubicBezTo>
                    <a:cubicBezTo>
                      <a:pt x="31522" y="15258"/>
                      <a:pt x="31440" y="15266"/>
                      <a:pt x="31365" y="15274"/>
                    </a:cubicBezTo>
                    <a:lnTo>
                      <a:pt x="31159" y="15291"/>
                    </a:lnTo>
                    <a:cubicBezTo>
                      <a:pt x="31127" y="15294"/>
                      <a:pt x="31095" y="15295"/>
                      <a:pt x="31064" y="15295"/>
                    </a:cubicBezTo>
                    <a:cubicBezTo>
                      <a:pt x="30906" y="15295"/>
                      <a:pt x="30751" y="15261"/>
                      <a:pt x="30613" y="15192"/>
                    </a:cubicBezTo>
                    <a:cubicBezTo>
                      <a:pt x="30440" y="15093"/>
                      <a:pt x="30291" y="14969"/>
                      <a:pt x="30175" y="14820"/>
                    </a:cubicBezTo>
                    <a:lnTo>
                      <a:pt x="30134" y="14770"/>
                    </a:lnTo>
                    <a:cubicBezTo>
                      <a:pt x="29481" y="13911"/>
                      <a:pt x="29027" y="12920"/>
                      <a:pt x="28812" y="11862"/>
                    </a:cubicBezTo>
                    <a:cubicBezTo>
                      <a:pt x="28796" y="11804"/>
                      <a:pt x="28779" y="11738"/>
                      <a:pt x="28771" y="11680"/>
                    </a:cubicBezTo>
                    <a:cubicBezTo>
                      <a:pt x="28630" y="11044"/>
                      <a:pt x="28482" y="10408"/>
                      <a:pt x="28349" y="9771"/>
                    </a:cubicBezTo>
                    <a:cubicBezTo>
                      <a:pt x="28300" y="9548"/>
                      <a:pt x="28250" y="9317"/>
                      <a:pt x="28209" y="9094"/>
                    </a:cubicBezTo>
                    <a:cubicBezTo>
                      <a:pt x="28159" y="8813"/>
                      <a:pt x="28118" y="8532"/>
                      <a:pt x="28077" y="8251"/>
                    </a:cubicBezTo>
                    <a:cubicBezTo>
                      <a:pt x="28060" y="8119"/>
                      <a:pt x="28035" y="7987"/>
                      <a:pt x="28019" y="7846"/>
                    </a:cubicBezTo>
                    <a:cubicBezTo>
                      <a:pt x="27986" y="7640"/>
                      <a:pt x="27961" y="7433"/>
                      <a:pt x="27928" y="7218"/>
                    </a:cubicBezTo>
                    <a:cubicBezTo>
                      <a:pt x="27912" y="7053"/>
                      <a:pt x="27887" y="6880"/>
                      <a:pt x="27870" y="6714"/>
                    </a:cubicBezTo>
                    <a:cubicBezTo>
                      <a:pt x="27854" y="6615"/>
                      <a:pt x="27845" y="6524"/>
                      <a:pt x="27837" y="6433"/>
                    </a:cubicBezTo>
                    <a:cubicBezTo>
                      <a:pt x="27829" y="6342"/>
                      <a:pt x="27812" y="6243"/>
                      <a:pt x="27812" y="6152"/>
                    </a:cubicBezTo>
                    <a:cubicBezTo>
                      <a:pt x="27804" y="6037"/>
                      <a:pt x="27796" y="5913"/>
                      <a:pt x="27788" y="5797"/>
                    </a:cubicBezTo>
                    <a:cubicBezTo>
                      <a:pt x="27746" y="5384"/>
                      <a:pt x="27705" y="4971"/>
                      <a:pt x="27680" y="4549"/>
                    </a:cubicBezTo>
                    <a:cubicBezTo>
                      <a:pt x="27680" y="4450"/>
                      <a:pt x="27672" y="4351"/>
                      <a:pt x="27664" y="4252"/>
                    </a:cubicBezTo>
                    <a:cubicBezTo>
                      <a:pt x="27631" y="4012"/>
                      <a:pt x="27631" y="3773"/>
                      <a:pt x="27655" y="3533"/>
                    </a:cubicBezTo>
                    <a:cubicBezTo>
                      <a:pt x="27680" y="3269"/>
                      <a:pt x="27697" y="2996"/>
                      <a:pt x="27697" y="2723"/>
                    </a:cubicBezTo>
                    <a:lnTo>
                      <a:pt x="27697" y="2038"/>
                    </a:lnTo>
                    <a:cubicBezTo>
                      <a:pt x="27705" y="1575"/>
                      <a:pt x="27482" y="1145"/>
                      <a:pt x="27110" y="889"/>
                    </a:cubicBezTo>
                    <a:cubicBezTo>
                      <a:pt x="26804" y="641"/>
                      <a:pt x="26474" y="418"/>
                      <a:pt x="26127" y="245"/>
                    </a:cubicBezTo>
                    <a:cubicBezTo>
                      <a:pt x="26061" y="212"/>
                      <a:pt x="26003" y="179"/>
                      <a:pt x="25937" y="162"/>
                    </a:cubicBezTo>
                    <a:cubicBezTo>
                      <a:pt x="25862" y="129"/>
                      <a:pt x="25788" y="104"/>
                      <a:pt x="25714" y="79"/>
                    </a:cubicBezTo>
                    <a:cubicBezTo>
                      <a:pt x="25648" y="63"/>
                      <a:pt x="25565" y="38"/>
                      <a:pt x="25491" y="22"/>
                    </a:cubicBezTo>
                    <a:cubicBezTo>
                      <a:pt x="25449" y="6"/>
                      <a:pt x="25407" y="0"/>
                      <a:pt x="25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238125" y="2641525"/>
                <a:ext cx="967175" cy="5804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3218" extrusionOk="0">
                    <a:moveTo>
                      <a:pt x="20392" y="0"/>
                    </a:moveTo>
                    <a:cubicBezTo>
                      <a:pt x="19831" y="0"/>
                      <a:pt x="19649" y="257"/>
                      <a:pt x="19831" y="802"/>
                    </a:cubicBezTo>
                    <a:cubicBezTo>
                      <a:pt x="20021" y="1331"/>
                      <a:pt x="20268" y="1835"/>
                      <a:pt x="20558" y="2322"/>
                    </a:cubicBezTo>
                    <a:cubicBezTo>
                      <a:pt x="21318" y="3644"/>
                      <a:pt x="22136" y="4933"/>
                      <a:pt x="22929" y="6230"/>
                    </a:cubicBezTo>
                    <a:cubicBezTo>
                      <a:pt x="23532" y="7181"/>
                      <a:pt x="24053" y="8189"/>
                      <a:pt x="24491" y="9238"/>
                    </a:cubicBezTo>
                    <a:cubicBezTo>
                      <a:pt x="24598" y="9519"/>
                      <a:pt x="24664" y="9816"/>
                      <a:pt x="24697" y="10122"/>
                    </a:cubicBezTo>
                    <a:cubicBezTo>
                      <a:pt x="24755" y="10585"/>
                      <a:pt x="24788" y="11048"/>
                      <a:pt x="24821" y="11510"/>
                    </a:cubicBezTo>
                    <a:cubicBezTo>
                      <a:pt x="24945" y="13477"/>
                      <a:pt x="25300" y="15419"/>
                      <a:pt x="25871" y="17311"/>
                    </a:cubicBezTo>
                    <a:cubicBezTo>
                      <a:pt x="26176" y="18302"/>
                      <a:pt x="26449" y="19302"/>
                      <a:pt x="26722" y="20302"/>
                    </a:cubicBezTo>
                    <a:cubicBezTo>
                      <a:pt x="26804" y="20533"/>
                      <a:pt x="26821" y="20781"/>
                      <a:pt x="26780" y="21021"/>
                    </a:cubicBezTo>
                    <a:cubicBezTo>
                      <a:pt x="26709" y="21308"/>
                      <a:pt x="26538" y="21465"/>
                      <a:pt x="26275" y="21465"/>
                    </a:cubicBezTo>
                    <a:cubicBezTo>
                      <a:pt x="26228" y="21465"/>
                      <a:pt x="26179" y="21460"/>
                      <a:pt x="26127" y="21450"/>
                    </a:cubicBezTo>
                    <a:cubicBezTo>
                      <a:pt x="25648" y="21351"/>
                      <a:pt x="25210" y="21112"/>
                      <a:pt x="24879" y="20756"/>
                    </a:cubicBezTo>
                    <a:cubicBezTo>
                      <a:pt x="24036" y="19905"/>
                      <a:pt x="23260" y="18996"/>
                      <a:pt x="22557" y="18030"/>
                    </a:cubicBezTo>
                    <a:cubicBezTo>
                      <a:pt x="21673" y="16831"/>
                      <a:pt x="20905" y="15551"/>
                      <a:pt x="20103" y="14303"/>
                    </a:cubicBezTo>
                    <a:cubicBezTo>
                      <a:pt x="19649" y="13601"/>
                      <a:pt x="19153" y="12931"/>
                      <a:pt x="18451" y="12444"/>
                    </a:cubicBezTo>
                    <a:cubicBezTo>
                      <a:pt x="17856" y="12031"/>
                      <a:pt x="17178" y="11733"/>
                      <a:pt x="16468" y="11585"/>
                    </a:cubicBezTo>
                    <a:cubicBezTo>
                      <a:pt x="16345" y="11559"/>
                      <a:pt x="16225" y="11547"/>
                      <a:pt x="16107" y="11547"/>
                    </a:cubicBezTo>
                    <a:cubicBezTo>
                      <a:pt x="15498" y="11547"/>
                      <a:pt x="14970" y="11882"/>
                      <a:pt x="14617" y="12485"/>
                    </a:cubicBezTo>
                    <a:cubicBezTo>
                      <a:pt x="14509" y="12667"/>
                      <a:pt x="14427" y="12857"/>
                      <a:pt x="14369" y="13047"/>
                    </a:cubicBezTo>
                    <a:cubicBezTo>
                      <a:pt x="13981" y="14204"/>
                      <a:pt x="13658" y="15385"/>
                      <a:pt x="13295" y="16542"/>
                    </a:cubicBezTo>
                    <a:cubicBezTo>
                      <a:pt x="13072" y="17236"/>
                      <a:pt x="12865" y="17930"/>
                      <a:pt x="12584" y="18608"/>
                    </a:cubicBezTo>
                    <a:cubicBezTo>
                      <a:pt x="12485" y="18872"/>
                      <a:pt x="12336" y="19128"/>
                      <a:pt x="12138" y="19335"/>
                    </a:cubicBezTo>
                    <a:cubicBezTo>
                      <a:pt x="12051" y="19437"/>
                      <a:pt x="11927" y="19492"/>
                      <a:pt x="11802" y="19492"/>
                    </a:cubicBezTo>
                    <a:cubicBezTo>
                      <a:pt x="11724" y="19492"/>
                      <a:pt x="11646" y="19470"/>
                      <a:pt x="11576" y="19426"/>
                    </a:cubicBezTo>
                    <a:cubicBezTo>
                      <a:pt x="11378" y="19327"/>
                      <a:pt x="11196" y="19195"/>
                      <a:pt x="11039" y="19029"/>
                    </a:cubicBezTo>
                    <a:cubicBezTo>
                      <a:pt x="10593" y="18600"/>
                      <a:pt x="10188" y="18129"/>
                      <a:pt x="9791" y="17658"/>
                    </a:cubicBezTo>
                    <a:cubicBezTo>
                      <a:pt x="9064" y="16823"/>
                      <a:pt x="8354" y="15980"/>
                      <a:pt x="7585" y="15187"/>
                    </a:cubicBezTo>
                    <a:cubicBezTo>
                      <a:pt x="6371" y="13915"/>
                      <a:pt x="5024" y="12774"/>
                      <a:pt x="3569" y="11783"/>
                    </a:cubicBezTo>
                    <a:cubicBezTo>
                      <a:pt x="3016" y="11386"/>
                      <a:pt x="2388" y="11089"/>
                      <a:pt x="1735" y="10915"/>
                    </a:cubicBezTo>
                    <a:cubicBezTo>
                      <a:pt x="1619" y="10882"/>
                      <a:pt x="1504" y="10866"/>
                      <a:pt x="1388" y="10866"/>
                    </a:cubicBezTo>
                    <a:lnTo>
                      <a:pt x="0" y="10866"/>
                    </a:lnTo>
                    <a:lnTo>
                      <a:pt x="0" y="13783"/>
                    </a:lnTo>
                    <a:lnTo>
                      <a:pt x="2553" y="13783"/>
                    </a:lnTo>
                    <a:cubicBezTo>
                      <a:pt x="2793" y="13783"/>
                      <a:pt x="3032" y="13840"/>
                      <a:pt x="3247" y="13956"/>
                    </a:cubicBezTo>
                    <a:cubicBezTo>
                      <a:pt x="3917" y="14320"/>
                      <a:pt x="4553" y="14749"/>
                      <a:pt x="5139" y="15237"/>
                    </a:cubicBezTo>
                    <a:cubicBezTo>
                      <a:pt x="6238" y="16104"/>
                      <a:pt x="7197" y="17129"/>
                      <a:pt x="8114" y="18187"/>
                    </a:cubicBezTo>
                    <a:cubicBezTo>
                      <a:pt x="9122" y="19352"/>
                      <a:pt x="10056" y="20574"/>
                      <a:pt x="10989" y="21806"/>
                    </a:cubicBezTo>
                    <a:cubicBezTo>
                      <a:pt x="11270" y="22194"/>
                      <a:pt x="11593" y="22566"/>
                      <a:pt x="11940" y="22905"/>
                    </a:cubicBezTo>
                    <a:cubicBezTo>
                      <a:pt x="12039" y="23004"/>
                      <a:pt x="12154" y="23095"/>
                      <a:pt x="12278" y="23161"/>
                    </a:cubicBezTo>
                    <a:cubicBezTo>
                      <a:pt x="12348" y="23199"/>
                      <a:pt x="12424" y="23217"/>
                      <a:pt x="12499" y="23217"/>
                    </a:cubicBezTo>
                    <a:cubicBezTo>
                      <a:pt x="12619" y="23217"/>
                      <a:pt x="12737" y="23170"/>
                      <a:pt x="12824" y="23078"/>
                    </a:cubicBezTo>
                    <a:cubicBezTo>
                      <a:pt x="12956" y="22946"/>
                      <a:pt x="13063" y="22789"/>
                      <a:pt x="13146" y="22615"/>
                    </a:cubicBezTo>
                    <a:cubicBezTo>
                      <a:pt x="13377" y="22161"/>
                      <a:pt x="13576" y="21690"/>
                      <a:pt x="13741" y="21211"/>
                    </a:cubicBezTo>
                    <a:cubicBezTo>
                      <a:pt x="14220" y="19938"/>
                      <a:pt x="14575" y="18633"/>
                      <a:pt x="14980" y="17344"/>
                    </a:cubicBezTo>
                    <a:cubicBezTo>
                      <a:pt x="15245" y="16476"/>
                      <a:pt x="15534" y="15617"/>
                      <a:pt x="15988" y="14832"/>
                    </a:cubicBezTo>
                    <a:cubicBezTo>
                      <a:pt x="16202" y="14454"/>
                      <a:pt x="16406" y="14296"/>
                      <a:pt x="16728" y="14296"/>
                    </a:cubicBezTo>
                    <a:cubicBezTo>
                      <a:pt x="16842" y="14296"/>
                      <a:pt x="16971" y="14316"/>
                      <a:pt x="17120" y="14353"/>
                    </a:cubicBezTo>
                    <a:cubicBezTo>
                      <a:pt x="17327" y="14402"/>
                      <a:pt x="17525" y="14493"/>
                      <a:pt x="17707" y="14609"/>
                    </a:cubicBezTo>
                    <a:cubicBezTo>
                      <a:pt x="18186" y="14923"/>
                      <a:pt x="18599" y="15336"/>
                      <a:pt x="18922" y="15807"/>
                    </a:cubicBezTo>
                    <a:cubicBezTo>
                      <a:pt x="19508" y="16625"/>
                      <a:pt x="20054" y="17468"/>
                      <a:pt x="20624" y="18294"/>
                    </a:cubicBezTo>
                    <a:cubicBezTo>
                      <a:pt x="21500" y="19583"/>
                      <a:pt x="22491" y="20789"/>
                      <a:pt x="23590" y="21905"/>
                    </a:cubicBezTo>
                    <a:cubicBezTo>
                      <a:pt x="24111" y="22450"/>
                      <a:pt x="24805" y="22781"/>
                      <a:pt x="25548" y="22838"/>
                    </a:cubicBezTo>
                    <a:cubicBezTo>
                      <a:pt x="25796" y="22871"/>
                      <a:pt x="26052" y="22896"/>
                      <a:pt x="26300" y="22921"/>
                    </a:cubicBezTo>
                    <a:cubicBezTo>
                      <a:pt x="26362" y="22925"/>
                      <a:pt x="26428" y="22927"/>
                      <a:pt x="26495" y="22927"/>
                    </a:cubicBezTo>
                    <a:cubicBezTo>
                      <a:pt x="26563" y="22927"/>
                      <a:pt x="26631" y="22925"/>
                      <a:pt x="26697" y="22921"/>
                    </a:cubicBezTo>
                    <a:cubicBezTo>
                      <a:pt x="26738" y="22871"/>
                      <a:pt x="26804" y="22838"/>
                      <a:pt x="26879" y="22830"/>
                    </a:cubicBezTo>
                    <a:cubicBezTo>
                      <a:pt x="27077" y="22781"/>
                      <a:pt x="27267" y="22681"/>
                      <a:pt x="27416" y="22533"/>
                    </a:cubicBezTo>
                    <a:cubicBezTo>
                      <a:pt x="27548" y="22384"/>
                      <a:pt x="27631" y="22186"/>
                      <a:pt x="27639" y="21987"/>
                    </a:cubicBezTo>
                    <a:cubicBezTo>
                      <a:pt x="27655" y="21773"/>
                      <a:pt x="27639" y="21549"/>
                      <a:pt x="27606" y="21335"/>
                    </a:cubicBezTo>
                    <a:cubicBezTo>
                      <a:pt x="27573" y="21120"/>
                      <a:pt x="27523" y="20897"/>
                      <a:pt x="27482" y="20674"/>
                    </a:cubicBezTo>
                    <a:cubicBezTo>
                      <a:pt x="27374" y="20236"/>
                      <a:pt x="27242" y="19806"/>
                      <a:pt x="27085" y="19385"/>
                    </a:cubicBezTo>
                    <a:cubicBezTo>
                      <a:pt x="26937" y="18955"/>
                      <a:pt x="26788" y="18525"/>
                      <a:pt x="26631" y="18096"/>
                    </a:cubicBezTo>
                    <a:cubicBezTo>
                      <a:pt x="26317" y="17236"/>
                      <a:pt x="26003" y="16377"/>
                      <a:pt x="25747" y="15476"/>
                    </a:cubicBezTo>
                    <a:cubicBezTo>
                      <a:pt x="25639" y="15030"/>
                      <a:pt x="25557" y="14567"/>
                      <a:pt x="25499" y="14097"/>
                    </a:cubicBezTo>
                    <a:cubicBezTo>
                      <a:pt x="25441" y="13642"/>
                      <a:pt x="25400" y="13188"/>
                      <a:pt x="25350" y="12725"/>
                    </a:cubicBezTo>
                    <a:cubicBezTo>
                      <a:pt x="25276" y="11816"/>
                      <a:pt x="25218" y="10899"/>
                      <a:pt x="25152" y="9990"/>
                    </a:cubicBezTo>
                    <a:lnTo>
                      <a:pt x="25127" y="9651"/>
                    </a:lnTo>
                    <a:lnTo>
                      <a:pt x="25110" y="9486"/>
                    </a:lnTo>
                    <a:lnTo>
                      <a:pt x="25086" y="9329"/>
                    </a:lnTo>
                    <a:lnTo>
                      <a:pt x="25061" y="9180"/>
                    </a:lnTo>
                    <a:lnTo>
                      <a:pt x="25020" y="9023"/>
                    </a:lnTo>
                    <a:cubicBezTo>
                      <a:pt x="24986" y="8916"/>
                      <a:pt x="24962" y="8817"/>
                      <a:pt x="24920" y="8709"/>
                    </a:cubicBezTo>
                    <a:cubicBezTo>
                      <a:pt x="24772" y="8288"/>
                      <a:pt x="24606" y="7875"/>
                      <a:pt x="24408" y="7470"/>
                    </a:cubicBezTo>
                    <a:cubicBezTo>
                      <a:pt x="23978" y="6553"/>
                      <a:pt x="23491" y="5652"/>
                      <a:pt x="22995" y="4760"/>
                    </a:cubicBezTo>
                    <a:cubicBezTo>
                      <a:pt x="22632" y="4157"/>
                      <a:pt x="22268" y="3553"/>
                      <a:pt x="21929" y="2925"/>
                    </a:cubicBezTo>
                    <a:cubicBezTo>
                      <a:pt x="21772" y="2653"/>
                      <a:pt x="21648" y="2364"/>
                      <a:pt x="21574" y="2058"/>
                    </a:cubicBezTo>
                    <a:cubicBezTo>
                      <a:pt x="21459" y="1521"/>
                      <a:pt x="21581" y="1344"/>
                      <a:pt x="21976" y="1344"/>
                    </a:cubicBezTo>
                    <a:cubicBezTo>
                      <a:pt x="22036" y="1344"/>
                      <a:pt x="22103" y="1348"/>
                      <a:pt x="22177" y="1355"/>
                    </a:cubicBezTo>
                    <a:cubicBezTo>
                      <a:pt x="22508" y="1405"/>
                      <a:pt x="22822" y="1504"/>
                      <a:pt x="23127" y="1636"/>
                    </a:cubicBezTo>
                    <a:cubicBezTo>
                      <a:pt x="23218" y="1669"/>
                      <a:pt x="23309" y="1711"/>
                      <a:pt x="23400" y="1760"/>
                    </a:cubicBezTo>
                    <a:cubicBezTo>
                      <a:pt x="24119" y="2173"/>
                      <a:pt x="24920" y="2380"/>
                      <a:pt x="25697" y="2661"/>
                    </a:cubicBezTo>
                    <a:cubicBezTo>
                      <a:pt x="26408" y="2909"/>
                      <a:pt x="27102" y="3206"/>
                      <a:pt x="27771" y="3553"/>
                    </a:cubicBezTo>
                    <a:cubicBezTo>
                      <a:pt x="28135" y="3752"/>
                      <a:pt x="28473" y="3975"/>
                      <a:pt x="28796" y="4239"/>
                    </a:cubicBezTo>
                    <a:cubicBezTo>
                      <a:pt x="29143" y="4520"/>
                      <a:pt x="29275" y="4900"/>
                      <a:pt x="29283" y="5330"/>
                    </a:cubicBezTo>
                    <a:cubicBezTo>
                      <a:pt x="29291" y="5908"/>
                      <a:pt x="29242" y="6495"/>
                      <a:pt x="29159" y="7065"/>
                    </a:cubicBezTo>
                    <a:cubicBezTo>
                      <a:pt x="29035" y="8073"/>
                      <a:pt x="28903" y="9073"/>
                      <a:pt x="28977" y="10089"/>
                    </a:cubicBezTo>
                    <a:cubicBezTo>
                      <a:pt x="29035" y="10833"/>
                      <a:pt x="29134" y="11568"/>
                      <a:pt x="29250" y="12304"/>
                    </a:cubicBezTo>
                    <a:cubicBezTo>
                      <a:pt x="29399" y="13245"/>
                      <a:pt x="29556" y="14187"/>
                      <a:pt x="29779" y="15121"/>
                    </a:cubicBezTo>
                    <a:cubicBezTo>
                      <a:pt x="29870" y="15534"/>
                      <a:pt x="29985" y="15939"/>
                      <a:pt x="30142" y="16327"/>
                    </a:cubicBezTo>
                    <a:cubicBezTo>
                      <a:pt x="30151" y="16352"/>
                      <a:pt x="30159" y="16377"/>
                      <a:pt x="30175" y="16402"/>
                    </a:cubicBezTo>
                    <a:cubicBezTo>
                      <a:pt x="30441" y="17082"/>
                      <a:pt x="30903" y="17404"/>
                      <a:pt x="31588" y="17404"/>
                    </a:cubicBezTo>
                    <a:cubicBezTo>
                      <a:pt x="31735" y="17404"/>
                      <a:pt x="31892" y="17389"/>
                      <a:pt x="32059" y="17360"/>
                    </a:cubicBezTo>
                    <a:cubicBezTo>
                      <a:pt x="32497" y="17278"/>
                      <a:pt x="32861" y="17046"/>
                      <a:pt x="33216" y="16798"/>
                    </a:cubicBezTo>
                    <a:cubicBezTo>
                      <a:pt x="33753" y="16394"/>
                      <a:pt x="34274" y="15972"/>
                      <a:pt x="34770" y="15518"/>
                    </a:cubicBezTo>
                    <a:cubicBezTo>
                      <a:pt x="35117" y="15212"/>
                      <a:pt x="35472" y="14923"/>
                      <a:pt x="35819" y="14634"/>
                    </a:cubicBezTo>
                    <a:cubicBezTo>
                      <a:pt x="36265" y="14262"/>
                      <a:pt x="36802" y="14138"/>
                      <a:pt x="37364" y="14063"/>
                    </a:cubicBezTo>
                    <a:cubicBezTo>
                      <a:pt x="37645" y="14032"/>
                      <a:pt x="37926" y="14017"/>
                      <a:pt x="38209" y="14017"/>
                    </a:cubicBezTo>
                    <a:cubicBezTo>
                      <a:pt x="38367" y="14017"/>
                      <a:pt x="38526" y="14022"/>
                      <a:pt x="38686" y="14030"/>
                    </a:cubicBezTo>
                    <a:lnTo>
                      <a:pt x="38686" y="12444"/>
                    </a:lnTo>
                    <a:cubicBezTo>
                      <a:pt x="38413" y="12444"/>
                      <a:pt x="38133" y="12444"/>
                      <a:pt x="37860" y="12452"/>
                    </a:cubicBezTo>
                    <a:cubicBezTo>
                      <a:pt x="36802" y="12485"/>
                      <a:pt x="35802" y="12717"/>
                      <a:pt x="34885" y="13270"/>
                    </a:cubicBezTo>
                    <a:cubicBezTo>
                      <a:pt x="34356" y="13601"/>
                      <a:pt x="33795" y="13882"/>
                      <a:pt x="33208" y="14121"/>
                    </a:cubicBezTo>
                    <a:cubicBezTo>
                      <a:pt x="32861" y="14262"/>
                      <a:pt x="32489" y="14336"/>
                      <a:pt x="32109" y="14344"/>
                    </a:cubicBezTo>
                    <a:cubicBezTo>
                      <a:pt x="31646" y="14344"/>
                      <a:pt x="31324" y="14121"/>
                      <a:pt x="31109" y="13733"/>
                    </a:cubicBezTo>
                    <a:cubicBezTo>
                      <a:pt x="30894" y="13345"/>
                      <a:pt x="30795" y="12898"/>
                      <a:pt x="30713" y="12452"/>
                    </a:cubicBezTo>
                    <a:cubicBezTo>
                      <a:pt x="30564" y="11667"/>
                      <a:pt x="30489" y="10874"/>
                      <a:pt x="30423" y="10081"/>
                    </a:cubicBezTo>
                    <a:cubicBezTo>
                      <a:pt x="30349" y="9255"/>
                      <a:pt x="30465" y="8453"/>
                      <a:pt x="30531" y="7643"/>
                    </a:cubicBezTo>
                    <a:cubicBezTo>
                      <a:pt x="30605" y="6825"/>
                      <a:pt x="30622" y="6007"/>
                      <a:pt x="30589" y="5198"/>
                    </a:cubicBezTo>
                    <a:cubicBezTo>
                      <a:pt x="30564" y="4933"/>
                      <a:pt x="30531" y="4677"/>
                      <a:pt x="30481" y="4421"/>
                    </a:cubicBezTo>
                    <a:cubicBezTo>
                      <a:pt x="30399" y="3958"/>
                      <a:pt x="30118" y="3553"/>
                      <a:pt x="29696" y="3322"/>
                    </a:cubicBezTo>
                    <a:cubicBezTo>
                      <a:pt x="29200" y="3025"/>
                      <a:pt x="28672" y="2777"/>
                      <a:pt x="28118" y="2578"/>
                    </a:cubicBezTo>
                    <a:cubicBezTo>
                      <a:pt x="27052" y="2182"/>
                      <a:pt x="25953" y="1876"/>
                      <a:pt x="24863" y="1570"/>
                    </a:cubicBezTo>
                    <a:cubicBezTo>
                      <a:pt x="24482" y="1471"/>
                      <a:pt x="24127" y="1331"/>
                      <a:pt x="23780" y="1165"/>
                    </a:cubicBezTo>
                    <a:cubicBezTo>
                      <a:pt x="23028" y="777"/>
                      <a:pt x="22252" y="455"/>
                      <a:pt x="21450" y="190"/>
                    </a:cubicBezTo>
                    <a:cubicBezTo>
                      <a:pt x="21111" y="75"/>
                      <a:pt x="20756" y="9"/>
                      <a:pt x="20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238125" y="2618375"/>
                <a:ext cx="9671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16076" extrusionOk="0">
                    <a:moveTo>
                      <a:pt x="17286" y="1"/>
                    </a:moveTo>
                    <a:cubicBezTo>
                      <a:pt x="17286" y="174"/>
                      <a:pt x="17310" y="340"/>
                      <a:pt x="17368" y="505"/>
                    </a:cubicBezTo>
                    <a:cubicBezTo>
                      <a:pt x="17500" y="852"/>
                      <a:pt x="17674" y="1191"/>
                      <a:pt x="17881" y="1505"/>
                    </a:cubicBezTo>
                    <a:cubicBezTo>
                      <a:pt x="18674" y="2686"/>
                      <a:pt x="19327" y="3951"/>
                      <a:pt x="20012" y="5206"/>
                    </a:cubicBezTo>
                    <a:cubicBezTo>
                      <a:pt x="20351" y="5834"/>
                      <a:pt x="20673" y="6471"/>
                      <a:pt x="20971" y="7123"/>
                    </a:cubicBezTo>
                    <a:cubicBezTo>
                      <a:pt x="21219" y="7627"/>
                      <a:pt x="21425" y="8140"/>
                      <a:pt x="21591" y="8669"/>
                    </a:cubicBezTo>
                    <a:cubicBezTo>
                      <a:pt x="21681" y="8974"/>
                      <a:pt x="21723" y="9305"/>
                      <a:pt x="21698" y="9627"/>
                    </a:cubicBezTo>
                    <a:cubicBezTo>
                      <a:pt x="21681" y="9875"/>
                      <a:pt x="21475" y="10081"/>
                      <a:pt x="21227" y="10090"/>
                    </a:cubicBezTo>
                    <a:cubicBezTo>
                      <a:pt x="21183" y="10091"/>
                      <a:pt x="21140" y="10091"/>
                      <a:pt x="21096" y="10091"/>
                    </a:cubicBezTo>
                    <a:cubicBezTo>
                      <a:pt x="20786" y="10091"/>
                      <a:pt x="20483" y="10065"/>
                      <a:pt x="20186" y="10007"/>
                    </a:cubicBezTo>
                    <a:cubicBezTo>
                      <a:pt x="19731" y="9924"/>
                      <a:pt x="19269" y="9842"/>
                      <a:pt x="18814" y="9767"/>
                    </a:cubicBezTo>
                    <a:cubicBezTo>
                      <a:pt x="18376" y="9693"/>
                      <a:pt x="17930" y="9619"/>
                      <a:pt x="17492" y="9561"/>
                    </a:cubicBezTo>
                    <a:cubicBezTo>
                      <a:pt x="17054" y="9487"/>
                      <a:pt x="16608" y="9445"/>
                      <a:pt x="16162" y="9437"/>
                    </a:cubicBezTo>
                    <a:cubicBezTo>
                      <a:pt x="15683" y="9437"/>
                      <a:pt x="15212" y="9478"/>
                      <a:pt x="14741" y="9544"/>
                    </a:cubicBezTo>
                    <a:cubicBezTo>
                      <a:pt x="14195" y="9610"/>
                      <a:pt x="13650" y="9710"/>
                      <a:pt x="13113" y="9858"/>
                    </a:cubicBezTo>
                    <a:cubicBezTo>
                      <a:pt x="12617" y="9991"/>
                      <a:pt x="12113" y="10139"/>
                      <a:pt x="11617" y="10280"/>
                    </a:cubicBezTo>
                    <a:cubicBezTo>
                      <a:pt x="11122" y="10420"/>
                      <a:pt x="10651" y="10544"/>
                      <a:pt x="10204" y="10775"/>
                    </a:cubicBezTo>
                    <a:cubicBezTo>
                      <a:pt x="9923" y="10923"/>
                      <a:pt x="9641" y="10984"/>
                      <a:pt x="9360" y="10984"/>
                    </a:cubicBezTo>
                    <a:cubicBezTo>
                      <a:pt x="9088" y="10984"/>
                      <a:pt x="8816" y="10927"/>
                      <a:pt x="8544" y="10833"/>
                    </a:cubicBezTo>
                    <a:cubicBezTo>
                      <a:pt x="7783" y="10569"/>
                      <a:pt x="7114" y="10139"/>
                      <a:pt x="6420" y="9734"/>
                    </a:cubicBezTo>
                    <a:cubicBezTo>
                      <a:pt x="5429" y="9164"/>
                      <a:pt x="4429" y="8602"/>
                      <a:pt x="3355" y="8198"/>
                    </a:cubicBezTo>
                    <a:cubicBezTo>
                      <a:pt x="2552" y="7891"/>
                      <a:pt x="1727" y="7659"/>
                      <a:pt x="851" y="7659"/>
                    </a:cubicBezTo>
                    <a:cubicBezTo>
                      <a:pt x="807" y="7659"/>
                      <a:pt x="763" y="7659"/>
                      <a:pt x="719" y="7660"/>
                    </a:cubicBezTo>
                    <a:cubicBezTo>
                      <a:pt x="479" y="7660"/>
                      <a:pt x="231" y="7669"/>
                      <a:pt x="0" y="7669"/>
                    </a:cubicBezTo>
                    <a:lnTo>
                      <a:pt x="0" y="9544"/>
                    </a:lnTo>
                    <a:cubicBezTo>
                      <a:pt x="190" y="9544"/>
                      <a:pt x="388" y="9544"/>
                      <a:pt x="587" y="9536"/>
                    </a:cubicBezTo>
                    <a:cubicBezTo>
                      <a:pt x="615" y="9535"/>
                      <a:pt x="642" y="9535"/>
                      <a:pt x="670" y="9535"/>
                    </a:cubicBezTo>
                    <a:cubicBezTo>
                      <a:pt x="1382" y="9535"/>
                      <a:pt x="2042" y="9737"/>
                      <a:pt x="2694" y="10007"/>
                    </a:cubicBezTo>
                    <a:cubicBezTo>
                      <a:pt x="3726" y="10445"/>
                      <a:pt x="4627" y="11089"/>
                      <a:pt x="5520" y="11759"/>
                    </a:cubicBezTo>
                    <a:cubicBezTo>
                      <a:pt x="6288" y="12345"/>
                      <a:pt x="7040" y="12957"/>
                      <a:pt x="7759" y="13610"/>
                    </a:cubicBezTo>
                    <a:cubicBezTo>
                      <a:pt x="8180" y="13990"/>
                      <a:pt x="8577" y="14411"/>
                      <a:pt x="8998" y="14799"/>
                    </a:cubicBezTo>
                    <a:cubicBezTo>
                      <a:pt x="9296" y="15064"/>
                      <a:pt x="9568" y="15361"/>
                      <a:pt x="9899" y="15601"/>
                    </a:cubicBezTo>
                    <a:cubicBezTo>
                      <a:pt x="9965" y="15659"/>
                      <a:pt x="10039" y="15717"/>
                      <a:pt x="10114" y="15758"/>
                    </a:cubicBezTo>
                    <a:cubicBezTo>
                      <a:pt x="10279" y="15864"/>
                      <a:pt x="10443" y="15917"/>
                      <a:pt x="10599" y="15917"/>
                    </a:cubicBezTo>
                    <a:cubicBezTo>
                      <a:pt x="10832" y="15917"/>
                      <a:pt x="11047" y="15798"/>
                      <a:pt x="11221" y="15560"/>
                    </a:cubicBezTo>
                    <a:cubicBezTo>
                      <a:pt x="11386" y="15345"/>
                      <a:pt x="11535" y="15122"/>
                      <a:pt x="11667" y="14890"/>
                    </a:cubicBezTo>
                    <a:cubicBezTo>
                      <a:pt x="12080" y="14171"/>
                      <a:pt x="12427" y="13428"/>
                      <a:pt x="12766" y="12676"/>
                    </a:cubicBezTo>
                    <a:cubicBezTo>
                      <a:pt x="12972" y="12230"/>
                      <a:pt x="13146" y="11767"/>
                      <a:pt x="13534" y="11428"/>
                    </a:cubicBezTo>
                    <a:cubicBezTo>
                      <a:pt x="13964" y="11040"/>
                      <a:pt x="14493" y="10784"/>
                      <a:pt x="15063" y="10685"/>
                    </a:cubicBezTo>
                    <a:cubicBezTo>
                      <a:pt x="15275" y="10643"/>
                      <a:pt x="15486" y="10625"/>
                      <a:pt x="15696" y="10625"/>
                    </a:cubicBezTo>
                    <a:cubicBezTo>
                      <a:pt x="16117" y="10625"/>
                      <a:pt x="16534" y="10698"/>
                      <a:pt x="16947" y="10809"/>
                    </a:cubicBezTo>
                    <a:cubicBezTo>
                      <a:pt x="17657" y="11007"/>
                      <a:pt x="18360" y="11271"/>
                      <a:pt x="19029" y="11593"/>
                    </a:cubicBezTo>
                    <a:cubicBezTo>
                      <a:pt x="19591" y="11850"/>
                      <a:pt x="20111" y="12205"/>
                      <a:pt x="20558" y="12635"/>
                    </a:cubicBezTo>
                    <a:cubicBezTo>
                      <a:pt x="21103" y="13172"/>
                      <a:pt x="21607" y="13758"/>
                      <a:pt x="22061" y="14386"/>
                    </a:cubicBezTo>
                    <a:cubicBezTo>
                      <a:pt x="22400" y="14841"/>
                      <a:pt x="22772" y="15279"/>
                      <a:pt x="23177" y="15692"/>
                    </a:cubicBezTo>
                    <a:cubicBezTo>
                      <a:pt x="23301" y="15807"/>
                      <a:pt x="23433" y="15915"/>
                      <a:pt x="23582" y="16006"/>
                    </a:cubicBezTo>
                    <a:cubicBezTo>
                      <a:pt x="23654" y="16053"/>
                      <a:pt x="23721" y="16076"/>
                      <a:pt x="23781" y="16076"/>
                    </a:cubicBezTo>
                    <a:cubicBezTo>
                      <a:pt x="23898" y="16076"/>
                      <a:pt x="23984" y="15986"/>
                      <a:pt x="24011" y="15816"/>
                    </a:cubicBezTo>
                    <a:cubicBezTo>
                      <a:pt x="24078" y="15427"/>
                      <a:pt x="24086" y="15031"/>
                      <a:pt x="24036" y="14634"/>
                    </a:cubicBezTo>
                    <a:cubicBezTo>
                      <a:pt x="24020" y="14543"/>
                      <a:pt x="24020" y="14444"/>
                      <a:pt x="24020" y="14345"/>
                    </a:cubicBezTo>
                    <a:cubicBezTo>
                      <a:pt x="24036" y="13700"/>
                      <a:pt x="23987" y="13056"/>
                      <a:pt x="23945" y="12411"/>
                    </a:cubicBezTo>
                    <a:cubicBezTo>
                      <a:pt x="23888" y="11610"/>
                      <a:pt x="23714" y="10833"/>
                      <a:pt x="23425" y="10090"/>
                    </a:cubicBezTo>
                    <a:cubicBezTo>
                      <a:pt x="22987" y="8925"/>
                      <a:pt x="22384" y="7842"/>
                      <a:pt x="21756" y="6776"/>
                    </a:cubicBezTo>
                    <a:cubicBezTo>
                      <a:pt x="21153" y="5752"/>
                      <a:pt x="20549" y="4719"/>
                      <a:pt x="19954" y="3686"/>
                    </a:cubicBezTo>
                    <a:cubicBezTo>
                      <a:pt x="19550" y="3000"/>
                      <a:pt x="19153" y="2306"/>
                      <a:pt x="18756" y="1612"/>
                    </a:cubicBezTo>
                    <a:cubicBezTo>
                      <a:pt x="18624" y="1389"/>
                      <a:pt x="18517" y="1158"/>
                      <a:pt x="18426" y="910"/>
                    </a:cubicBezTo>
                    <a:cubicBezTo>
                      <a:pt x="18409" y="869"/>
                      <a:pt x="18401" y="827"/>
                      <a:pt x="18385" y="786"/>
                    </a:cubicBezTo>
                    <a:cubicBezTo>
                      <a:pt x="18261" y="323"/>
                      <a:pt x="18426" y="100"/>
                      <a:pt x="18905" y="67"/>
                    </a:cubicBezTo>
                    <a:cubicBezTo>
                      <a:pt x="18975" y="64"/>
                      <a:pt x="19045" y="63"/>
                      <a:pt x="19115" y="63"/>
                    </a:cubicBezTo>
                    <a:cubicBezTo>
                      <a:pt x="19697" y="63"/>
                      <a:pt x="20277" y="155"/>
                      <a:pt x="20830" y="340"/>
                    </a:cubicBezTo>
                    <a:cubicBezTo>
                      <a:pt x="21714" y="604"/>
                      <a:pt x="22582" y="943"/>
                      <a:pt x="23417" y="1340"/>
                    </a:cubicBezTo>
                    <a:cubicBezTo>
                      <a:pt x="24127" y="1662"/>
                      <a:pt x="24871" y="1901"/>
                      <a:pt x="25631" y="2058"/>
                    </a:cubicBezTo>
                    <a:cubicBezTo>
                      <a:pt x="26837" y="2323"/>
                      <a:pt x="28035" y="2628"/>
                      <a:pt x="29217" y="2992"/>
                    </a:cubicBezTo>
                    <a:cubicBezTo>
                      <a:pt x="29605" y="3108"/>
                      <a:pt x="29985" y="3232"/>
                      <a:pt x="30357" y="3380"/>
                    </a:cubicBezTo>
                    <a:cubicBezTo>
                      <a:pt x="30919" y="3603"/>
                      <a:pt x="31283" y="4025"/>
                      <a:pt x="31506" y="4570"/>
                    </a:cubicBezTo>
                    <a:cubicBezTo>
                      <a:pt x="31803" y="5297"/>
                      <a:pt x="31985" y="6066"/>
                      <a:pt x="32159" y="6842"/>
                    </a:cubicBezTo>
                    <a:cubicBezTo>
                      <a:pt x="32382" y="7859"/>
                      <a:pt x="32522" y="8900"/>
                      <a:pt x="32745" y="9924"/>
                    </a:cubicBezTo>
                    <a:cubicBezTo>
                      <a:pt x="32877" y="10536"/>
                      <a:pt x="33076" y="11131"/>
                      <a:pt x="33431" y="11668"/>
                    </a:cubicBezTo>
                    <a:cubicBezTo>
                      <a:pt x="33704" y="12081"/>
                      <a:pt x="34150" y="12354"/>
                      <a:pt x="34654" y="12411"/>
                    </a:cubicBezTo>
                    <a:cubicBezTo>
                      <a:pt x="34940" y="12440"/>
                      <a:pt x="35229" y="12454"/>
                      <a:pt x="35519" y="12454"/>
                    </a:cubicBezTo>
                    <a:cubicBezTo>
                      <a:pt x="35740" y="12454"/>
                      <a:pt x="35961" y="12446"/>
                      <a:pt x="36182" y="12428"/>
                    </a:cubicBezTo>
                    <a:cubicBezTo>
                      <a:pt x="36430" y="12407"/>
                      <a:pt x="36680" y="12396"/>
                      <a:pt x="36929" y="12396"/>
                    </a:cubicBezTo>
                    <a:cubicBezTo>
                      <a:pt x="37262" y="12396"/>
                      <a:pt x="37595" y="12415"/>
                      <a:pt x="37926" y="12453"/>
                    </a:cubicBezTo>
                    <a:cubicBezTo>
                      <a:pt x="38017" y="12461"/>
                      <a:pt x="38108" y="12461"/>
                      <a:pt x="38199" y="12461"/>
                    </a:cubicBezTo>
                    <a:cubicBezTo>
                      <a:pt x="38356" y="12461"/>
                      <a:pt x="38521" y="12461"/>
                      <a:pt x="38686" y="12478"/>
                    </a:cubicBezTo>
                    <a:lnTo>
                      <a:pt x="38686" y="11428"/>
                    </a:lnTo>
                    <a:cubicBezTo>
                      <a:pt x="38289" y="11288"/>
                      <a:pt x="37909" y="11098"/>
                      <a:pt x="37562" y="10850"/>
                    </a:cubicBezTo>
                    <a:cubicBezTo>
                      <a:pt x="36827" y="10329"/>
                      <a:pt x="36100" y="9792"/>
                      <a:pt x="35406" y="9214"/>
                    </a:cubicBezTo>
                    <a:cubicBezTo>
                      <a:pt x="35108" y="8966"/>
                      <a:pt x="34852" y="8677"/>
                      <a:pt x="34654" y="8346"/>
                    </a:cubicBezTo>
                    <a:cubicBezTo>
                      <a:pt x="34365" y="7826"/>
                      <a:pt x="34067" y="7313"/>
                      <a:pt x="33795" y="6793"/>
                    </a:cubicBezTo>
                    <a:cubicBezTo>
                      <a:pt x="33472" y="6181"/>
                      <a:pt x="33175" y="5553"/>
                      <a:pt x="32869" y="4942"/>
                    </a:cubicBezTo>
                    <a:cubicBezTo>
                      <a:pt x="32514" y="4248"/>
                      <a:pt x="32092" y="3595"/>
                      <a:pt x="31514" y="3058"/>
                    </a:cubicBezTo>
                    <a:cubicBezTo>
                      <a:pt x="31307" y="2868"/>
                      <a:pt x="31060" y="2728"/>
                      <a:pt x="30795" y="2653"/>
                    </a:cubicBezTo>
                    <a:cubicBezTo>
                      <a:pt x="29961" y="2414"/>
                      <a:pt x="29118" y="2207"/>
                      <a:pt x="28275" y="2025"/>
                    </a:cubicBezTo>
                    <a:cubicBezTo>
                      <a:pt x="27333" y="1819"/>
                      <a:pt x="26391" y="1596"/>
                      <a:pt x="25449" y="1430"/>
                    </a:cubicBezTo>
                    <a:cubicBezTo>
                      <a:pt x="24838" y="1331"/>
                      <a:pt x="24243" y="1158"/>
                      <a:pt x="23673" y="918"/>
                    </a:cubicBezTo>
                    <a:cubicBezTo>
                      <a:pt x="22888" y="596"/>
                      <a:pt x="22095" y="282"/>
                      <a:pt x="2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238125" y="2618375"/>
                <a:ext cx="443725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17749" h="7504" extrusionOk="0">
                    <a:moveTo>
                      <a:pt x="13840" y="1"/>
                    </a:moveTo>
                    <a:cubicBezTo>
                      <a:pt x="13857" y="513"/>
                      <a:pt x="13939" y="1009"/>
                      <a:pt x="14096" y="1496"/>
                    </a:cubicBezTo>
                    <a:cubicBezTo>
                      <a:pt x="14286" y="2124"/>
                      <a:pt x="14526" y="2744"/>
                      <a:pt x="14757" y="3364"/>
                    </a:cubicBezTo>
                    <a:cubicBezTo>
                      <a:pt x="14947" y="3835"/>
                      <a:pt x="15088" y="4331"/>
                      <a:pt x="15170" y="4835"/>
                    </a:cubicBezTo>
                    <a:cubicBezTo>
                      <a:pt x="15195" y="4983"/>
                      <a:pt x="15203" y="5140"/>
                      <a:pt x="15179" y="5289"/>
                    </a:cubicBezTo>
                    <a:cubicBezTo>
                      <a:pt x="15154" y="5545"/>
                      <a:pt x="14964" y="5760"/>
                      <a:pt x="14716" y="5818"/>
                    </a:cubicBezTo>
                    <a:cubicBezTo>
                      <a:pt x="14592" y="5851"/>
                      <a:pt x="14468" y="5876"/>
                      <a:pt x="14344" y="5884"/>
                    </a:cubicBezTo>
                    <a:cubicBezTo>
                      <a:pt x="14239" y="5890"/>
                      <a:pt x="14133" y="5892"/>
                      <a:pt x="14028" y="5892"/>
                    </a:cubicBezTo>
                    <a:cubicBezTo>
                      <a:pt x="13506" y="5892"/>
                      <a:pt x="12987" y="5825"/>
                      <a:pt x="12485" y="5694"/>
                    </a:cubicBezTo>
                    <a:cubicBezTo>
                      <a:pt x="11179" y="5355"/>
                      <a:pt x="9932" y="4859"/>
                      <a:pt x="8701" y="4314"/>
                    </a:cubicBezTo>
                    <a:cubicBezTo>
                      <a:pt x="7536" y="3802"/>
                      <a:pt x="6362" y="3281"/>
                      <a:pt x="5156" y="2843"/>
                    </a:cubicBezTo>
                    <a:cubicBezTo>
                      <a:pt x="4371" y="2571"/>
                      <a:pt x="3578" y="2323"/>
                      <a:pt x="2785" y="2091"/>
                    </a:cubicBezTo>
                    <a:cubicBezTo>
                      <a:pt x="2446" y="2009"/>
                      <a:pt x="2099" y="1959"/>
                      <a:pt x="1752" y="1951"/>
                    </a:cubicBezTo>
                    <a:cubicBezTo>
                      <a:pt x="1165" y="1918"/>
                      <a:pt x="578" y="1910"/>
                      <a:pt x="0" y="1910"/>
                    </a:cubicBezTo>
                    <a:lnTo>
                      <a:pt x="0" y="4165"/>
                    </a:lnTo>
                    <a:lnTo>
                      <a:pt x="1917" y="4165"/>
                    </a:lnTo>
                    <a:cubicBezTo>
                      <a:pt x="2438" y="4165"/>
                      <a:pt x="2950" y="4248"/>
                      <a:pt x="3446" y="4405"/>
                    </a:cubicBezTo>
                    <a:cubicBezTo>
                      <a:pt x="4032" y="4587"/>
                      <a:pt x="4635" y="4752"/>
                      <a:pt x="5214" y="4942"/>
                    </a:cubicBezTo>
                    <a:cubicBezTo>
                      <a:pt x="6123" y="5248"/>
                      <a:pt x="6990" y="5628"/>
                      <a:pt x="7866" y="6000"/>
                    </a:cubicBezTo>
                    <a:cubicBezTo>
                      <a:pt x="8725" y="6355"/>
                      <a:pt x="9585" y="6710"/>
                      <a:pt x="10477" y="6983"/>
                    </a:cubicBezTo>
                    <a:cubicBezTo>
                      <a:pt x="11262" y="7231"/>
                      <a:pt x="12072" y="7396"/>
                      <a:pt x="12890" y="7462"/>
                    </a:cubicBezTo>
                    <a:cubicBezTo>
                      <a:pt x="13274" y="7490"/>
                      <a:pt x="13662" y="7503"/>
                      <a:pt x="14048" y="7503"/>
                    </a:cubicBezTo>
                    <a:cubicBezTo>
                      <a:pt x="14227" y="7503"/>
                      <a:pt x="14406" y="7500"/>
                      <a:pt x="14584" y="7495"/>
                    </a:cubicBezTo>
                    <a:cubicBezTo>
                      <a:pt x="15203" y="7470"/>
                      <a:pt x="15840" y="7413"/>
                      <a:pt x="16435" y="7189"/>
                    </a:cubicBezTo>
                    <a:cubicBezTo>
                      <a:pt x="16658" y="7107"/>
                      <a:pt x="16872" y="6991"/>
                      <a:pt x="17071" y="6851"/>
                    </a:cubicBezTo>
                    <a:cubicBezTo>
                      <a:pt x="17517" y="6528"/>
                      <a:pt x="17691" y="6074"/>
                      <a:pt x="17715" y="5553"/>
                    </a:cubicBezTo>
                    <a:cubicBezTo>
                      <a:pt x="17748" y="4868"/>
                      <a:pt x="17517" y="4248"/>
                      <a:pt x="17186" y="3661"/>
                    </a:cubicBezTo>
                    <a:cubicBezTo>
                      <a:pt x="16757" y="2885"/>
                      <a:pt x="16228" y="2174"/>
                      <a:pt x="15831" y="1373"/>
                    </a:cubicBezTo>
                    <a:cubicBezTo>
                      <a:pt x="15608" y="943"/>
                      <a:pt x="15443" y="480"/>
                      <a:pt x="15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848525" y="2618375"/>
                <a:ext cx="356775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14271" h="8099" extrusionOk="0">
                    <a:moveTo>
                      <a:pt x="0" y="1"/>
                    </a:moveTo>
                    <a:cubicBezTo>
                      <a:pt x="174" y="51"/>
                      <a:pt x="339" y="100"/>
                      <a:pt x="513" y="150"/>
                    </a:cubicBezTo>
                    <a:cubicBezTo>
                      <a:pt x="769" y="208"/>
                      <a:pt x="1033" y="249"/>
                      <a:pt x="1306" y="274"/>
                    </a:cubicBezTo>
                    <a:cubicBezTo>
                      <a:pt x="1942" y="356"/>
                      <a:pt x="2578" y="455"/>
                      <a:pt x="3206" y="563"/>
                    </a:cubicBezTo>
                    <a:cubicBezTo>
                      <a:pt x="4000" y="695"/>
                      <a:pt x="4793" y="844"/>
                      <a:pt x="5578" y="1026"/>
                    </a:cubicBezTo>
                    <a:cubicBezTo>
                      <a:pt x="6867" y="1315"/>
                      <a:pt x="7982" y="1934"/>
                      <a:pt x="8982" y="2777"/>
                    </a:cubicBezTo>
                    <a:cubicBezTo>
                      <a:pt x="9362" y="3099"/>
                      <a:pt x="9734" y="3438"/>
                      <a:pt x="10089" y="3794"/>
                    </a:cubicBezTo>
                    <a:cubicBezTo>
                      <a:pt x="10750" y="4488"/>
                      <a:pt x="11403" y="5190"/>
                      <a:pt x="11899" y="6024"/>
                    </a:cubicBezTo>
                    <a:cubicBezTo>
                      <a:pt x="12213" y="6537"/>
                      <a:pt x="12667" y="6917"/>
                      <a:pt x="13130" y="7280"/>
                    </a:cubicBezTo>
                    <a:cubicBezTo>
                      <a:pt x="13502" y="7578"/>
                      <a:pt x="13882" y="7842"/>
                      <a:pt x="14270" y="8098"/>
                    </a:cubicBezTo>
                    <a:lnTo>
                      <a:pt x="14270" y="5760"/>
                    </a:lnTo>
                    <a:cubicBezTo>
                      <a:pt x="13890" y="5479"/>
                      <a:pt x="13526" y="5182"/>
                      <a:pt x="13155" y="4884"/>
                    </a:cubicBezTo>
                    <a:cubicBezTo>
                      <a:pt x="12849" y="4612"/>
                      <a:pt x="12560" y="4322"/>
                      <a:pt x="12287" y="4008"/>
                    </a:cubicBezTo>
                    <a:cubicBezTo>
                      <a:pt x="11800" y="3471"/>
                      <a:pt x="11271" y="2976"/>
                      <a:pt x="10701" y="2529"/>
                    </a:cubicBezTo>
                    <a:cubicBezTo>
                      <a:pt x="10081" y="2034"/>
                      <a:pt x="9428" y="1587"/>
                      <a:pt x="8751" y="1191"/>
                    </a:cubicBezTo>
                    <a:cubicBezTo>
                      <a:pt x="7974" y="728"/>
                      <a:pt x="7131" y="381"/>
                      <a:pt x="6255" y="158"/>
                    </a:cubicBezTo>
                    <a:cubicBezTo>
                      <a:pt x="6032" y="100"/>
                      <a:pt x="5809" y="51"/>
                      <a:pt x="5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238125" y="3192725"/>
                <a:ext cx="967175" cy="68747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7499" extrusionOk="0">
                    <a:moveTo>
                      <a:pt x="1139" y="1"/>
                    </a:moveTo>
                    <a:cubicBezTo>
                      <a:pt x="1037" y="1"/>
                      <a:pt x="934" y="6"/>
                      <a:pt x="835" y="22"/>
                    </a:cubicBezTo>
                    <a:cubicBezTo>
                      <a:pt x="545" y="55"/>
                      <a:pt x="273" y="121"/>
                      <a:pt x="0" y="220"/>
                    </a:cubicBezTo>
                    <a:lnTo>
                      <a:pt x="0" y="509"/>
                    </a:lnTo>
                    <a:cubicBezTo>
                      <a:pt x="355" y="377"/>
                      <a:pt x="735" y="311"/>
                      <a:pt x="1115" y="311"/>
                    </a:cubicBezTo>
                    <a:cubicBezTo>
                      <a:pt x="1545" y="319"/>
                      <a:pt x="1967" y="435"/>
                      <a:pt x="2338" y="650"/>
                    </a:cubicBezTo>
                    <a:cubicBezTo>
                      <a:pt x="2966" y="997"/>
                      <a:pt x="3520" y="1443"/>
                      <a:pt x="3991" y="1972"/>
                    </a:cubicBezTo>
                    <a:cubicBezTo>
                      <a:pt x="4743" y="2798"/>
                      <a:pt x="5387" y="3707"/>
                      <a:pt x="5916" y="4690"/>
                    </a:cubicBezTo>
                    <a:cubicBezTo>
                      <a:pt x="6883" y="6401"/>
                      <a:pt x="7734" y="8169"/>
                      <a:pt x="8453" y="9995"/>
                    </a:cubicBezTo>
                    <a:cubicBezTo>
                      <a:pt x="9180" y="11871"/>
                      <a:pt x="9750" y="13796"/>
                      <a:pt x="10180" y="15754"/>
                    </a:cubicBezTo>
                    <a:cubicBezTo>
                      <a:pt x="10361" y="16613"/>
                      <a:pt x="10568" y="17465"/>
                      <a:pt x="10700" y="18340"/>
                    </a:cubicBezTo>
                    <a:cubicBezTo>
                      <a:pt x="10874" y="19439"/>
                      <a:pt x="10899" y="20555"/>
                      <a:pt x="10766" y="21662"/>
                    </a:cubicBezTo>
                    <a:cubicBezTo>
                      <a:pt x="10684" y="22315"/>
                      <a:pt x="10452" y="22943"/>
                      <a:pt x="10204" y="23562"/>
                    </a:cubicBezTo>
                    <a:cubicBezTo>
                      <a:pt x="9915" y="24323"/>
                      <a:pt x="9560" y="25058"/>
                      <a:pt x="9246" y="25810"/>
                    </a:cubicBezTo>
                    <a:cubicBezTo>
                      <a:pt x="9106" y="26116"/>
                      <a:pt x="8990" y="26446"/>
                      <a:pt x="8915" y="26777"/>
                    </a:cubicBezTo>
                    <a:cubicBezTo>
                      <a:pt x="8891" y="26900"/>
                      <a:pt x="8882" y="27024"/>
                      <a:pt x="8891" y="27148"/>
                    </a:cubicBezTo>
                    <a:cubicBezTo>
                      <a:pt x="8899" y="27338"/>
                      <a:pt x="9056" y="27487"/>
                      <a:pt x="9246" y="27495"/>
                    </a:cubicBezTo>
                    <a:cubicBezTo>
                      <a:pt x="9277" y="27497"/>
                      <a:pt x="9308" y="27498"/>
                      <a:pt x="9340" y="27498"/>
                    </a:cubicBezTo>
                    <a:cubicBezTo>
                      <a:pt x="9441" y="27498"/>
                      <a:pt x="9542" y="27488"/>
                      <a:pt x="9643" y="27462"/>
                    </a:cubicBezTo>
                    <a:cubicBezTo>
                      <a:pt x="9841" y="27421"/>
                      <a:pt x="10039" y="27355"/>
                      <a:pt x="10229" y="27272"/>
                    </a:cubicBezTo>
                    <a:cubicBezTo>
                      <a:pt x="12179" y="26438"/>
                      <a:pt x="13972" y="25355"/>
                      <a:pt x="15534" y="23901"/>
                    </a:cubicBezTo>
                    <a:cubicBezTo>
                      <a:pt x="17112" y="22414"/>
                      <a:pt x="18599" y="20844"/>
                      <a:pt x="19988" y="19191"/>
                    </a:cubicBezTo>
                    <a:cubicBezTo>
                      <a:pt x="20376" y="18737"/>
                      <a:pt x="20781" y="18316"/>
                      <a:pt x="21219" y="17911"/>
                    </a:cubicBezTo>
                    <a:cubicBezTo>
                      <a:pt x="22227" y="16985"/>
                      <a:pt x="23070" y="15903"/>
                      <a:pt x="23739" y="14713"/>
                    </a:cubicBezTo>
                    <a:cubicBezTo>
                      <a:pt x="23978" y="14267"/>
                      <a:pt x="24251" y="13845"/>
                      <a:pt x="24549" y="13441"/>
                    </a:cubicBezTo>
                    <a:cubicBezTo>
                      <a:pt x="25325" y="12408"/>
                      <a:pt x="25846" y="11234"/>
                      <a:pt x="26325" y="10045"/>
                    </a:cubicBezTo>
                    <a:cubicBezTo>
                      <a:pt x="26672" y="9169"/>
                      <a:pt x="26970" y="8276"/>
                      <a:pt x="27259" y="7384"/>
                    </a:cubicBezTo>
                    <a:cubicBezTo>
                      <a:pt x="27614" y="6335"/>
                      <a:pt x="28085" y="5318"/>
                      <a:pt x="28655" y="4360"/>
                    </a:cubicBezTo>
                    <a:cubicBezTo>
                      <a:pt x="29101" y="3591"/>
                      <a:pt x="29564" y="2823"/>
                      <a:pt x="29961" y="2013"/>
                    </a:cubicBezTo>
                    <a:cubicBezTo>
                      <a:pt x="30085" y="1774"/>
                      <a:pt x="30192" y="1534"/>
                      <a:pt x="30316" y="1294"/>
                    </a:cubicBezTo>
                    <a:cubicBezTo>
                      <a:pt x="30374" y="1170"/>
                      <a:pt x="30448" y="1063"/>
                      <a:pt x="30523" y="947"/>
                    </a:cubicBezTo>
                    <a:cubicBezTo>
                      <a:pt x="30665" y="723"/>
                      <a:pt x="30900" y="609"/>
                      <a:pt x="31136" y="609"/>
                    </a:cubicBezTo>
                    <a:cubicBezTo>
                      <a:pt x="31353" y="609"/>
                      <a:pt x="31571" y="704"/>
                      <a:pt x="31721" y="898"/>
                    </a:cubicBezTo>
                    <a:cubicBezTo>
                      <a:pt x="31869" y="1088"/>
                      <a:pt x="32002" y="1294"/>
                      <a:pt x="32092" y="1518"/>
                    </a:cubicBezTo>
                    <a:cubicBezTo>
                      <a:pt x="32357" y="2121"/>
                      <a:pt x="32506" y="2757"/>
                      <a:pt x="32630" y="3401"/>
                    </a:cubicBezTo>
                    <a:cubicBezTo>
                      <a:pt x="32869" y="4533"/>
                      <a:pt x="33001" y="5682"/>
                      <a:pt x="33125" y="6830"/>
                    </a:cubicBezTo>
                    <a:cubicBezTo>
                      <a:pt x="33224" y="7880"/>
                      <a:pt x="33423" y="8921"/>
                      <a:pt x="33720" y="9937"/>
                    </a:cubicBezTo>
                    <a:cubicBezTo>
                      <a:pt x="33811" y="10268"/>
                      <a:pt x="34009" y="10557"/>
                      <a:pt x="34274" y="10772"/>
                    </a:cubicBezTo>
                    <a:cubicBezTo>
                      <a:pt x="34596" y="11036"/>
                      <a:pt x="34960" y="11267"/>
                      <a:pt x="35340" y="11449"/>
                    </a:cubicBezTo>
                    <a:cubicBezTo>
                      <a:pt x="36356" y="11962"/>
                      <a:pt x="37405" y="12391"/>
                      <a:pt x="38455" y="12837"/>
                    </a:cubicBezTo>
                    <a:lnTo>
                      <a:pt x="38686" y="12945"/>
                    </a:lnTo>
                    <a:lnTo>
                      <a:pt x="38686" y="11829"/>
                    </a:lnTo>
                    <a:cubicBezTo>
                      <a:pt x="38339" y="11755"/>
                      <a:pt x="37992" y="11664"/>
                      <a:pt x="37653" y="11557"/>
                    </a:cubicBezTo>
                    <a:cubicBezTo>
                      <a:pt x="37455" y="11491"/>
                      <a:pt x="37265" y="11416"/>
                      <a:pt x="37067" y="11334"/>
                    </a:cubicBezTo>
                    <a:cubicBezTo>
                      <a:pt x="36769" y="11210"/>
                      <a:pt x="36472" y="11086"/>
                      <a:pt x="36191" y="10945"/>
                    </a:cubicBezTo>
                    <a:cubicBezTo>
                      <a:pt x="35885" y="10805"/>
                      <a:pt x="35596" y="10631"/>
                      <a:pt x="35331" y="10433"/>
                    </a:cubicBezTo>
                    <a:cubicBezTo>
                      <a:pt x="35191" y="10334"/>
                      <a:pt x="35075" y="10210"/>
                      <a:pt x="34984" y="10061"/>
                    </a:cubicBezTo>
                    <a:cubicBezTo>
                      <a:pt x="34894" y="9888"/>
                      <a:pt x="34811" y="9706"/>
                      <a:pt x="34728" y="9532"/>
                    </a:cubicBezTo>
                    <a:cubicBezTo>
                      <a:pt x="34489" y="9037"/>
                      <a:pt x="34290" y="8524"/>
                      <a:pt x="34142" y="7995"/>
                    </a:cubicBezTo>
                    <a:cubicBezTo>
                      <a:pt x="34076" y="7748"/>
                      <a:pt x="34018" y="7500"/>
                      <a:pt x="33968" y="7244"/>
                    </a:cubicBezTo>
                    <a:cubicBezTo>
                      <a:pt x="33836" y="6624"/>
                      <a:pt x="33737" y="6004"/>
                      <a:pt x="33629" y="5384"/>
                    </a:cubicBezTo>
                    <a:cubicBezTo>
                      <a:pt x="33605" y="5244"/>
                      <a:pt x="33580" y="5104"/>
                      <a:pt x="33547" y="4971"/>
                    </a:cubicBezTo>
                    <a:cubicBezTo>
                      <a:pt x="33522" y="4839"/>
                      <a:pt x="33505" y="4732"/>
                      <a:pt x="33481" y="4608"/>
                    </a:cubicBezTo>
                    <a:cubicBezTo>
                      <a:pt x="33414" y="4302"/>
                      <a:pt x="33348" y="4005"/>
                      <a:pt x="33282" y="3707"/>
                    </a:cubicBezTo>
                    <a:cubicBezTo>
                      <a:pt x="33142" y="3120"/>
                      <a:pt x="32977" y="2550"/>
                      <a:pt x="32778" y="1989"/>
                    </a:cubicBezTo>
                    <a:cubicBezTo>
                      <a:pt x="32762" y="1964"/>
                      <a:pt x="32753" y="1939"/>
                      <a:pt x="32745" y="1906"/>
                    </a:cubicBezTo>
                    <a:cubicBezTo>
                      <a:pt x="32613" y="1534"/>
                      <a:pt x="32439" y="1179"/>
                      <a:pt x="32216" y="840"/>
                    </a:cubicBezTo>
                    <a:cubicBezTo>
                      <a:pt x="32175" y="782"/>
                      <a:pt x="32125" y="716"/>
                      <a:pt x="32076" y="658"/>
                    </a:cubicBezTo>
                    <a:cubicBezTo>
                      <a:pt x="31960" y="518"/>
                      <a:pt x="31820" y="402"/>
                      <a:pt x="31655" y="319"/>
                    </a:cubicBezTo>
                    <a:cubicBezTo>
                      <a:pt x="31499" y="244"/>
                      <a:pt x="31335" y="208"/>
                      <a:pt x="31174" y="208"/>
                    </a:cubicBezTo>
                    <a:cubicBezTo>
                      <a:pt x="30751" y="208"/>
                      <a:pt x="30349" y="452"/>
                      <a:pt x="30175" y="865"/>
                    </a:cubicBezTo>
                    <a:cubicBezTo>
                      <a:pt x="30151" y="914"/>
                      <a:pt x="30126" y="972"/>
                      <a:pt x="30101" y="1014"/>
                    </a:cubicBezTo>
                    <a:cubicBezTo>
                      <a:pt x="30085" y="1055"/>
                      <a:pt x="30052" y="1129"/>
                      <a:pt x="30027" y="1187"/>
                    </a:cubicBezTo>
                    <a:cubicBezTo>
                      <a:pt x="29985" y="1278"/>
                      <a:pt x="29944" y="1369"/>
                      <a:pt x="29903" y="1468"/>
                    </a:cubicBezTo>
                    <a:cubicBezTo>
                      <a:pt x="29754" y="1798"/>
                      <a:pt x="29581" y="2121"/>
                      <a:pt x="29399" y="2435"/>
                    </a:cubicBezTo>
                    <a:cubicBezTo>
                      <a:pt x="29357" y="2493"/>
                      <a:pt x="29324" y="2559"/>
                      <a:pt x="29283" y="2616"/>
                    </a:cubicBezTo>
                    <a:cubicBezTo>
                      <a:pt x="29143" y="2848"/>
                      <a:pt x="28986" y="3079"/>
                      <a:pt x="28837" y="3311"/>
                    </a:cubicBezTo>
                    <a:cubicBezTo>
                      <a:pt x="28440" y="3922"/>
                      <a:pt x="28044" y="4533"/>
                      <a:pt x="27655" y="5153"/>
                    </a:cubicBezTo>
                    <a:cubicBezTo>
                      <a:pt x="27226" y="5822"/>
                      <a:pt x="26879" y="6541"/>
                      <a:pt x="26631" y="7301"/>
                    </a:cubicBezTo>
                    <a:cubicBezTo>
                      <a:pt x="26325" y="8293"/>
                      <a:pt x="25962" y="9260"/>
                      <a:pt x="25532" y="10193"/>
                    </a:cubicBezTo>
                    <a:cubicBezTo>
                      <a:pt x="25177" y="10954"/>
                      <a:pt x="24788" y="11689"/>
                      <a:pt x="24243" y="12333"/>
                    </a:cubicBezTo>
                    <a:cubicBezTo>
                      <a:pt x="23962" y="12672"/>
                      <a:pt x="23722" y="13036"/>
                      <a:pt x="23524" y="13432"/>
                    </a:cubicBezTo>
                    <a:cubicBezTo>
                      <a:pt x="22921" y="14531"/>
                      <a:pt x="22185" y="15564"/>
                      <a:pt x="21334" y="16481"/>
                    </a:cubicBezTo>
                    <a:lnTo>
                      <a:pt x="21268" y="16556"/>
                    </a:lnTo>
                    <a:cubicBezTo>
                      <a:pt x="21111" y="16721"/>
                      <a:pt x="20954" y="16886"/>
                      <a:pt x="20797" y="17043"/>
                    </a:cubicBezTo>
                    <a:cubicBezTo>
                      <a:pt x="20566" y="17274"/>
                      <a:pt x="20335" y="17498"/>
                      <a:pt x="20103" y="17729"/>
                    </a:cubicBezTo>
                    <a:cubicBezTo>
                      <a:pt x="19756" y="18076"/>
                      <a:pt x="19434" y="18456"/>
                      <a:pt x="19153" y="18861"/>
                    </a:cubicBezTo>
                    <a:cubicBezTo>
                      <a:pt x="18831" y="19340"/>
                      <a:pt x="18475" y="19803"/>
                      <a:pt x="18104" y="20249"/>
                    </a:cubicBezTo>
                    <a:cubicBezTo>
                      <a:pt x="17657" y="20786"/>
                      <a:pt x="17186" y="21307"/>
                      <a:pt x="16707" y="21827"/>
                    </a:cubicBezTo>
                    <a:cubicBezTo>
                      <a:pt x="16162" y="22397"/>
                      <a:pt x="15567" y="22926"/>
                      <a:pt x="14947" y="23405"/>
                    </a:cubicBezTo>
                    <a:cubicBezTo>
                      <a:pt x="14823" y="23505"/>
                      <a:pt x="14691" y="23604"/>
                      <a:pt x="14559" y="23703"/>
                    </a:cubicBezTo>
                    <a:cubicBezTo>
                      <a:pt x="13989" y="24116"/>
                      <a:pt x="13386" y="24471"/>
                      <a:pt x="12749" y="24769"/>
                    </a:cubicBezTo>
                    <a:cubicBezTo>
                      <a:pt x="12361" y="24950"/>
                      <a:pt x="11964" y="25107"/>
                      <a:pt x="11560" y="25240"/>
                    </a:cubicBezTo>
                    <a:cubicBezTo>
                      <a:pt x="11423" y="25283"/>
                      <a:pt x="11285" y="25307"/>
                      <a:pt x="11148" y="25307"/>
                    </a:cubicBezTo>
                    <a:cubicBezTo>
                      <a:pt x="11128" y="25307"/>
                      <a:pt x="11109" y="25307"/>
                      <a:pt x="11089" y="25306"/>
                    </a:cubicBezTo>
                    <a:lnTo>
                      <a:pt x="11056" y="25306"/>
                    </a:lnTo>
                    <a:cubicBezTo>
                      <a:pt x="10824" y="25298"/>
                      <a:pt x="10700" y="25190"/>
                      <a:pt x="10667" y="24984"/>
                    </a:cubicBezTo>
                    <a:cubicBezTo>
                      <a:pt x="10667" y="24959"/>
                      <a:pt x="10659" y="24942"/>
                      <a:pt x="10659" y="24917"/>
                    </a:cubicBezTo>
                    <a:cubicBezTo>
                      <a:pt x="10651" y="24901"/>
                      <a:pt x="10659" y="24893"/>
                      <a:pt x="10659" y="24876"/>
                    </a:cubicBezTo>
                    <a:cubicBezTo>
                      <a:pt x="10642" y="24686"/>
                      <a:pt x="10659" y="24496"/>
                      <a:pt x="10700" y="24306"/>
                    </a:cubicBezTo>
                    <a:cubicBezTo>
                      <a:pt x="10799" y="23794"/>
                      <a:pt x="10948" y="23298"/>
                      <a:pt x="11080" y="22794"/>
                    </a:cubicBezTo>
                    <a:cubicBezTo>
                      <a:pt x="11155" y="22488"/>
                      <a:pt x="11237" y="22166"/>
                      <a:pt x="11295" y="21844"/>
                    </a:cubicBezTo>
                    <a:cubicBezTo>
                      <a:pt x="11328" y="21645"/>
                      <a:pt x="11353" y="21439"/>
                      <a:pt x="11361" y="21241"/>
                    </a:cubicBezTo>
                    <a:cubicBezTo>
                      <a:pt x="11386" y="20571"/>
                      <a:pt x="11378" y="19894"/>
                      <a:pt x="11328" y="19224"/>
                    </a:cubicBezTo>
                    <a:cubicBezTo>
                      <a:pt x="11320" y="19142"/>
                      <a:pt x="11312" y="19059"/>
                      <a:pt x="11303" y="18985"/>
                    </a:cubicBezTo>
                    <a:cubicBezTo>
                      <a:pt x="11262" y="18555"/>
                      <a:pt x="11204" y="18134"/>
                      <a:pt x="11138" y="17712"/>
                    </a:cubicBezTo>
                    <a:cubicBezTo>
                      <a:pt x="11113" y="17564"/>
                      <a:pt x="11089" y="17407"/>
                      <a:pt x="11064" y="17258"/>
                    </a:cubicBezTo>
                    <a:cubicBezTo>
                      <a:pt x="10940" y="16498"/>
                      <a:pt x="10717" y="15762"/>
                      <a:pt x="10535" y="15019"/>
                    </a:cubicBezTo>
                    <a:lnTo>
                      <a:pt x="10502" y="14903"/>
                    </a:lnTo>
                    <a:cubicBezTo>
                      <a:pt x="10370" y="14366"/>
                      <a:pt x="10229" y="13829"/>
                      <a:pt x="10081" y="13300"/>
                    </a:cubicBezTo>
                    <a:cubicBezTo>
                      <a:pt x="9783" y="12259"/>
                      <a:pt x="9453" y="11234"/>
                      <a:pt x="9089" y="10226"/>
                    </a:cubicBezTo>
                    <a:cubicBezTo>
                      <a:pt x="8990" y="9945"/>
                      <a:pt x="8882" y="9665"/>
                      <a:pt x="8783" y="9384"/>
                    </a:cubicBezTo>
                    <a:cubicBezTo>
                      <a:pt x="8676" y="9119"/>
                      <a:pt x="8568" y="8855"/>
                      <a:pt x="8461" y="8599"/>
                    </a:cubicBezTo>
                    <a:cubicBezTo>
                      <a:pt x="8048" y="7624"/>
                      <a:pt x="7593" y="6665"/>
                      <a:pt x="7122" y="5723"/>
                    </a:cubicBezTo>
                    <a:cubicBezTo>
                      <a:pt x="6982" y="5459"/>
                      <a:pt x="6842" y="5186"/>
                      <a:pt x="6709" y="4922"/>
                    </a:cubicBezTo>
                    <a:cubicBezTo>
                      <a:pt x="6544" y="4616"/>
                      <a:pt x="6379" y="4310"/>
                      <a:pt x="6197" y="4005"/>
                    </a:cubicBezTo>
                    <a:cubicBezTo>
                      <a:pt x="6065" y="3790"/>
                      <a:pt x="5924" y="3567"/>
                      <a:pt x="5784" y="3352"/>
                    </a:cubicBezTo>
                    <a:cubicBezTo>
                      <a:pt x="5710" y="3236"/>
                      <a:pt x="5635" y="3120"/>
                      <a:pt x="5553" y="3013"/>
                    </a:cubicBezTo>
                    <a:cubicBezTo>
                      <a:pt x="5478" y="2897"/>
                      <a:pt x="5404" y="2798"/>
                      <a:pt x="5329" y="2691"/>
                    </a:cubicBezTo>
                    <a:cubicBezTo>
                      <a:pt x="4792" y="1972"/>
                      <a:pt x="4189" y="1319"/>
                      <a:pt x="3446" y="815"/>
                    </a:cubicBezTo>
                    <a:cubicBezTo>
                      <a:pt x="3297" y="716"/>
                      <a:pt x="3156" y="625"/>
                      <a:pt x="3008" y="534"/>
                    </a:cubicBezTo>
                    <a:cubicBezTo>
                      <a:pt x="2495" y="220"/>
                      <a:pt x="1917" y="39"/>
                      <a:pt x="1314" y="5"/>
                    </a:cubicBezTo>
                    <a:cubicBezTo>
                      <a:pt x="1256" y="2"/>
                      <a:pt x="1198" y="1"/>
                      <a:pt x="1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456875" y="3277125"/>
                <a:ext cx="748425" cy="676325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27053" extrusionOk="0">
                    <a:moveTo>
                      <a:pt x="22153" y="1"/>
                    </a:moveTo>
                    <a:cubicBezTo>
                      <a:pt x="22128" y="1"/>
                      <a:pt x="22095" y="1"/>
                      <a:pt x="22070" y="9"/>
                    </a:cubicBezTo>
                    <a:cubicBezTo>
                      <a:pt x="21987" y="42"/>
                      <a:pt x="21921" y="100"/>
                      <a:pt x="21872" y="182"/>
                    </a:cubicBezTo>
                    <a:cubicBezTo>
                      <a:pt x="21847" y="215"/>
                      <a:pt x="21830" y="249"/>
                      <a:pt x="21806" y="282"/>
                    </a:cubicBezTo>
                    <a:cubicBezTo>
                      <a:pt x="21632" y="554"/>
                      <a:pt x="21475" y="852"/>
                      <a:pt x="21359" y="1149"/>
                    </a:cubicBezTo>
                    <a:cubicBezTo>
                      <a:pt x="21062" y="1835"/>
                      <a:pt x="20806" y="2537"/>
                      <a:pt x="20566" y="3248"/>
                    </a:cubicBezTo>
                    <a:cubicBezTo>
                      <a:pt x="20434" y="3636"/>
                      <a:pt x="20302" y="4025"/>
                      <a:pt x="20178" y="4405"/>
                    </a:cubicBezTo>
                    <a:lnTo>
                      <a:pt x="20128" y="4545"/>
                    </a:lnTo>
                    <a:cubicBezTo>
                      <a:pt x="20079" y="4702"/>
                      <a:pt x="20021" y="4859"/>
                      <a:pt x="19955" y="5016"/>
                    </a:cubicBezTo>
                    <a:cubicBezTo>
                      <a:pt x="19831" y="5305"/>
                      <a:pt x="19723" y="5611"/>
                      <a:pt x="19632" y="5917"/>
                    </a:cubicBezTo>
                    <a:cubicBezTo>
                      <a:pt x="19566" y="6140"/>
                      <a:pt x="19500" y="6371"/>
                      <a:pt x="19426" y="6594"/>
                    </a:cubicBezTo>
                    <a:cubicBezTo>
                      <a:pt x="19244" y="7164"/>
                      <a:pt x="19038" y="7726"/>
                      <a:pt x="18806" y="8280"/>
                    </a:cubicBezTo>
                    <a:cubicBezTo>
                      <a:pt x="18740" y="8429"/>
                      <a:pt x="18682" y="8577"/>
                      <a:pt x="18633" y="8734"/>
                    </a:cubicBezTo>
                    <a:cubicBezTo>
                      <a:pt x="18467" y="9197"/>
                      <a:pt x="18360" y="9676"/>
                      <a:pt x="18294" y="10164"/>
                    </a:cubicBezTo>
                    <a:cubicBezTo>
                      <a:pt x="18220" y="10668"/>
                      <a:pt x="17980" y="11073"/>
                      <a:pt x="17674" y="11444"/>
                    </a:cubicBezTo>
                    <a:cubicBezTo>
                      <a:pt x="17658" y="11461"/>
                      <a:pt x="17649" y="11477"/>
                      <a:pt x="17633" y="11494"/>
                    </a:cubicBezTo>
                    <a:cubicBezTo>
                      <a:pt x="17327" y="11849"/>
                      <a:pt x="16988" y="12172"/>
                      <a:pt x="16617" y="12461"/>
                    </a:cubicBezTo>
                    <a:cubicBezTo>
                      <a:pt x="16484" y="12568"/>
                      <a:pt x="16344" y="12684"/>
                      <a:pt x="16203" y="12791"/>
                    </a:cubicBezTo>
                    <a:lnTo>
                      <a:pt x="15964" y="12998"/>
                    </a:lnTo>
                    <a:cubicBezTo>
                      <a:pt x="15361" y="13485"/>
                      <a:pt x="14807" y="14031"/>
                      <a:pt x="14311" y="14617"/>
                    </a:cubicBezTo>
                    <a:cubicBezTo>
                      <a:pt x="13816" y="15229"/>
                      <a:pt x="13386" y="15873"/>
                      <a:pt x="12890" y="16476"/>
                    </a:cubicBezTo>
                    <a:lnTo>
                      <a:pt x="12849" y="16526"/>
                    </a:lnTo>
                    <a:cubicBezTo>
                      <a:pt x="12799" y="16600"/>
                      <a:pt x="12733" y="16666"/>
                      <a:pt x="12659" y="16724"/>
                    </a:cubicBezTo>
                    <a:cubicBezTo>
                      <a:pt x="12650" y="16724"/>
                      <a:pt x="12642" y="16733"/>
                      <a:pt x="12626" y="16741"/>
                    </a:cubicBezTo>
                    <a:cubicBezTo>
                      <a:pt x="12626" y="16799"/>
                      <a:pt x="12601" y="16848"/>
                      <a:pt x="12560" y="16881"/>
                    </a:cubicBezTo>
                    <a:cubicBezTo>
                      <a:pt x="12328" y="17121"/>
                      <a:pt x="12122" y="17377"/>
                      <a:pt x="11882" y="17617"/>
                    </a:cubicBezTo>
                    <a:cubicBezTo>
                      <a:pt x="11147" y="18352"/>
                      <a:pt x="10395" y="19063"/>
                      <a:pt x="9635" y="19773"/>
                    </a:cubicBezTo>
                    <a:cubicBezTo>
                      <a:pt x="8742" y="20599"/>
                      <a:pt x="7941" y="21508"/>
                      <a:pt x="7007" y="22285"/>
                    </a:cubicBezTo>
                    <a:cubicBezTo>
                      <a:pt x="6478" y="22723"/>
                      <a:pt x="5949" y="23169"/>
                      <a:pt x="5396" y="23582"/>
                    </a:cubicBezTo>
                    <a:cubicBezTo>
                      <a:pt x="4338" y="24384"/>
                      <a:pt x="3239" y="25111"/>
                      <a:pt x="2115" y="25830"/>
                    </a:cubicBezTo>
                    <a:cubicBezTo>
                      <a:pt x="1430" y="26268"/>
                      <a:pt x="719" y="26673"/>
                      <a:pt x="0" y="27053"/>
                    </a:cubicBezTo>
                    <a:lnTo>
                      <a:pt x="2727" y="27053"/>
                    </a:lnTo>
                    <a:lnTo>
                      <a:pt x="3074" y="26788"/>
                    </a:lnTo>
                    <a:cubicBezTo>
                      <a:pt x="4057" y="26053"/>
                      <a:pt x="5049" y="25334"/>
                      <a:pt x="5991" y="24549"/>
                    </a:cubicBezTo>
                    <a:cubicBezTo>
                      <a:pt x="6536" y="24086"/>
                      <a:pt x="7081" y="23615"/>
                      <a:pt x="7610" y="23136"/>
                    </a:cubicBezTo>
                    <a:cubicBezTo>
                      <a:pt x="8255" y="22566"/>
                      <a:pt x="8866" y="21955"/>
                      <a:pt x="9453" y="21335"/>
                    </a:cubicBezTo>
                    <a:cubicBezTo>
                      <a:pt x="10130" y="20608"/>
                      <a:pt x="10816" y="19889"/>
                      <a:pt x="11502" y="19162"/>
                    </a:cubicBezTo>
                    <a:cubicBezTo>
                      <a:pt x="12130" y="18517"/>
                      <a:pt x="12717" y="17823"/>
                      <a:pt x="13320" y="17146"/>
                    </a:cubicBezTo>
                    <a:cubicBezTo>
                      <a:pt x="13749" y="16658"/>
                      <a:pt x="14171" y="16154"/>
                      <a:pt x="14592" y="15658"/>
                    </a:cubicBezTo>
                    <a:cubicBezTo>
                      <a:pt x="14873" y="15344"/>
                      <a:pt x="15228" y="15113"/>
                      <a:pt x="15575" y="14865"/>
                    </a:cubicBezTo>
                    <a:cubicBezTo>
                      <a:pt x="16542" y="14171"/>
                      <a:pt x="17608" y="13626"/>
                      <a:pt x="18748" y="13254"/>
                    </a:cubicBezTo>
                    <a:cubicBezTo>
                      <a:pt x="19385" y="13047"/>
                      <a:pt x="20037" y="12907"/>
                      <a:pt x="20690" y="12758"/>
                    </a:cubicBezTo>
                    <a:cubicBezTo>
                      <a:pt x="21194" y="12643"/>
                      <a:pt x="21698" y="12510"/>
                      <a:pt x="22202" y="12411"/>
                    </a:cubicBezTo>
                    <a:cubicBezTo>
                      <a:pt x="22979" y="12246"/>
                      <a:pt x="23747" y="12081"/>
                      <a:pt x="24516" y="11957"/>
                    </a:cubicBezTo>
                    <a:cubicBezTo>
                      <a:pt x="24929" y="11891"/>
                      <a:pt x="25350" y="11841"/>
                      <a:pt x="25772" y="11825"/>
                    </a:cubicBezTo>
                    <a:cubicBezTo>
                      <a:pt x="25985" y="11825"/>
                      <a:pt x="26199" y="11782"/>
                      <a:pt x="26412" y="11782"/>
                    </a:cubicBezTo>
                    <a:cubicBezTo>
                      <a:pt x="26430" y="11782"/>
                      <a:pt x="26448" y="11783"/>
                      <a:pt x="26466" y="11783"/>
                    </a:cubicBezTo>
                    <a:cubicBezTo>
                      <a:pt x="26995" y="11808"/>
                      <a:pt x="27515" y="11858"/>
                      <a:pt x="28036" y="11932"/>
                    </a:cubicBezTo>
                    <a:cubicBezTo>
                      <a:pt x="28680" y="12023"/>
                      <a:pt x="29316" y="12180"/>
                      <a:pt x="29936" y="12395"/>
                    </a:cubicBezTo>
                    <a:lnTo>
                      <a:pt x="29936" y="10990"/>
                    </a:lnTo>
                    <a:cubicBezTo>
                      <a:pt x="29589" y="10825"/>
                      <a:pt x="29234" y="10668"/>
                      <a:pt x="28870" y="10519"/>
                    </a:cubicBezTo>
                    <a:cubicBezTo>
                      <a:pt x="28317" y="10288"/>
                      <a:pt x="27755" y="10065"/>
                      <a:pt x="27193" y="9841"/>
                    </a:cubicBezTo>
                    <a:cubicBezTo>
                      <a:pt x="26714" y="9643"/>
                      <a:pt x="26226" y="9470"/>
                      <a:pt x="25739" y="9271"/>
                    </a:cubicBezTo>
                    <a:cubicBezTo>
                      <a:pt x="25334" y="9106"/>
                      <a:pt x="24929" y="8941"/>
                      <a:pt x="24532" y="8743"/>
                    </a:cubicBezTo>
                    <a:cubicBezTo>
                      <a:pt x="24483" y="8709"/>
                      <a:pt x="24425" y="8676"/>
                      <a:pt x="24367" y="8652"/>
                    </a:cubicBezTo>
                    <a:cubicBezTo>
                      <a:pt x="24235" y="8577"/>
                      <a:pt x="24094" y="8495"/>
                      <a:pt x="23962" y="8412"/>
                    </a:cubicBezTo>
                    <a:cubicBezTo>
                      <a:pt x="23780" y="8288"/>
                      <a:pt x="23607" y="8156"/>
                      <a:pt x="23442" y="8015"/>
                    </a:cubicBezTo>
                    <a:cubicBezTo>
                      <a:pt x="23367" y="7949"/>
                      <a:pt x="23293" y="7875"/>
                      <a:pt x="23227" y="7801"/>
                    </a:cubicBezTo>
                    <a:cubicBezTo>
                      <a:pt x="23020" y="7578"/>
                      <a:pt x="22896" y="7288"/>
                      <a:pt x="22880" y="6983"/>
                    </a:cubicBezTo>
                    <a:cubicBezTo>
                      <a:pt x="22863" y="6743"/>
                      <a:pt x="22838" y="6512"/>
                      <a:pt x="22814" y="6272"/>
                    </a:cubicBezTo>
                    <a:cubicBezTo>
                      <a:pt x="22789" y="6057"/>
                      <a:pt x="22764" y="5842"/>
                      <a:pt x="22756" y="5619"/>
                    </a:cubicBezTo>
                    <a:cubicBezTo>
                      <a:pt x="22748" y="5471"/>
                      <a:pt x="22739" y="5322"/>
                      <a:pt x="22731" y="5173"/>
                    </a:cubicBezTo>
                    <a:cubicBezTo>
                      <a:pt x="22706" y="4504"/>
                      <a:pt x="22723" y="3826"/>
                      <a:pt x="22690" y="3149"/>
                    </a:cubicBezTo>
                    <a:cubicBezTo>
                      <a:pt x="22648" y="2356"/>
                      <a:pt x="22648" y="1546"/>
                      <a:pt x="22500" y="761"/>
                    </a:cubicBezTo>
                    <a:cubicBezTo>
                      <a:pt x="22500" y="736"/>
                      <a:pt x="22491" y="719"/>
                      <a:pt x="22483" y="695"/>
                    </a:cubicBezTo>
                    <a:cubicBezTo>
                      <a:pt x="22458" y="546"/>
                      <a:pt x="22417" y="397"/>
                      <a:pt x="22367" y="257"/>
                    </a:cubicBezTo>
                    <a:cubicBezTo>
                      <a:pt x="22334" y="141"/>
                      <a:pt x="22285" y="17"/>
                      <a:pt x="22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3175" y="3687175"/>
                <a:ext cx="2921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1685" h="8147" extrusionOk="0">
                    <a:moveTo>
                      <a:pt x="11684" y="0"/>
                    </a:moveTo>
                    <a:cubicBezTo>
                      <a:pt x="11362" y="50"/>
                      <a:pt x="11040" y="116"/>
                      <a:pt x="10717" y="190"/>
                    </a:cubicBezTo>
                    <a:cubicBezTo>
                      <a:pt x="9676" y="446"/>
                      <a:pt x="8660" y="818"/>
                      <a:pt x="7701" y="1297"/>
                    </a:cubicBezTo>
                    <a:cubicBezTo>
                      <a:pt x="6636" y="1810"/>
                      <a:pt x="5570" y="2322"/>
                      <a:pt x="4496" y="2809"/>
                    </a:cubicBezTo>
                    <a:cubicBezTo>
                      <a:pt x="3438" y="3297"/>
                      <a:pt x="2438" y="3900"/>
                      <a:pt x="1513" y="4619"/>
                    </a:cubicBezTo>
                    <a:cubicBezTo>
                      <a:pt x="959" y="5040"/>
                      <a:pt x="463" y="5536"/>
                      <a:pt x="149" y="6181"/>
                    </a:cubicBezTo>
                    <a:cubicBezTo>
                      <a:pt x="50" y="6371"/>
                      <a:pt x="1" y="6585"/>
                      <a:pt x="9" y="6800"/>
                    </a:cubicBezTo>
                    <a:cubicBezTo>
                      <a:pt x="34" y="7172"/>
                      <a:pt x="265" y="7387"/>
                      <a:pt x="546" y="7560"/>
                    </a:cubicBezTo>
                    <a:cubicBezTo>
                      <a:pt x="992" y="7817"/>
                      <a:pt x="1496" y="7982"/>
                      <a:pt x="2008" y="8048"/>
                    </a:cubicBezTo>
                    <a:cubicBezTo>
                      <a:pt x="2429" y="8113"/>
                      <a:pt x="2849" y="8147"/>
                      <a:pt x="3265" y="8147"/>
                    </a:cubicBezTo>
                    <a:cubicBezTo>
                      <a:pt x="3381" y="8147"/>
                      <a:pt x="3496" y="8144"/>
                      <a:pt x="3611" y="8139"/>
                    </a:cubicBezTo>
                    <a:cubicBezTo>
                      <a:pt x="4091" y="8122"/>
                      <a:pt x="4562" y="8073"/>
                      <a:pt x="5024" y="8007"/>
                    </a:cubicBezTo>
                    <a:cubicBezTo>
                      <a:pt x="5462" y="7932"/>
                      <a:pt x="5908" y="7883"/>
                      <a:pt x="6355" y="7825"/>
                    </a:cubicBezTo>
                    <a:cubicBezTo>
                      <a:pt x="6702" y="7775"/>
                      <a:pt x="7057" y="7709"/>
                      <a:pt x="7412" y="7676"/>
                    </a:cubicBezTo>
                    <a:cubicBezTo>
                      <a:pt x="7751" y="7643"/>
                      <a:pt x="8082" y="7602"/>
                      <a:pt x="8420" y="7560"/>
                    </a:cubicBezTo>
                    <a:cubicBezTo>
                      <a:pt x="8759" y="7511"/>
                      <a:pt x="9073" y="7486"/>
                      <a:pt x="9404" y="7436"/>
                    </a:cubicBezTo>
                    <a:cubicBezTo>
                      <a:pt x="9932" y="7354"/>
                      <a:pt x="10461" y="7263"/>
                      <a:pt x="10990" y="7180"/>
                    </a:cubicBezTo>
                    <a:lnTo>
                      <a:pt x="11684" y="7065"/>
                    </a:lnTo>
                    <a:lnTo>
                      <a:pt x="11684" y="5305"/>
                    </a:lnTo>
                    <a:cubicBezTo>
                      <a:pt x="11197" y="5412"/>
                      <a:pt x="10709" y="5503"/>
                      <a:pt x="10222" y="5594"/>
                    </a:cubicBezTo>
                    <a:cubicBezTo>
                      <a:pt x="9899" y="5652"/>
                      <a:pt x="9577" y="5710"/>
                      <a:pt x="9255" y="5759"/>
                    </a:cubicBezTo>
                    <a:cubicBezTo>
                      <a:pt x="9131" y="5784"/>
                      <a:pt x="8999" y="5800"/>
                      <a:pt x="8875" y="5825"/>
                    </a:cubicBezTo>
                    <a:cubicBezTo>
                      <a:pt x="8528" y="5875"/>
                      <a:pt x="8189" y="5924"/>
                      <a:pt x="7842" y="5982"/>
                    </a:cubicBezTo>
                    <a:cubicBezTo>
                      <a:pt x="7685" y="5999"/>
                      <a:pt x="7536" y="6015"/>
                      <a:pt x="7379" y="6032"/>
                    </a:cubicBezTo>
                    <a:cubicBezTo>
                      <a:pt x="7164" y="6048"/>
                      <a:pt x="6950" y="6065"/>
                      <a:pt x="6735" y="6090"/>
                    </a:cubicBezTo>
                    <a:lnTo>
                      <a:pt x="6586" y="6106"/>
                    </a:lnTo>
                    <a:cubicBezTo>
                      <a:pt x="6056" y="6175"/>
                      <a:pt x="5520" y="6209"/>
                      <a:pt x="4983" y="6209"/>
                    </a:cubicBezTo>
                    <a:cubicBezTo>
                      <a:pt x="4876" y="6209"/>
                      <a:pt x="4768" y="6208"/>
                      <a:pt x="4661" y="6205"/>
                    </a:cubicBezTo>
                    <a:lnTo>
                      <a:pt x="4628" y="6205"/>
                    </a:lnTo>
                    <a:cubicBezTo>
                      <a:pt x="4421" y="6197"/>
                      <a:pt x="4223" y="6156"/>
                      <a:pt x="4025" y="6090"/>
                    </a:cubicBezTo>
                    <a:cubicBezTo>
                      <a:pt x="3777" y="6007"/>
                      <a:pt x="3661" y="5858"/>
                      <a:pt x="3661" y="5668"/>
                    </a:cubicBezTo>
                    <a:cubicBezTo>
                      <a:pt x="3661" y="5561"/>
                      <a:pt x="3686" y="5462"/>
                      <a:pt x="3735" y="5371"/>
                    </a:cubicBezTo>
                    <a:cubicBezTo>
                      <a:pt x="3835" y="5172"/>
                      <a:pt x="3967" y="4991"/>
                      <a:pt x="4132" y="4834"/>
                    </a:cubicBezTo>
                    <a:cubicBezTo>
                      <a:pt x="4272" y="4693"/>
                      <a:pt x="4421" y="4569"/>
                      <a:pt x="4578" y="4454"/>
                    </a:cubicBezTo>
                    <a:cubicBezTo>
                      <a:pt x="5396" y="3842"/>
                      <a:pt x="6272" y="3330"/>
                      <a:pt x="7206" y="2925"/>
                    </a:cubicBezTo>
                    <a:cubicBezTo>
                      <a:pt x="7594" y="2743"/>
                      <a:pt x="7991" y="2586"/>
                      <a:pt x="8387" y="2429"/>
                    </a:cubicBezTo>
                    <a:cubicBezTo>
                      <a:pt x="9453" y="2024"/>
                      <a:pt x="10560" y="1719"/>
                      <a:pt x="11684" y="1529"/>
                    </a:cubicBezTo>
                    <a:lnTo>
                      <a:pt x="11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238125" y="3229825"/>
                <a:ext cx="242100" cy="723625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28945" extrusionOk="0">
                    <a:moveTo>
                      <a:pt x="645" y="0"/>
                    </a:moveTo>
                    <a:cubicBezTo>
                      <a:pt x="421" y="0"/>
                      <a:pt x="200" y="52"/>
                      <a:pt x="0" y="157"/>
                    </a:cubicBezTo>
                    <a:lnTo>
                      <a:pt x="0" y="9453"/>
                    </a:lnTo>
                    <a:cubicBezTo>
                      <a:pt x="33" y="9808"/>
                      <a:pt x="58" y="10164"/>
                      <a:pt x="58" y="10527"/>
                    </a:cubicBezTo>
                    <a:cubicBezTo>
                      <a:pt x="58" y="11386"/>
                      <a:pt x="83" y="12246"/>
                      <a:pt x="0" y="13097"/>
                    </a:cubicBezTo>
                    <a:lnTo>
                      <a:pt x="0" y="19897"/>
                    </a:lnTo>
                    <a:cubicBezTo>
                      <a:pt x="157" y="19666"/>
                      <a:pt x="297" y="19426"/>
                      <a:pt x="430" y="19178"/>
                    </a:cubicBezTo>
                    <a:cubicBezTo>
                      <a:pt x="702" y="18633"/>
                      <a:pt x="942" y="18071"/>
                      <a:pt x="1149" y="17501"/>
                    </a:cubicBezTo>
                    <a:cubicBezTo>
                      <a:pt x="1512" y="16518"/>
                      <a:pt x="1735" y="15493"/>
                      <a:pt x="1826" y="14452"/>
                    </a:cubicBezTo>
                    <a:cubicBezTo>
                      <a:pt x="1884" y="13807"/>
                      <a:pt x="1900" y="13163"/>
                      <a:pt x="1884" y="12518"/>
                    </a:cubicBezTo>
                    <a:cubicBezTo>
                      <a:pt x="1900" y="12320"/>
                      <a:pt x="1892" y="12122"/>
                      <a:pt x="1876" y="11924"/>
                    </a:cubicBezTo>
                    <a:cubicBezTo>
                      <a:pt x="1810" y="11527"/>
                      <a:pt x="1826" y="11122"/>
                      <a:pt x="1793" y="10725"/>
                    </a:cubicBezTo>
                    <a:cubicBezTo>
                      <a:pt x="1760" y="10436"/>
                      <a:pt x="1735" y="10139"/>
                      <a:pt x="1710" y="9850"/>
                    </a:cubicBezTo>
                    <a:cubicBezTo>
                      <a:pt x="1694" y="9660"/>
                      <a:pt x="1677" y="9470"/>
                      <a:pt x="1653" y="9288"/>
                    </a:cubicBezTo>
                    <a:cubicBezTo>
                      <a:pt x="1603" y="8932"/>
                      <a:pt x="1562" y="8577"/>
                      <a:pt x="1512" y="8230"/>
                    </a:cubicBezTo>
                    <a:cubicBezTo>
                      <a:pt x="1471" y="7900"/>
                      <a:pt x="1438" y="7569"/>
                      <a:pt x="1380" y="7247"/>
                    </a:cubicBezTo>
                    <a:cubicBezTo>
                      <a:pt x="1264" y="6520"/>
                      <a:pt x="1115" y="5793"/>
                      <a:pt x="1008" y="5057"/>
                    </a:cubicBezTo>
                    <a:cubicBezTo>
                      <a:pt x="942" y="4479"/>
                      <a:pt x="909" y="3900"/>
                      <a:pt x="917" y="3322"/>
                    </a:cubicBezTo>
                    <a:cubicBezTo>
                      <a:pt x="917" y="3165"/>
                      <a:pt x="950" y="3016"/>
                      <a:pt x="1016" y="2876"/>
                    </a:cubicBezTo>
                    <a:cubicBezTo>
                      <a:pt x="1063" y="2766"/>
                      <a:pt x="1177" y="2693"/>
                      <a:pt x="1295" y="2693"/>
                    </a:cubicBezTo>
                    <a:cubicBezTo>
                      <a:pt x="1301" y="2693"/>
                      <a:pt x="1307" y="2694"/>
                      <a:pt x="1314" y="2694"/>
                    </a:cubicBezTo>
                    <a:cubicBezTo>
                      <a:pt x="1471" y="2694"/>
                      <a:pt x="1619" y="2752"/>
                      <a:pt x="1735" y="2843"/>
                    </a:cubicBezTo>
                    <a:cubicBezTo>
                      <a:pt x="2090" y="3107"/>
                      <a:pt x="2404" y="3421"/>
                      <a:pt x="2669" y="3777"/>
                    </a:cubicBezTo>
                    <a:cubicBezTo>
                      <a:pt x="3297" y="4586"/>
                      <a:pt x="3850" y="5462"/>
                      <a:pt x="4321" y="6379"/>
                    </a:cubicBezTo>
                    <a:cubicBezTo>
                      <a:pt x="4701" y="7148"/>
                      <a:pt x="5098" y="7916"/>
                      <a:pt x="5470" y="8693"/>
                    </a:cubicBezTo>
                    <a:cubicBezTo>
                      <a:pt x="5743" y="9263"/>
                      <a:pt x="5999" y="9850"/>
                      <a:pt x="6247" y="10428"/>
                    </a:cubicBezTo>
                    <a:cubicBezTo>
                      <a:pt x="6660" y="11411"/>
                      <a:pt x="7015" y="12411"/>
                      <a:pt x="7304" y="13436"/>
                    </a:cubicBezTo>
                    <a:cubicBezTo>
                      <a:pt x="7527" y="14179"/>
                      <a:pt x="7701" y="14931"/>
                      <a:pt x="7817" y="15708"/>
                    </a:cubicBezTo>
                    <a:cubicBezTo>
                      <a:pt x="7866" y="16080"/>
                      <a:pt x="7891" y="16451"/>
                      <a:pt x="7932" y="16823"/>
                    </a:cubicBezTo>
                    <a:cubicBezTo>
                      <a:pt x="8007" y="17468"/>
                      <a:pt x="7998" y="18129"/>
                      <a:pt x="7907" y="18773"/>
                    </a:cubicBezTo>
                    <a:cubicBezTo>
                      <a:pt x="7800" y="19500"/>
                      <a:pt x="7610" y="20211"/>
                      <a:pt x="7337" y="20897"/>
                    </a:cubicBezTo>
                    <a:cubicBezTo>
                      <a:pt x="6932" y="21996"/>
                      <a:pt x="6395" y="23045"/>
                      <a:pt x="5751" y="24028"/>
                    </a:cubicBezTo>
                    <a:cubicBezTo>
                      <a:pt x="5197" y="24838"/>
                      <a:pt x="4586" y="25607"/>
                      <a:pt x="3908" y="26325"/>
                    </a:cubicBezTo>
                    <a:cubicBezTo>
                      <a:pt x="3446" y="26838"/>
                      <a:pt x="2991" y="27358"/>
                      <a:pt x="2561" y="27887"/>
                    </a:cubicBezTo>
                    <a:cubicBezTo>
                      <a:pt x="2289" y="28218"/>
                      <a:pt x="2057" y="28573"/>
                      <a:pt x="1859" y="28945"/>
                    </a:cubicBezTo>
                    <a:lnTo>
                      <a:pt x="3669" y="28945"/>
                    </a:lnTo>
                    <a:cubicBezTo>
                      <a:pt x="3776" y="28746"/>
                      <a:pt x="3900" y="28556"/>
                      <a:pt x="4032" y="28366"/>
                    </a:cubicBezTo>
                    <a:cubicBezTo>
                      <a:pt x="4454" y="27763"/>
                      <a:pt x="4958" y="27234"/>
                      <a:pt x="5453" y="26689"/>
                    </a:cubicBezTo>
                    <a:cubicBezTo>
                      <a:pt x="5974" y="26127"/>
                      <a:pt x="6470" y="25532"/>
                      <a:pt x="6941" y="24921"/>
                    </a:cubicBezTo>
                    <a:cubicBezTo>
                      <a:pt x="7858" y="23640"/>
                      <a:pt x="8701" y="22310"/>
                      <a:pt x="9271" y="20831"/>
                    </a:cubicBezTo>
                    <a:cubicBezTo>
                      <a:pt x="9469" y="20351"/>
                      <a:pt x="9585" y="19856"/>
                      <a:pt x="9634" y="19343"/>
                    </a:cubicBezTo>
                    <a:cubicBezTo>
                      <a:pt x="9684" y="18682"/>
                      <a:pt x="9659" y="18021"/>
                      <a:pt x="9577" y="17360"/>
                    </a:cubicBezTo>
                    <a:cubicBezTo>
                      <a:pt x="9494" y="16716"/>
                      <a:pt x="9378" y="16080"/>
                      <a:pt x="9279" y="15427"/>
                    </a:cubicBezTo>
                    <a:cubicBezTo>
                      <a:pt x="9097" y="14320"/>
                      <a:pt x="8825" y="13221"/>
                      <a:pt x="8478" y="12155"/>
                    </a:cubicBezTo>
                    <a:cubicBezTo>
                      <a:pt x="7932" y="10469"/>
                      <a:pt x="7213" y="8858"/>
                      <a:pt x="6437" y="7272"/>
                    </a:cubicBezTo>
                    <a:cubicBezTo>
                      <a:pt x="5668" y="5685"/>
                      <a:pt x="4858" y="4099"/>
                      <a:pt x="3809" y="2653"/>
                    </a:cubicBezTo>
                    <a:cubicBezTo>
                      <a:pt x="3297" y="1950"/>
                      <a:pt x="2776" y="1273"/>
                      <a:pt x="2124" y="695"/>
                    </a:cubicBezTo>
                    <a:cubicBezTo>
                      <a:pt x="1776" y="389"/>
                      <a:pt x="1396" y="124"/>
                      <a:pt x="917" y="25"/>
                    </a:cubicBezTo>
                    <a:cubicBezTo>
                      <a:pt x="827" y="9"/>
                      <a:pt x="735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619450" y="3615650"/>
                <a:ext cx="585850" cy="337800"/>
              </a:xfrm>
              <a:custGeom>
                <a:avLst/>
                <a:gdLst/>
                <a:ahLst/>
                <a:cxnLst/>
                <a:rect l="l" t="t" r="r" b="b"/>
                <a:pathLst>
                  <a:path w="23434" h="13512" extrusionOk="0">
                    <a:moveTo>
                      <a:pt x="20967" y="1"/>
                    </a:moveTo>
                    <a:cubicBezTo>
                      <a:pt x="20436" y="1"/>
                      <a:pt x="19906" y="51"/>
                      <a:pt x="19384" y="151"/>
                    </a:cubicBezTo>
                    <a:cubicBezTo>
                      <a:pt x="17195" y="514"/>
                      <a:pt x="15046" y="1052"/>
                      <a:pt x="12948" y="1746"/>
                    </a:cubicBezTo>
                    <a:cubicBezTo>
                      <a:pt x="11246" y="2324"/>
                      <a:pt x="9659" y="3134"/>
                      <a:pt x="8139" y="4084"/>
                    </a:cubicBezTo>
                    <a:cubicBezTo>
                      <a:pt x="7693" y="4365"/>
                      <a:pt x="7346" y="4753"/>
                      <a:pt x="6990" y="5133"/>
                    </a:cubicBezTo>
                    <a:cubicBezTo>
                      <a:pt x="5660" y="6579"/>
                      <a:pt x="4429" y="8116"/>
                      <a:pt x="3189" y="9636"/>
                    </a:cubicBezTo>
                    <a:cubicBezTo>
                      <a:pt x="2314" y="10702"/>
                      <a:pt x="1405" y="11752"/>
                      <a:pt x="521" y="12809"/>
                    </a:cubicBezTo>
                    <a:cubicBezTo>
                      <a:pt x="413" y="12942"/>
                      <a:pt x="306" y="13074"/>
                      <a:pt x="215" y="13206"/>
                    </a:cubicBezTo>
                    <a:lnTo>
                      <a:pt x="149" y="13297"/>
                    </a:lnTo>
                    <a:cubicBezTo>
                      <a:pt x="99" y="13363"/>
                      <a:pt x="50" y="13437"/>
                      <a:pt x="0" y="13512"/>
                    </a:cubicBezTo>
                    <a:lnTo>
                      <a:pt x="4280" y="13512"/>
                    </a:lnTo>
                    <a:cubicBezTo>
                      <a:pt x="4454" y="13338"/>
                      <a:pt x="4668" y="13214"/>
                      <a:pt x="4900" y="13132"/>
                    </a:cubicBezTo>
                    <a:cubicBezTo>
                      <a:pt x="5371" y="12975"/>
                      <a:pt x="5825" y="12785"/>
                      <a:pt x="6271" y="12586"/>
                    </a:cubicBezTo>
                    <a:cubicBezTo>
                      <a:pt x="6561" y="12462"/>
                      <a:pt x="6858" y="12355"/>
                      <a:pt x="7164" y="12281"/>
                    </a:cubicBezTo>
                    <a:cubicBezTo>
                      <a:pt x="7321" y="12235"/>
                      <a:pt x="7483" y="12213"/>
                      <a:pt x="7644" y="12213"/>
                    </a:cubicBezTo>
                    <a:cubicBezTo>
                      <a:pt x="7982" y="12213"/>
                      <a:pt x="8319" y="12311"/>
                      <a:pt x="8610" y="12495"/>
                    </a:cubicBezTo>
                    <a:cubicBezTo>
                      <a:pt x="8800" y="12619"/>
                      <a:pt x="8982" y="12743"/>
                      <a:pt x="9163" y="12875"/>
                    </a:cubicBezTo>
                    <a:cubicBezTo>
                      <a:pt x="9420" y="13049"/>
                      <a:pt x="9667" y="13222"/>
                      <a:pt x="9932" y="13371"/>
                    </a:cubicBezTo>
                    <a:cubicBezTo>
                      <a:pt x="10023" y="13421"/>
                      <a:pt x="10114" y="13462"/>
                      <a:pt x="10196" y="13512"/>
                    </a:cubicBezTo>
                    <a:lnTo>
                      <a:pt x="23433" y="13512"/>
                    </a:lnTo>
                    <a:lnTo>
                      <a:pt x="23433" y="11454"/>
                    </a:lnTo>
                    <a:lnTo>
                      <a:pt x="22599" y="11578"/>
                    </a:lnTo>
                    <a:cubicBezTo>
                      <a:pt x="21582" y="11727"/>
                      <a:pt x="20566" y="11834"/>
                      <a:pt x="19550" y="11933"/>
                    </a:cubicBezTo>
                    <a:cubicBezTo>
                      <a:pt x="18475" y="12033"/>
                      <a:pt x="17393" y="12173"/>
                      <a:pt x="16319" y="12281"/>
                    </a:cubicBezTo>
                    <a:cubicBezTo>
                      <a:pt x="15886" y="12321"/>
                      <a:pt x="15453" y="12341"/>
                      <a:pt x="15021" y="12341"/>
                    </a:cubicBezTo>
                    <a:cubicBezTo>
                      <a:pt x="14298" y="12341"/>
                      <a:pt x="13576" y="12284"/>
                      <a:pt x="12857" y="12165"/>
                    </a:cubicBezTo>
                    <a:cubicBezTo>
                      <a:pt x="12502" y="12107"/>
                      <a:pt x="12138" y="12041"/>
                      <a:pt x="11774" y="11975"/>
                    </a:cubicBezTo>
                    <a:cubicBezTo>
                      <a:pt x="11692" y="11958"/>
                      <a:pt x="11617" y="11933"/>
                      <a:pt x="11543" y="11917"/>
                    </a:cubicBezTo>
                    <a:cubicBezTo>
                      <a:pt x="10899" y="11760"/>
                      <a:pt x="10593" y="11330"/>
                      <a:pt x="10485" y="10702"/>
                    </a:cubicBezTo>
                    <a:cubicBezTo>
                      <a:pt x="10378" y="10000"/>
                      <a:pt x="10535" y="9347"/>
                      <a:pt x="10857" y="8728"/>
                    </a:cubicBezTo>
                    <a:cubicBezTo>
                      <a:pt x="11188" y="8116"/>
                      <a:pt x="11626" y="7579"/>
                      <a:pt x="12163" y="7133"/>
                    </a:cubicBezTo>
                    <a:cubicBezTo>
                      <a:pt x="13410" y="6042"/>
                      <a:pt x="14815" y="5142"/>
                      <a:pt x="16327" y="4447"/>
                    </a:cubicBezTo>
                    <a:cubicBezTo>
                      <a:pt x="17434" y="3927"/>
                      <a:pt x="18533" y="3398"/>
                      <a:pt x="19599" y="2811"/>
                    </a:cubicBezTo>
                    <a:cubicBezTo>
                      <a:pt x="20549" y="2291"/>
                      <a:pt x="21549" y="1903"/>
                      <a:pt x="22557" y="1522"/>
                    </a:cubicBezTo>
                    <a:cubicBezTo>
                      <a:pt x="22739" y="1456"/>
                      <a:pt x="22913" y="1390"/>
                      <a:pt x="23086" y="1316"/>
                    </a:cubicBezTo>
                    <a:cubicBezTo>
                      <a:pt x="23202" y="1275"/>
                      <a:pt x="23309" y="1217"/>
                      <a:pt x="23425" y="1151"/>
                    </a:cubicBezTo>
                    <a:lnTo>
                      <a:pt x="23433" y="1142"/>
                    </a:lnTo>
                    <a:lnTo>
                      <a:pt x="23433" y="514"/>
                    </a:lnTo>
                    <a:cubicBezTo>
                      <a:pt x="23045" y="258"/>
                      <a:pt x="22599" y="151"/>
                      <a:pt x="22144" y="85"/>
                    </a:cubicBezTo>
                    <a:cubicBezTo>
                      <a:pt x="21754" y="28"/>
                      <a:pt x="21360" y="1"/>
                      <a:pt x="20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7" name="Google Shape;737;p38"/>
            <p:cNvSpPr/>
            <p:nvPr/>
          </p:nvSpPr>
          <p:spPr>
            <a:xfrm>
              <a:off x="274999" y="276422"/>
              <a:ext cx="3324300" cy="4584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1E05B5-BC4C-49E5-8955-A51F2FE8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1" y="290397"/>
            <a:ext cx="1828803" cy="1828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8;p43">
            <a:extLst>
              <a:ext uri="{FF2B5EF4-FFF2-40B4-BE49-F238E27FC236}">
                <a16:creationId xmlns:a16="http://schemas.microsoft.com/office/drawing/2014/main" id="{D6C2F625-5555-771B-AAEE-F96C2D6E1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87" y="2244056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4E0FA4C-C08B-3404-975A-36BD8490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1" y="0"/>
            <a:ext cx="5486400" cy="51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8;p43">
            <a:extLst>
              <a:ext uri="{FF2B5EF4-FFF2-40B4-BE49-F238E27FC236}">
                <a16:creationId xmlns:a16="http://schemas.microsoft.com/office/drawing/2014/main" id="{D6C2F625-5555-771B-AAEE-F96C2D6E1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87" y="2244056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C90E1-1E52-D321-0BC5-5B72C176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0"/>
            <a:ext cx="635793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72D553-1D7C-8000-037C-47C8AFA3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12350"/>
            <a:ext cx="7566750" cy="2943900"/>
          </a:xfrm>
        </p:spPr>
        <p:txBody>
          <a:bodyPr/>
          <a:lstStyle/>
          <a:p>
            <a:pPr algn="just"/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ưu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tuyển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tuyển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cở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A15C7-D096-1522-3BD9-49B00B2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j-lt"/>
              </a:rPr>
              <a:t>Mục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tiêu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của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00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72D553-1D7C-8000-037C-47C8AFA3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6606"/>
            <a:ext cx="7373869" cy="2943900"/>
          </a:xfrm>
        </p:spPr>
        <p:txBody>
          <a:bodyPr/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tuyển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 </a:t>
            </a:r>
            <a:endParaRPr lang="en-US" sz="32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Siêu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endParaRPr lang="en-US" sz="32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A15C7-D096-1522-3BD9-49B00B2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j-lt"/>
              </a:rPr>
              <a:t>Phạm</a:t>
            </a:r>
            <a:r>
              <a:rPr lang="en-US" b="1" dirty="0">
                <a:latin typeface="+mj-lt"/>
              </a:rPr>
              <a:t> vi </a:t>
            </a:r>
            <a:r>
              <a:rPr lang="en-US" b="1" dirty="0" err="1">
                <a:latin typeface="+mj-lt"/>
              </a:rPr>
              <a:t>đề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5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CDB5DE-8C4D-4ABA-9BA8-A9AC208A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379" y="975653"/>
            <a:ext cx="8059669" cy="3696360"/>
          </a:xfrm>
        </p:spPr>
        <p:txBody>
          <a:bodyPr/>
          <a:lstStyle/>
          <a:p>
            <a:r>
              <a:rPr lang="en-US" sz="2400" b="1" dirty="0" err="1">
                <a:latin typeface="+mj-lt"/>
                <a:cs typeface="Times New Roman" pitchFamily="18" charset="0"/>
              </a:rPr>
              <a:t>Yêu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cầu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khi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khai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thác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dữ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liệu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- </a:t>
            </a:r>
            <a:r>
              <a:rPr lang="en-US" sz="2400" dirty="0" err="1">
                <a:latin typeface="+mj-lt"/>
                <a:cs typeface="Times New Roman" pitchFamily="18" charset="0"/>
              </a:rPr>
              <a:t>Cần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hiểu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biết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cách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thức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ty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hoạt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động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tuyển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viên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- Thu </a:t>
            </a:r>
            <a:r>
              <a:rPr lang="en-US" sz="2400" dirty="0" err="1">
                <a:latin typeface="+mj-lt"/>
                <a:cs typeface="Times New Roman" pitchFamily="18" charset="0"/>
              </a:rPr>
              <a:t>thập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được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các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biểu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mẫu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quan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trọng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tuyển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viên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- </a:t>
            </a:r>
            <a:r>
              <a:rPr lang="en-US" sz="2400" dirty="0" err="1">
                <a:latin typeface="+mj-lt"/>
                <a:cs typeface="Times New Roman" pitchFamily="18" charset="0"/>
              </a:rPr>
              <a:t>Cần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nắm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rõ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ứng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tuyển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thập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những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gì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khi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tuyển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viên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- </a:t>
            </a:r>
            <a:r>
              <a:rPr lang="en-US" sz="2400" dirty="0" err="1">
                <a:latin typeface="+mj-lt"/>
                <a:cs typeface="Times New Roman" pitchFamily="18" charset="0"/>
              </a:rPr>
              <a:t>Hiểu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biết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các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chức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vụ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trong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ty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127000" indent="0" algn="just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7EAB2-DA6F-4533-BD48-3AC20B06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0" y="284546"/>
            <a:ext cx="8059669" cy="805407"/>
          </a:xfrm>
        </p:spPr>
        <p:txBody>
          <a:bodyPr/>
          <a:lstStyle/>
          <a:p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4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572" y="2101500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Embedded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F371-8164-047E-BB0C-EA0E2E60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72" y="0"/>
            <a:ext cx="244067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600" y="2101500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Embedded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27CDF-E7E5-D85E-5287-67462C0C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381125"/>
            <a:ext cx="30861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441" y="2041989"/>
            <a:ext cx="6007496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Embedded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D6BE-05D8-76AB-31CA-550591F1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8" y="0"/>
            <a:ext cx="2762250" cy="51482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0284" y="338666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quan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hệ</a:t>
            </a:r>
            <a:endParaRPr lang="en-US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B7599-CFEF-8548-3259-8A873948E5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416" y="1279166"/>
            <a:ext cx="582358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DFDFB-66DE-E11A-0FB0-88DC01C909B8}"/>
              </a:ext>
            </a:extLst>
          </p:cNvPr>
          <p:cNvSpPr txBox="1"/>
          <p:nvPr/>
        </p:nvSpPr>
        <p:spPr>
          <a:xfrm>
            <a:off x="3450431" y="971389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3CCE-008E-0641-1A29-21E3D5D3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6325" y="2024576"/>
            <a:ext cx="170849" cy="147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2FE166-950D-6E5F-73A7-7CDE4F8E5841}"/>
              </a:ext>
            </a:extLst>
          </p:cNvPr>
          <p:cNvSpPr txBox="1"/>
          <p:nvPr/>
        </p:nvSpPr>
        <p:spPr>
          <a:xfrm>
            <a:off x="4763462" y="1855644"/>
            <a:ext cx="178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∞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0284" y="338666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quan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hệ</a:t>
            </a:r>
            <a:endParaRPr lang="en-US" b="1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9193" y="1509526"/>
            <a:ext cx="2410460" cy="259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B436A-D27E-6296-5FCD-84C2DDAA370C}"/>
              </a:ext>
            </a:extLst>
          </p:cNvPr>
          <p:cNvSpPr txBox="1"/>
          <p:nvPr/>
        </p:nvSpPr>
        <p:spPr>
          <a:xfrm>
            <a:off x="3750125" y="12093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" name="Google Shape;743;p39"/>
          <p:cNvSpPr txBox="1">
            <a:spLocks noGrp="1"/>
          </p:cNvSpPr>
          <p:nvPr>
            <p:ph type="body" idx="1"/>
          </p:nvPr>
        </p:nvSpPr>
        <p:spPr>
          <a:xfrm>
            <a:off x="421481" y="1207294"/>
            <a:ext cx="7900988" cy="3548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39132D-D416-42BF-930F-6B9A2356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74221"/>
              </p:ext>
            </p:extLst>
          </p:nvPr>
        </p:nvGraphicFramePr>
        <p:xfrm>
          <a:off x="1323975" y="1493043"/>
          <a:ext cx="6096000" cy="19621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007393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5930253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MSSV</a:t>
                      </a:r>
                      <a:endParaRPr lang="en-US" sz="2400" dirty="0">
                        <a:latin typeface="Times New Roman" panose="020206030504050203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Họ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tên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8801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2001190646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Nguyễn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Trọng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Liêm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24539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2001190595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Nguyễn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Duy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Khang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27637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2001191021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/>
                        <a:t>Trần Phương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Bình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183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0284" y="338666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Mô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dạng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quan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hệ</a:t>
            </a:r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0130" y="1398494"/>
            <a:ext cx="4523740" cy="342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4627E-9938-13AB-25AF-4C0CA34D6B68}"/>
              </a:ext>
            </a:extLst>
          </p:cNvPr>
          <p:cNvSpPr txBox="1"/>
          <p:nvPr/>
        </p:nvSpPr>
        <p:spPr>
          <a:xfrm>
            <a:off x="3957088" y="109071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84BFBE-0006-BD8C-51BE-D5E2A7F7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j-lt"/>
              </a:rPr>
              <a:t>Truy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vấn</a:t>
            </a:r>
            <a:endParaRPr lang="en-US" b="1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522A06-E289-462A-5155-4DF73767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47" y="1910030"/>
            <a:ext cx="56322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“NV”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NI-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db.NV.find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NI-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({},{Manv:1,Tennv:1}).pretty()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0">
            <a:extLst>
              <a:ext uri="{FF2B5EF4-FFF2-40B4-BE49-F238E27FC236}">
                <a16:creationId xmlns:a16="http://schemas.microsoft.com/office/drawing/2014/main" id="{CC27822F-1BB3-83A5-1A2F-1C0D619A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56" y="0"/>
            <a:ext cx="333253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A467A36-7B53-7D7C-60EA-F1EE98EF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194" y="4686300"/>
            <a:ext cx="56322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1">
            <a:extLst>
              <a:ext uri="{FF2B5EF4-FFF2-40B4-BE49-F238E27FC236}">
                <a16:creationId xmlns:a16="http://schemas.microsoft.com/office/drawing/2014/main" id="{669D1662-1168-C632-F12B-EEAE3A16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33" y="2539635"/>
            <a:ext cx="4651068" cy="23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FC2D004-13B9-777A-5CA9-BDBAB4D2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2051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2A62F-A342-4908-A2E3-65694574A917}"/>
              </a:ext>
            </a:extLst>
          </p:cNvPr>
          <p:cNvSpPr txBox="1"/>
          <p:nvPr/>
        </p:nvSpPr>
        <p:spPr>
          <a:xfrm>
            <a:off x="949603" y="1061607"/>
            <a:ext cx="5036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mã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tên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“NV”</a:t>
            </a: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35CF9E-1FA3-A379-BCD4-2ED87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5" y="345282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Truy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vấn</a:t>
            </a:r>
            <a:endParaRPr lang="en-US" b="1" dirty="0">
              <a:latin typeface="+mj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ACF074-D4E6-1FE4-CAA7-A56C754F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1" y="1758683"/>
            <a:ext cx="4380638" cy="784830"/>
          </a:xfrm>
          <a:prstGeom prst="rect">
            <a:avLst/>
          </a:prstGeom>
          <a:solidFill>
            <a:srgbClr val="2131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db.NV.find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({$or:[{Manv:'Nv01'},{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'}]})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94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FC2D004-13B9-777A-5CA9-BDBAB4D2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2051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2A62F-A342-4908-A2E3-65694574A917}"/>
              </a:ext>
            </a:extLst>
          </p:cNvPr>
          <p:cNvSpPr txBox="1"/>
          <p:nvPr/>
        </p:nvSpPr>
        <p:spPr>
          <a:xfrm>
            <a:off x="949603" y="1061607"/>
            <a:ext cx="503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Sắp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xếp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dần</a:t>
            </a: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35CF9E-1FA3-A379-BCD4-2ED87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5" y="345282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Truy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vấn</a:t>
            </a:r>
            <a:endParaRPr lang="en-US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FEB84-9F68-1656-CF9B-472215ED2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23" y="2179335"/>
            <a:ext cx="3394321" cy="784830"/>
          </a:xfrm>
          <a:prstGeom prst="rect">
            <a:avLst/>
          </a:prstGeom>
          <a:solidFill>
            <a:srgbClr val="2131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db.CongTy.aggregate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([{$sort:{TenCty:1}}])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BF0E5-D37B-E580-1347-E5DB8233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44" y="85725"/>
            <a:ext cx="5364956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FC2D004-13B9-777A-5CA9-BDBAB4D2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2051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2A62F-A342-4908-A2E3-65694574A917}"/>
              </a:ext>
            </a:extLst>
          </p:cNvPr>
          <p:cNvSpPr txBox="1"/>
          <p:nvPr/>
        </p:nvSpPr>
        <p:spPr>
          <a:xfrm>
            <a:off x="949603" y="1061607"/>
            <a:ext cx="503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ở “120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Du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Buôn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35CF9E-1FA3-A379-BCD4-2ED87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5" y="345282"/>
            <a:ext cx="5781300" cy="9405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Truy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vấn</a:t>
            </a:r>
            <a:endParaRPr lang="en-US" b="1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9F05B-B7EB-37D9-0F18-FC14B65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94" y="1779476"/>
            <a:ext cx="5844075" cy="600164"/>
          </a:xfrm>
          <a:prstGeom prst="rect">
            <a:avLst/>
          </a:prstGeom>
          <a:solidFill>
            <a:srgbClr val="2131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db.NV.aggregate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({$group:{_id:{Diachi:"120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:{$sum:1}}})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A5C47-5671-8571-2511-2365824A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4" y="2873334"/>
            <a:ext cx="8136731" cy="7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662" y="327909"/>
            <a:ext cx="5650707" cy="9405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Sao </a:t>
            </a:r>
            <a:r>
              <a:rPr lang="en-US" b="1" dirty="0" err="1">
                <a:latin typeface="+mj-lt"/>
              </a:rPr>
              <a:t>lưu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phục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hồi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719C3-99D1-5888-92FB-8AAB637C406D}"/>
              </a:ext>
            </a:extLst>
          </p:cNvPr>
          <p:cNvSpPr txBox="1"/>
          <p:nvPr/>
        </p:nvSpPr>
        <p:spPr>
          <a:xfrm>
            <a:off x="2164556" y="1059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1: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Mở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cửa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sổ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gõ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mục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C:\Program Files\MongoDB\Server\4.2</a:t>
            </a:r>
            <a:endParaRPr lang="en-US" sz="14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88D12-B29E-8A76-A9B2-AAB07D1B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82" y="1621631"/>
            <a:ext cx="6259636" cy="35218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C4E3E3-4620-DBB0-78C1-EEE86B6A0085}"/>
              </a:ext>
            </a:extLst>
          </p:cNvPr>
          <p:cNvSpPr txBox="1"/>
          <p:nvPr/>
        </p:nvSpPr>
        <p:spPr>
          <a:xfrm>
            <a:off x="2093119" y="899077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2: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trúc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mongodump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-d &lt;database name&gt; -o &lt;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folder_database_backup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sz="14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88CE9-DF93-25B8-600D-44399A8E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7" y="1631267"/>
            <a:ext cx="6905148" cy="35122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2CB986E-1C6F-57B7-A7B6-B4CEDF4D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2" y="327909"/>
            <a:ext cx="5650707" cy="9405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Sao </a:t>
            </a:r>
            <a:r>
              <a:rPr lang="en-US" b="1" dirty="0" err="1">
                <a:latin typeface="+mj-lt"/>
              </a:rPr>
              <a:t>lưu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phục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hồi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658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CFE1F-3432-041F-BB62-21C788389747}"/>
              </a:ext>
            </a:extLst>
          </p:cNvPr>
          <p:cNvSpPr txBox="1"/>
          <p:nvPr/>
        </p:nvSpPr>
        <p:spPr>
          <a:xfrm>
            <a:off x="2148841" y="89136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3: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phục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hồi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trúc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endParaRPr lang="en-US" sz="12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mongorestore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-d &lt;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&lt;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folder_database_backup_before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VNI-Times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6794-E2C6-2445-AC78-8C96A011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7" y="1585912"/>
            <a:ext cx="7055168" cy="355758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5D4BE45-70EB-60DC-AA41-67C3BFD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2" y="327909"/>
            <a:ext cx="5650707" cy="9405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Sao </a:t>
            </a:r>
            <a:r>
              <a:rPr lang="en-US" b="1" dirty="0" err="1">
                <a:latin typeface="+mj-lt"/>
              </a:rPr>
              <a:t>lưu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phục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hồi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73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CA6AAEA-7BD9-BDAA-FB5A-BFD4B317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6" y="356484"/>
            <a:ext cx="2814638" cy="9405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037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537E0-3EF2-4943-B2FE-F7FF17BC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81" y="1512350"/>
            <a:ext cx="7609613" cy="2943900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18EC9-BAD0-43F2-AEFA-5F87C117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87" y="595137"/>
            <a:ext cx="1834425" cy="18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D1635-DC87-C742-EDB8-D69C67F6CDD4}"/>
              </a:ext>
            </a:extLst>
          </p:cNvPr>
          <p:cNvSpPr/>
          <p:nvPr/>
        </p:nvSpPr>
        <p:spPr>
          <a:xfrm>
            <a:off x="1993106" y="411160"/>
            <a:ext cx="4786312" cy="6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D4E05-5A44-C947-3BAE-A274931F40E8}"/>
              </a:ext>
            </a:extLst>
          </p:cNvPr>
          <p:cNvSpPr/>
          <p:nvPr/>
        </p:nvSpPr>
        <p:spPr>
          <a:xfrm>
            <a:off x="1993106" y="1327744"/>
            <a:ext cx="4786312" cy="6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5AFD4-D9C4-60DA-78E0-FDF66354659A}"/>
              </a:ext>
            </a:extLst>
          </p:cNvPr>
          <p:cNvSpPr/>
          <p:nvPr/>
        </p:nvSpPr>
        <p:spPr>
          <a:xfrm>
            <a:off x="1993106" y="2244328"/>
            <a:ext cx="4786312" cy="6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CCBD3-D9BF-1F2A-73D6-CDC2ACA22849}"/>
              </a:ext>
            </a:extLst>
          </p:cNvPr>
          <p:cNvSpPr/>
          <p:nvPr/>
        </p:nvSpPr>
        <p:spPr>
          <a:xfrm>
            <a:off x="1993106" y="3131148"/>
            <a:ext cx="4786312" cy="6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Sao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FA81-2594-7CEE-1697-0515DC07B308}"/>
              </a:ext>
            </a:extLst>
          </p:cNvPr>
          <p:cNvSpPr/>
          <p:nvPr/>
        </p:nvSpPr>
        <p:spPr>
          <a:xfrm>
            <a:off x="1993106" y="4017968"/>
            <a:ext cx="4786312" cy="6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532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3"/>
          <p:cNvSpPr txBox="1">
            <a:spLocks noGrp="1"/>
          </p:cNvSpPr>
          <p:nvPr>
            <p:ph type="body" idx="1"/>
          </p:nvPr>
        </p:nvSpPr>
        <p:spPr>
          <a:xfrm>
            <a:off x="413322" y="1087184"/>
            <a:ext cx="8038238" cy="3818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latin typeface="+mj-lt"/>
                <a:cs typeface="Times New Roman" pitchFamily="18" charset="0"/>
              </a:rPr>
              <a:t>Tài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sản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giá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nhất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một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doanh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nghiệp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nguôn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lực</a:t>
            </a:r>
            <a:r>
              <a:rPr lang="en-US" sz="2400" dirty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>
                <a:latin typeface="+mj-lt"/>
                <a:cs typeface="Times New Roman" pitchFamily="18" charset="0"/>
              </a:rPr>
              <a:t>và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cũng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vì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năng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lực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viên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nền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tăng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việc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hoàn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thành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đúng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tất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cả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các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chúc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năng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hoạt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động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doanh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nghiệp</a:t>
            </a:r>
            <a:r>
              <a:rPr lang="en-US" sz="2400" dirty="0">
                <a:latin typeface="+mj-lt"/>
                <a:cs typeface="Times New Roman" pitchFamily="18" charset="0"/>
              </a:rPr>
              <a:t>, do </a:t>
            </a:r>
            <a:r>
              <a:rPr lang="en-US" sz="2400" dirty="0" err="1">
                <a:latin typeface="+mj-lt"/>
                <a:cs typeface="Times New Roman" pitchFamily="18" charset="0"/>
              </a:rPr>
              <a:t>vậy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phần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lớn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doanh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nghiệp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đều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chú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trọng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vào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tác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tuyển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để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thể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lựa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chọn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nhân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lực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tốt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nhất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bỗ</a:t>
            </a:r>
            <a:r>
              <a:rPr lang="en-US" sz="2400" dirty="0">
                <a:latin typeface="+mj-lt"/>
                <a:cs typeface="Times New Roman" pitchFamily="18" charset="0"/>
              </a:rPr>
              <a:t> sung </a:t>
            </a:r>
            <a:r>
              <a:rPr lang="en-US" sz="2400" dirty="0" err="1">
                <a:latin typeface="+mj-lt"/>
                <a:cs typeface="Times New Roman" pitchFamily="18" charset="0"/>
              </a:rPr>
              <a:t>cho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lực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lượng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lao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động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hiện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doanh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nghiệp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</a:p>
          <a:p>
            <a:pPr marL="133350" indent="0" algn="just">
              <a:buSzPts val="1500"/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476250" indent="-342900" algn="just">
              <a:buSzPts val="1500"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798" name="Google Shape;798;p43"/>
          <p:cNvSpPr txBox="1">
            <a:spLocks noGrp="1"/>
          </p:cNvSpPr>
          <p:nvPr>
            <p:ph type="title"/>
          </p:nvPr>
        </p:nvSpPr>
        <p:spPr>
          <a:xfrm>
            <a:off x="369956" y="301875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3"/>
          <p:cNvSpPr txBox="1">
            <a:spLocks noGrp="1"/>
          </p:cNvSpPr>
          <p:nvPr>
            <p:ph type="body" idx="1"/>
          </p:nvPr>
        </p:nvSpPr>
        <p:spPr>
          <a:xfrm>
            <a:off x="177075" y="779587"/>
            <a:ext cx="8038238" cy="4539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 algn="just">
              <a:buSzPts val="15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0" algn="just">
              <a:buSzPts val="15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0" algn="just">
              <a:buSzPts val="15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33850" lvl="8" indent="-342900" algn="just">
              <a:buSzPts val="1500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" name="Google Shape;798;p43"/>
          <p:cNvSpPr txBox="1">
            <a:spLocks noGrp="1"/>
          </p:cNvSpPr>
          <p:nvPr>
            <p:ph type="title"/>
          </p:nvPr>
        </p:nvSpPr>
        <p:spPr>
          <a:xfrm>
            <a:off x="369956" y="301875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FFF46C-1BDD-4AA8-91A3-EE92CAEB6465}"/>
              </a:ext>
            </a:extLst>
          </p:cNvPr>
          <p:cNvSpPr/>
          <p:nvPr/>
        </p:nvSpPr>
        <p:spPr>
          <a:xfrm>
            <a:off x="468960" y="2211340"/>
            <a:ext cx="985838" cy="6553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74B44-7726-4B08-9B92-1BFF2984D9D2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454798" y="2539034"/>
            <a:ext cx="46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E04E5E-68EF-4066-90D2-D7567DC8A020}"/>
              </a:ext>
            </a:extLst>
          </p:cNvPr>
          <p:cNvSpPr/>
          <p:nvPr/>
        </p:nvSpPr>
        <p:spPr>
          <a:xfrm>
            <a:off x="1930903" y="2202021"/>
            <a:ext cx="985838" cy="6553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B39A31-E704-4E42-89A4-D0698785ABD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2712100" y="2522879"/>
            <a:ext cx="624131" cy="1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2C57E67-0FC2-4AAB-B7F6-DEBBC36E5FA0}"/>
              </a:ext>
            </a:extLst>
          </p:cNvPr>
          <p:cNvSpPr/>
          <p:nvPr/>
        </p:nvSpPr>
        <p:spPr>
          <a:xfrm>
            <a:off x="3336231" y="2195185"/>
            <a:ext cx="985838" cy="6553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CCB019-2307-4087-AB7B-B25C872D9934}"/>
              </a:ext>
            </a:extLst>
          </p:cNvPr>
          <p:cNvCxnSpPr>
            <a:cxnSpLocks/>
          </p:cNvCxnSpPr>
          <p:nvPr/>
        </p:nvCxnSpPr>
        <p:spPr>
          <a:xfrm>
            <a:off x="4229386" y="2529106"/>
            <a:ext cx="457754" cy="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B72C3E3-C6A9-4ECD-B313-052973736B7A}"/>
              </a:ext>
            </a:extLst>
          </p:cNvPr>
          <p:cNvSpPr/>
          <p:nvPr/>
        </p:nvSpPr>
        <p:spPr>
          <a:xfrm>
            <a:off x="4698592" y="2195185"/>
            <a:ext cx="985838" cy="6553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0B12A7-D8F1-40DB-BBD9-19555F29F5D0}"/>
              </a:ext>
            </a:extLst>
          </p:cNvPr>
          <p:cNvCxnSpPr>
            <a:cxnSpLocks/>
          </p:cNvCxnSpPr>
          <p:nvPr/>
        </p:nvCxnSpPr>
        <p:spPr>
          <a:xfrm>
            <a:off x="5644414" y="2535227"/>
            <a:ext cx="449915" cy="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0AF662-8152-458A-8AFF-219096429F05}"/>
              </a:ext>
            </a:extLst>
          </p:cNvPr>
          <p:cNvSpPr/>
          <p:nvPr/>
        </p:nvSpPr>
        <p:spPr>
          <a:xfrm>
            <a:off x="6105333" y="2256023"/>
            <a:ext cx="985838" cy="6553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AF0A18-80AD-4684-A2CE-493CF153EF5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7091171" y="2583717"/>
            <a:ext cx="25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6883768-6CAF-4C7E-B7F2-81F508677862}"/>
              </a:ext>
            </a:extLst>
          </p:cNvPr>
          <p:cNvSpPr/>
          <p:nvPr/>
        </p:nvSpPr>
        <p:spPr>
          <a:xfrm>
            <a:off x="7349864" y="2256023"/>
            <a:ext cx="985838" cy="6553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D6069-A81E-5AD8-A079-673662D21627}"/>
              </a:ext>
            </a:extLst>
          </p:cNvPr>
          <p:cNvSpPr txBox="1"/>
          <p:nvPr/>
        </p:nvSpPr>
        <p:spPr>
          <a:xfrm>
            <a:off x="2436019" y="1864519"/>
            <a:ext cx="413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404150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3"/>
          <p:cNvSpPr txBox="1">
            <a:spLocks noGrp="1"/>
          </p:cNvSpPr>
          <p:nvPr>
            <p:ph type="body" idx="1"/>
          </p:nvPr>
        </p:nvSpPr>
        <p:spPr>
          <a:xfrm>
            <a:off x="205649" y="1135855"/>
            <a:ext cx="8038238" cy="2678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76250" indent="-342900" algn="just">
              <a:buSzPts val="1500"/>
            </a:pP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Công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ty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Siêu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Thị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một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công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ty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trải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qua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hơn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30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năm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hình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thành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phát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triển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đã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tạo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niềm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tin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cho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thông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qua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những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hoạt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chương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trình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cụ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thê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̉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như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: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Sàn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giao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dịch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Thanh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niên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;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Siêu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thị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Thanh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niên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;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Hội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chợ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;…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Thông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tin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về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hàng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loạt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ngành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nghề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luôn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được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cập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nhật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thường</a:t>
            </a: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dirty="0" err="1">
                <a:effectLst/>
                <a:latin typeface="+mj-lt"/>
                <a:ea typeface="SimSun" panose="02010600030101010101" pitchFamily="2" charset="-122"/>
              </a:rPr>
              <a:t>xuyên</a:t>
            </a:r>
            <a:endParaRPr lang="en-US" sz="2000" dirty="0">
              <a:effectLst/>
              <a:latin typeface="+mj-lt"/>
              <a:ea typeface="SimSun" panose="02010600030101010101" pitchFamily="2" charset="-122"/>
            </a:endParaRPr>
          </a:p>
          <a:p>
            <a:pPr marL="476250" indent="-342900" algn="just">
              <a:buSzPts val="1500"/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798" name="Google Shape;798;p43"/>
          <p:cNvSpPr txBox="1">
            <a:spLocks noGrp="1"/>
          </p:cNvSpPr>
          <p:nvPr>
            <p:ph type="title"/>
          </p:nvPr>
        </p:nvSpPr>
        <p:spPr>
          <a:xfrm>
            <a:off x="369956" y="301875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C4871-3D4C-E67B-8DCB-2EF765634E9A}"/>
              </a:ext>
            </a:extLst>
          </p:cNvPr>
          <p:cNvSpPr txBox="1"/>
          <p:nvPr/>
        </p:nvSpPr>
        <p:spPr>
          <a:xfrm>
            <a:off x="369956" y="1187796"/>
            <a:ext cx="80239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Các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tuyển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dụng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Siêu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Thị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Làm</a:t>
            </a:r>
            <a:endParaRPr lang="en-US" sz="2400" dirty="0">
              <a:effectLst/>
              <a:latin typeface="+mj-lt"/>
              <a:ea typeface="SimSun" panose="02010600030101010101" pitchFamily="2" charset="-122"/>
            </a:endParaRPr>
          </a:p>
          <a:p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1: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có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cầu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tìm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kiếm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được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tư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vấn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miễn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phí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thông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qua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Siêu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Thị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.</a:t>
            </a:r>
            <a:b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2: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ghi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đầy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đủ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các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thông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tin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cá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nhân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cầu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tư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vấn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cầu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vào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phiếu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theo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mẫu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quy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định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nộp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trực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tiếp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cho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dịch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vụ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.</a:t>
            </a:r>
            <a:b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6" name="Google Shape;798;p43">
            <a:extLst>
              <a:ext uri="{FF2B5EF4-FFF2-40B4-BE49-F238E27FC236}">
                <a16:creationId xmlns:a16="http://schemas.microsoft.com/office/drawing/2014/main" id="{C186C221-38D5-395A-363E-A18DCB641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956" y="301875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BC5C9-8B55-A14B-9A46-36E51DBD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24" y="1498063"/>
            <a:ext cx="7495313" cy="2943900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3: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tiếp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nhận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phiếu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căn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cứ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vào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cầu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khả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năng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nhu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cầu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tuyển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sử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dụng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để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kết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nối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phù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hợp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.</a:t>
            </a:r>
            <a:b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4: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gửi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lại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cho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Phiếu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giới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thiệu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làm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giữ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1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bản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sao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.</a:t>
            </a:r>
            <a:b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Bước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5: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Trung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tâm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theo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dõi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kết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quả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dự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tuyển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để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kịp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thời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hỗ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trợ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người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lao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động</a:t>
            </a:r>
            <a:r>
              <a:rPr lang="en-US" sz="2400" dirty="0">
                <a:solidFill>
                  <a:srgbClr val="1E2F41"/>
                </a:solidFill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4" name="Google Shape;798;p43">
            <a:extLst>
              <a:ext uri="{FF2B5EF4-FFF2-40B4-BE49-F238E27FC236}">
                <a16:creationId xmlns:a16="http://schemas.microsoft.com/office/drawing/2014/main" id="{72266621-BD40-7494-3405-AE1B43BA3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856" y="480469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8;p43">
            <a:extLst>
              <a:ext uri="{FF2B5EF4-FFF2-40B4-BE49-F238E27FC236}">
                <a16:creationId xmlns:a16="http://schemas.microsoft.com/office/drawing/2014/main" id="{D6C2F625-5555-771B-AAEE-F96C2D6E1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087" y="2244056"/>
            <a:ext cx="5781300" cy="65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+mj-lt"/>
                <a:cs typeface="Times New Roman" panose="02020603050405020304" pitchFamily="18" charset="0"/>
              </a:rPr>
              <a:t>Khảo sát</a:t>
            </a:r>
            <a:endParaRPr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042744D-0F34-CE97-442A-9750AA92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28" y="284479"/>
            <a:ext cx="5823585" cy="4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4th Grade: Engineering &amp; Technology by Slidesgo">
  <a:themeElements>
    <a:clrScheme name="Simple Light">
      <a:dk1>
        <a:srgbClr val="0D0D0D"/>
      </a:dk1>
      <a:lt1>
        <a:srgbClr val="F2F2F2"/>
      </a:lt1>
      <a:dk2>
        <a:srgbClr val="A6A6A6"/>
      </a:dk2>
      <a:lt2>
        <a:srgbClr val="595959"/>
      </a:lt2>
      <a:accent1>
        <a:srgbClr val="26262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914</Words>
  <Application>Microsoft Office PowerPoint</Application>
  <PresentationFormat>On-screen Show (16:9)</PresentationFormat>
  <Paragraphs>88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Fredoka One</vt:lpstr>
      <vt:lpstr>DM Sans</vt:lpstr>
      <vt:lpstr>Goblin One</vt:lpstr>
      <vt:lpstr>Roboto Condensed Light</vt:lpstr>
      <vt:lpstr>Times New Roman</vt:lpstr>
      <vt:lpstr>VNI-Times</vt:lpstr>
      <vt:lpstr>Science Subject for Elementary - 4th Grade: Engineering &amp; Technology by Slidesgo</vt:lpstr>
      <vt:lpstr>Đề tài: Thiết kết CSDL tài liệu quản lý thông tin tuyển dụng nhân viên   Nhóm: 2</vt:lpstr>
      <vt:lpstr>Thành viên nhóm:</vt:lpstr>
      <vt:lpstr>PowerPoint Presentation</vt:lpstr>
      <vt:lpstr>Khảo sát</vt:lpstr>
      <vt:lpstr>Khảo sát</vt:lpstr>
      <vt:lpstr>Khảo sát</vt:lpstr>
      <vt:lpstr>Khảo sát</vt:lpstr>
      <vt:lpstr>Khảo sát</vt:lpstr>
      <vt:lpstr>Khảo sát</vt:lpstr>
      <vt:lpstr>Khảo sát</vt:lpstr>
      <vt:lpstr>Khảo sát</vt:lpstr>
      <vt:lpstr>Mục tiêu của đề tài</vt:lpstr>
      <vt:lpstr>Phạm vi đề tài</vt:lpstr>
      <vt:lpstr>Thiết kế mô hình dữ liệu</vt:lpstr>
      <vt:lpstr>Mô hình dữ liệu dạng Embedded</vt:lpstr>
      <vt:lpstr>Mô hình dữ liệu dạng Embedded</vt:lpstr>
      <vt:lpstr>Mô hình dữ liệu dạng Embedded</vt:lpstr>
      <vt:lpstr>Mô hình dữ liệu dạng quan hệ</vt:lpstr>
      <vt:lpstr>Mô hình dữ liệu dạng quan hệ</vt:lpstr>
      <vt:lpstr>Mô hình dữ liệu dạng quan hệ</vt:lpstr>
      <vt:lpstr>Truy vấn</vt:lpstr>
      <vt:lpstr>Truy vấn</vt:lpstr>
      <vt:lpstr>Truy vấn</vt:lpstr>
      <vt:lpstr>Truy vấn</vt:lpstr>
      <vt:lpstr>Sao lưu và phục hồi dữ liệu</vt:lpstr>
      <vt:lpstr>Sao lưu và phục hồi dữ liệu</vt:lpstr>
      <vt:lpstr>Sao lưu và phục hồi dữ liệu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Chuẩn hóa dữ liệu – Dạng chuẩn 2 Nhóm: 11</dc:title>
  <cp:lastModifiedBy>Liem Nguyen Trong</cp:lastModifiedBy>
  <cp:revision>24</cp:revision>
  <dcterms:modified xsi:type="dcterms:W3CDTF">2022-05-18T10:58:36Z</dcterms:modified>
</cp:coreProperties>
</file>