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45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3" pos="562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80" userDrawn="1">
          <p15:clr>
            <a:srgbClr val="A4A3A4"/>
          </p15:clr>
        </p15:guide>
        <p15:guide id="7" pos="5664" userDrawn="1">
          <p15:clr>
            <a:srgbClr val="A4A3A4"/>
          </p15:clr>
        </p15:guide>
        <p15:guide id="8" orient="horz" pos="3230" userDrawn="1">
          <p15:clr>
            <a:srgbClr val="A4A3A4"/>
          </p15:clr>
        </p15:guide>
        <p15:guide id="9" orient="horz" pos="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B9D0"/>
    <a:srgbClr val="50B9D1"/>
    <a:srgbClr val="8870DD"/>
    <a:srgbClr val="54B7D2"/>
    <a:srgbClr val="FFFFFF"/>
    <a:srgbClr val="8A56DE"/>
    <a:srgbClr val="32C0CA"/>
    <a:srgbClr val="8B55DE"/>
    <a:srgbClr val="8A5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019" autoAdjust="0"/>
  </p:normalViewPr>
  <p:slideViewPr>
    <p:cSldViewPr snapToGrid="0" showGuides="1">
      <p:cViewPr>
        <p:scale>
          <a:sx n="33" d="100"/>
          <a:sy n="33" d="100"/>
        </p:scale>
        <p:origin x="1949" y="1411"/>
      </p:cViewPr>
      <p:guideLst>
        <p:guide orient="horz" pos="1644"/>
        <p:guide pos="5624"/>
        <p:guide pos="2880"/>
        <p:guide pos="480"/>
        <p:guide pos="5664"/>
        <p:guide orient="horz" pos="3230"/>
        <p:guide orient="horz"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DD13-691D-4766-BDDA-72AA385B0F3F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044F-41CD-404F-99F5-5420A1787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8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9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www.remix3d.com/details/G009SXDMTXV3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www.remix3d.com/details/G009SXDMTXV3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hyperlink" Target="https://www.remix3d.com/details/G009SXDMTXV3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www.remix3d.com/details/G009SXDMTXV3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hyperlink" Target="https://www.remix3d.com/details/G009SXDMTXV3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microsoft.com/office/2017/06/relationships/model3d" Target="../media/model3d1.glb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-4113705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51023" y="151844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7271" y="1786920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9361" y="1380452"/>
            <a:ext cx="268746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839361" y="3451860"/>
            <a:ext cx="7277369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9361" y="1380452"/>
            <a:ext cx="0" cy="208283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19811" y="1380452"/>
            <a:ext cx="0" cy="445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37" y="2254063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D2CFC8-1573-48F9-871B-BDB75C3C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825"/>
          <a:stretch>
            <a:fillRect/>
          </a:stretch>
        </p:blipFill>
        <p:spPr>
          <a:xfrm>
            <a:off x="-2071599" y="3533502"/>
            <a:ext cx="11215599" cy="1609998"/>
          </a:xfrm>
          <a:custGeom>
            <a:avLst/>
            <a:gdLst>
              <a:gd name="connsiteX0" fmla="*/ 1629802 w 11215599"/>
              <a:gd name="connsiteY0" fmla="*/ 0 h 1609998"/>
              <a:gd name="connsiteX1" fmla="*/ 11215599 w 11215599"/>
              <a:gd name="connsiteY1" fmla="*/ 0 h 1609998"/>
              <a:gd name="connsiteX2" fmla="*/ 11215599 w 11215599"/>
              <a:gd name="connsiteY2" fmla="*/ 1609998 h 1609998"/>
              <a:gd name="connsiteX3" fmla="*/ 0 w 11215599"/>
              <a:gd name="connsiteY3" fmla="*/ 1609998 h 1609998"/>
              <a:gd name="connsiteX4" fmla="*/ 0 w 11215599"/>
              <a:gd name="connsiteY4" fmla="*/ 1598566 h 1609998"/>
              <a:gd name="connsiteX5" fmla="*/ 2270119 w 11215599"/>
              <a:gd name="connsiteY5" fmla="*/ 1598566 h 16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5599" h="1609998">
                <a:moveTo>
                  <a:pt x="1629802" y="0"/>
                </a:moveTo>
                <a:lnTo>
                  <a:pt x="11215599" y="0"/>
                </a:lnTo>
                <a:lnTo>
                  <a:pt x="11215599" y="1609998"/>
                </a:lnTo>
                <a:lnTo>
                  <a:pt x="0" y="1609998"/>
                </a:lnTo>
                <a:lnTo>
                  <a:pt x="0" y="1598566"/>
                </a:lnTo>
                <a:lnTo>
                  <a:pt x="2270119" y="1598566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6826F43-34F7-4197-8C6B-199AAECCEC25}"/>
              </a:ext>
            </a:extLst>
          </p:cNvPr>
          <p:cNvGrpSpPr/>
          <p:nvPr/>
        </p:nvGrpSpPr>
        <p:grpSpPr>
          <a:xfrm>
            <a:off x="-3801614" y="563880"/>
            <a:ext cx="3125095" cy="3977640"/>
            <a:chOff x="-3801614" y="563880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-3801614" y="563880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-3283111" y="1275427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8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2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4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2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6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52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96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B9806919-A8B3-40AB-BF9E-D4DE946BB2DC}"/>
              </a:ext>
            </a:extLst>
          </p:cNvPr>
          <p:cNvSpPr txBox="1"/>
          <p:nvPr/>
        </p:nvSpPr>
        <p:spPr>
          <a:xfrm>
            <a:off x="-3439332" y="3733234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76816" y="3101183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1691" y="173496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292250" y="3408531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16371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8285" y="834474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58873" y="1693903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975142" y="2553116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975142" y="380413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597093" y="2251971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78599" y="4111479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45720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173346" y="-99260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1047540" y="-1119387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1135352" y="-1358257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1083698" y="-133238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89239" y="-3713797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487155" y="-102503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923196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Char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0" y="7136422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10817" y="7136422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1173346" y="-99260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104478" y="5042762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1047540" y="-1119387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3" name="文本框 40">
            <a:extLst>
              <a:ext uri="{FF2B5EF4-FFF2-40B4-BE49-F238E27FC236}">
                <a16:creationId xmlns:a16="http://schemas.microsoft.com/office/drawing/2014/main" id="{8BFA393A-4B95-442F-AE05-EA00C841FA27}"/>
              </a:ext>
            </a:extLst>
          </p:cNvPr>
          <p:cNvSpPr txBox="1"/>
          <p:nvPr/>
        </p:nvSpPr>
        <p:spPr>
          <a:xfrm>
            <a:off x="1135352" y="-1358257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文本框 40">
            <a:extLst>
              <a:ext uri="{FF2B5EF4-FFF2-40B4-BE49-F238E27FC236}">
                <a16:creationId xmlns:a16="http://schemas.microsoft.com/office/drawing/2014/main" id="{5A435AF0-EF20-416F-9D6A-59D815D297C1}"/>
              </a:ext>
            </a:extLst>
          </p:cNvPr>
          <p:cNvSpPr txBox="1"/>
          <p:nvPr/>
        </p:nvSpPr>
        <p:spPr>
          <a:xfrm>
            <a:off x="1083698" y="-1332381"/>
            <a:ext cx="343933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TPP was first stated in 1834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0818" y="7136422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89239" y="-3713797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487155" y="-102503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10816" y="7404897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3A0F2-6CA4-4310-8623-F80FEF4D2ED2}"/>
              </a:ext>
            </a:extLst>
          </p:cNvPr>
          <p:cNvSpPr/>
          <p:nvPr/>
        </p:nvSpPr>
        <p:spPr>
          <a:xfrm rot="8100000">
            <a:off x="-4673151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0E6C1B-A751-492C-B68F-375C2A7BEED9}"/>
              </a:ext>
            </a:extLst>
          </p:cNvPr>
          <p:cNvSpPr/>
          <p:nvPr/>
        </p:nvSpPr>
        <p:spPr>
          <a:xfrm rot="8100000">
            <a:off x="10726076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5A2E37ED-7A72-43A9-8407-51813C1A412B}"/>
              </a:ext>
            </a:extLst>
          </p:cNvPr>
          <p:cNvSpPr txBox="1"/>
          <p:nvPr/>
        </p:nvSpPr>
        <p:spPr>
          <a:xfrm>
            <a:off x="10616195" y="763138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4A9B244E-381E-415F-AF95-15D8AB85BFFA}"/>
              </a:ext>
            </a:extLst>
          </p:cNvPr>
          <p:cNvSpPr txBox="1"/>
          <p:nvPr/>
        </p:nvSpPr>
        <p:spPr>
          <a:xfrm rot="16200000">
            <a:off x="13810536" y="-2398842"/>
            <a:ext cx="62974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77721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Char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C865169C-FF4B-4583-98E1-464F2D5DDB65}"/>
              </a:ext>
            </a:extLst>
          </p:cNvPr>
          <p:cNvSpPr txBox="1"/>
          <p:nvPr/>
        </p:nvSpPr>
        <p:spPr>
          <a:xfrm>
            <a:off x="3285762" y="1595885"/>
            <a:ext cx="257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59CC7-EFE1-4781-8438-A93AE985D273}"/>
              </a:ext>
            </a:extLst>
          </p:cNvPr>
          <p:cNvSpPr/>
          <p:nvPr/>
        </p:nvSpPr>
        <p:spPr>
          <a:xfrm>
            <a:off x="-4623123" y="305587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139309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3008394" y="-15615080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120728" y="-1560234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72068" y="-15884734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C865169C-FF4B-4583-98E1-464F2D5DDB65}"/>
              </a:ext>
            </a:extLst>
          </p:cNvPr>
          <p:cNvSpPr txBox="1"/>
          <p:nvPr/>
        </p:nvSpPr>
        <p:spPr>
          <a:xfrm>
            <a:off x="3323860" y="-15064611"/>
            <a:ext cx="257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p:sp>
        <p:nvSpPr>
          <p:cNvPr id="23" name="文本框 40">
            <a:extLst>
              <a:ext uri="{FF2B5EF4-FFF2-40B4-BE49-F238E27FC236}">
                <a16:creationId xmlns:a16="http://schemas.microsoft.com/office/drawing/2014/main" id="{A9F58CF3-DD7B-4E35-8AED-55D8CC6028A7}"/>
              </a:ext>
            </a:extLst>
          </p:cNvPr>
          <p:cNvSpPr txBox="1"/>
          <p:nvPr/>
        </p:nvSpPr>
        <p:spPr>
          <a:xfrm rot="16200000">
            <a:off x="23386277" y="-11262807"/>
            <a:ext cx="676467" cy="27669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09868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3DBC6-5D59-4206-B317-ADC40FCA226F}"/>
              </a:ext>
            </a:extLst>
          </p:cNvPr>
          <p:cNvSpPr/>
          <p:nvPr/>
        </p:nvSpPr>
        <p:spPr>
          <a:xfrm rot="8100000">
            <a:off x="3026461" y="-382752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1BEEE7-C6D3-4875-9522-93BA8C97EDE6}"/>
              </a:ext>
            </a:extLst>
          </p:cNvPr>
          <p:cNvSpPr/>
          <p:nvPr/>
        </p:nvSpPr>
        <p:spPr>
          <a:xfrm rot="8100000">
            <a:off x="3138795" y="-381478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12F9EEDC-E522-42BA-8C1A-FE7B38711767}"/>
              </a:ext>
            </a:extLst>
          </p:cNvPr>
          <p:cNvSpPr txBox="1"/>
          <p:nvPr/>
        </p:nvSpPr>
        <p:spPr>
          <a:xfrm>
            <a:off x="4290135" y="-4097180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2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C865169C-FF4B-4583-98E1-464F2D5DDB65}"/>
              </a:ext>
            </a:extLst>
          </p:cNvPr>
          <p:cNvSpPr txBox="1"/>
          <p:nvPr/>
        </p:nvSpPr>
        <p:spPr>
          <a:xfrm>
            <a:off x="3341927" y="-3277057"/>
            <a:ext cx="2572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20" name="文本框 40">
            <a:extLst>
              <a:ext uri="{FF2B5EF4-FFF2-40B4-BE49-F238E27FC236}">
                <a16:creationId xmlns:a16="http://schemas.microsoft.com/office/drawing/2014/main" id="{4C8EEB42-6B3A-40A7-974F-564D28C3EB9F}"/>
              </a:ext>
            </a:extLst>
          </p:cNvPr>
          <p:cNvSpPr txBox="1"/>
          <p:nvPr/>
        </p:nvSpPr>
        <p:spPr>
          <a:xfrm>
            <a:off x="1727893" y="1109813"/>
            <a:ext cx="568821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3421D-DEE2-43F8-997E-04C673DCBD74}"/>
              </a:ext>
            </a:extLst>
          </p:cNvPr>
          <p:cNvSpPr/>
          <p:nvPr/>
        </p:nvSpPr>
        <p:spPr>
          <a:xfrm>
            <a:off x="0" y="0"/>
            <a:ext cx="1727893" cy="512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845478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2305048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 hidden="1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 hidden="1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 hidden="1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 hidden="1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 hidden="1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 hidden="1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 hidden="1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 hidden="1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 hidden="1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 hidden="1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 hidden="1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 hidden="1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 hidden="1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 hidden="1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 hidden="1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 hidden="1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 hidden="1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 hidden="1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 hidden="1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 hidden="1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 hidden="1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 hidden="1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 hidden="1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 hidden="1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 hidden="1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 hidden="1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 hidden="1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 hidden="1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 hidden="1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 hidden="1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 hidden="1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 hidden="1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 hidden="1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 hidden="1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 hidden="1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 hidden="1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 hidden="1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 hidden="1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 hidden="1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 hidden="1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 hidden="1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 hidden="1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 hidden="1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 hidden="1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 hidden="1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 hidden="1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 hidden="1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 hidden="1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 hidden="1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 hidden="1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 hidden="1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 hidden="1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 hidden="1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 hidden="1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 hidden="1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 hidden="1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 hidden="1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 hidden="1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 hidden="1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 hidden="1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 hidden="1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 hidden="1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 hidden="1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 hidden="1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 hidden="1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 hidden="1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 hidden="1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 hidden="1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 hidden="1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 hidden="1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 hidden="1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 hidden="1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 hidden="1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 hidden="1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 hidden="1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 hidden="1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 hidden="1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 hidden="1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 hidden="1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 hidden="1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 hidden="1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 hidden="1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 hidden="1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ḷîḓe" hidden="1">
              <a:extLst>
                <a:ext uri="{FF2B5EF4-FFF2-40B4-BE49-F238E27FC236}">
                  <a16:creationId xmlns:a16="http://schemas.microsoft.com/office/drawing/2014/main" id="{A806F44F-416D-418C-9C1F-3341D374D58E}"/>
                </a:ext>
              </a:extLst>
            </p:cNvPr>
            <p:cNvSpPr/>
            <p:nvPr/>
          </p:nvSpPr>
          <p:spPr bwMode="auto">
            <a:xfrm>
              <a:off x="-7409771" y="7190305"/>
              <a:ext cx="848043" cy="1094249"/>
            </a:xfrm>
            <a:custGeom>
              <a:avLst/>
              <a:gdLst>
                <a:gd name="T0" fmla="*/ 186 w 186"/>
                <a:gd name="T1" fmla="*/ 158 h 240"/>
                <a:gd name="T2" fmla="*/ 183 w 186"/>
                <a:gd name="T3" fmla="*/ 198 h 240"/>
                <a:gd name="T4" fmla="*/ 151 w 186"/>
                <a:gd name="T5" fmla="*/ 196 h 240"/>
                <a:gd name="T6" fmla="*/ 148 w 186"/>
                <a:gd name="T7" fmla="*/ 240 h 240"/>
                <a:gd name="T8" fmla="*/ 97 w 186"/>
                <a:gd name="T9" fmla="*/ 236 h 240"/>
                <a:gd name="T10" fmla="*/ 100 w 186"/>
                <a:gd name="T11" fmla="*/ 193 h 240"/>
                <a:gd name="T12" fmla="*/ 0 w 186"/>
                <a:gd name="T13" fmla="*/ 186 h 240"/>
                <a:gd name="T14" fmla="*/ 3 w 186"/>
                <a:gd name="T15" fmla="*/ 149 h 240"/>
                <a:gd name="T16" fmla="*/ 122 w 186"/>
                <a:gd name="T17" fmla="*/ 0 h 240"/>
                <a:gd name="T18" fmla="*/ 163 w 186"/>
                <a:gd name="T19" fmla="*/ 3 h 240"/>
                <a:gd name="T20" fmla="*/ 153 w 186"/>
                <a:gd name="T21" fmla="*/ 156 h 240"/>
                <a:gd name="T22" fmla="*/ 186 w 186"/>
                <a:gd name="T23" fmla="*/ 158 h 240"/>
                <a:gd name="T24" fmla="*/ 51 w 186"/>
                <a:gd name="T25" fmla="*/ 150 h 240"/>
                <a:gd name="T26" fmla="*/ 102 w 186"/>
                <a:gd name="T27" fmla="*/ 153 h 240"/>
                <a:gd name="T28" fmla="*/ 107 w 186"/>
                <a:gd name="T29" fmla="*/ 79 h 240"/>
                <a:gd name="T30" fmla="*/ 51 w 186"/>
                <a:gd name="T31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40">
                  <a:moveTo>
                    <a:pt x="186" y="158"/>
                  </a:moveTo>
                  <a:lnTo>
                    <a:pt x="183" y="198"/>
                  </a:lnTo>
                  <a:lnTo>
                    <a:pt x="151" y="196"/>
                  </a:lnTo>
                  <a:lnTo>
                    <a:pt x="148" y="240"/>
                  </a:lnTo>
                  <a:lnTo>
                    <a:pt x="97" y="236"/>
                  </a:lnTo>
                  <a:lnTo>
                    <a:pt x="100" y="193"/>
                  </a:lnTo>
                  <a:lnTo>
                    <a:pt x="0" y="186"/>
                  </a:lnTo>
                  <a:lnTo>
                    <a:pt x="3" y="149"/>
                  </a:lnTo>
                  <a:lnTo>
                    <a:pt x="122" y="0"/>
                  </a:lnTo>
                  <a:lnTo>
                    <a:pt x="163" y="3"/>
                  </a:lnTo>
                  <a:lnTo>
                    <a:pt x="153" y="156"/>
                  </a:lnTo>
                  <a:lnTo>
                    <a:pt x="186" y="158"/>
                  </a:lnTo>
                  <a:close/>
                  <a:moveTo>
                    <a:pt x="51" y="150"/>
                  </a:moveTo>
                  <a:lnTo>
                    <a:pt x="102" y="153"/>
                  </a:lnTo>
                  <a:lnTo>
                    <a:pt x="107" y="79"/>
                  </a:lnTo>
                  <a:lnTo>
                    <a:pt x="51" y="1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liḍè" hidden="1">
              <a:extLst>
                <a:ext uri="{FF2B5EF4-FFF2-40B4-BE49-F238E27FC236}">
                  <a16:creationId xmlns:a16="http://schemas.microsoft.com/office/drawing/2014/main" id="{6870165E-4A39-4FE8-9DC7-F443A76B607F}"/>
                </a:ext>
              </a:extLst>
            </p:cNvPr>
            <p:cNvSpPr/>
            <p:nvPr/>
          </p:nvSpPr>
          <p:spPr bwMode="auto">
            <a:xfrm>
              <a:off x="-5786636" y="6779964"/>
              <a:ext cx="875398" cy="1094249"/>
            </a:xfrm>
            <a:custGeom>
              <a:avLst/>
              <a:gdLst>
                <a:gd name="T0" fmla="*/ 158 w 177"/>
                <a:gd name="T1" fmla="*/ 114 h 221"/>
                <a:gd name="T2" fmla="*/ 175 w 177"/>
                <a:gd name="T3" fmla="*/ 145 h 221"/>
                <a:gd name="T4" fmla="*/ 170 w 177"/>
                <a:gd name="T5" fmla="*/ 179 h 221"/>
                <a:gd name="T6" fmla="*/ 145 w 177"/>
                <a:gd name="T7" fmla="*/ 204 h 221"/>
                <a:gd name="T8" fmla="*/ 105 w 177"/>
                <a:gd name="T9" fmla="*/ 218 h 221"/>
                <a:gd name="T10" fmla="*/ 61 w 177"/>
                <a:gd name="T11" fmla="*/ 218 h 221"/>
                <a:gd name="T12" fmla="*/ 29 w 177"/>
                <a:gd name="T13" fmla="*/ 203 h 221"/>
                <a:gd name="T14" fmla="*/ 14 w 177"/>
                <a:gd name="T15" fmla="*/ 172 h 221"/>
                <a:gd name="T16" fmla="*/ 19 w 177"/>
                <a:gd name="T17" fmla="*/ 138 h 221"/>
                <a:gd name="T18" fmla="*/ 48 w 177"/>
                <a:gd name="T19" fmla="*/ 114 h 221"/>
                <a:gd name="T20" fmla="*/ 17 w 177"/>
                <a:gd name="T21" fmla="*/ 100 h 221"/>
                <a:gd name="T22" fmla="*/ 2 w 177"/>
                <a:gd name="T23" fmla="*/ 73 h 221"/>
                <a:gd name="T24" fmla="*/ 7 w 177"/>
                <a:gd name="T25" fmla="*/ 41 h 221"/>
                <a:gd name="T26" fmla="*/ 30 w 177"/>
                <a:gd name="T27" fmla="*/ 16 h 221"/>
                <a:gd name="T28" fmla="*/ 68 w 177"/>
                <a:gd name="T29" fmla="*/ 3 h 221"/>
                <a:gd name="T30" fmla="*/ 108 w 177"/>
                <a:gd name="T31" fmla="*/ 3 h 221"/>
                <a:gd name="T32" fmla="*/ 138 w 177"/>
                <a:gd name="T33" fmla="*/ 19 h 221"/>
                <a:gd name="T34" fmla="*/ 153 w 177"/>
                <a:gd name="T35" fmla="*/ 47 h 221"/>
                <a:gd name="T36" fmla="*/ 148 w 177"/>
                <a:gd name="T37" fmla="*/ 79 h 221"/>
                <a:gd name="T38" fmla="*/ 124 w 177"/>
                <a:gd name="T39" fmla="*/ 101 h 221"/>
                <a:gd name="T40" fmla="*/ 158 w 177"/>
                <a:gd name="T41" fmla="*/ 114 h 221"/>
                <a:gd name="T42" fmla="*/ 125 w 177"/>
                <a:gd name="T43" fmla="*/ 171 h 221"/>
                <a:gd name="T44" fmla="*/ 132 w 177"/>
                <a:gd name="T45" fmla="*/ 149 h 221"/>
                <a:gd name="T46" fmla="*/ 118 w 177"/>
                <a:gd name="T47" fmla="*/ 130 h 221"/>
                <a:gd name="T48" fmla="*/ 88 w 177"/>
                <a:gd name="T49" fmla="*/ 124 h 221"/>
                <a:gd name="T50" fmla="*/ 63 w 177"/>
                <a:gd name="T51" fmla="*/ 139 h 221"/>
                <a:gd name="T52" fmla="*/ 56 w 177"/>
                <a:gd name="T53" fmla="*/ 162 h 221"/>
                <a:gd name="T54" fmla="*/ 70 w 177"/>
                <a:gd name="T55" fmla="*/ 181 h 221"/>
                <a:gd name="T56" fmla="*/ 99 w 177"/>
                <a:gd name="T57" fmla="*/ 183 h 221"/>
                <a:gd name="T58" fmla="*/ 125 w 177"/>
                <a:gd name="T59" fmla="*/ 171 h 221"/>
                <a:gd name="T60" fmla="*/ 52 w 177"/>
                <a:gd name="T61" fmla="*/ 49 h 221"/>
                <a:gd name="T62" fmla="*/ 46 w 177"/>
                <a:gd name="T63" fmla="*/ 70 h 221"/>
                <a:gd name="T64" fmla="*/ 58 w 177"/>
                <a:gd name="T65" fmla="*/ 89 h 221"/>
                <a:gd name="T66" fmla="*/ 84 w 177"/>
                <a:gd name="T67" fmla="*/ 95 h 221"/>
                <a:gd name="T68" fmla="*/ 105 w 177"/>
                <a:gd name="T69" fmla="*/ 81 h 221"/>
                <a:gd name="T70" fmla="*/ 111 w 177"/>
                <a:gd name="T71" fmla="*/ 59 h 221"/>
                <a:gd name="T72" fmla="*/ 99 w 177"/>
                <a:gd name="T73" fmla="*/ 41 h 221"/>
                <a:gd name="T74" fmla="*/ 74 w 177"/>
                <a:gd name="T75" fmla="*/ 38 h 221"/>
                <a:gd name="T76" fmla="*/ 52 w 177"/>
                <a:gd name="T77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7" h="221">
                  <a:moveTo>
                    <a:pt x="158" y="114"/>
                  </a:moveTo>
                  <a:cubicBezTo>
                    <a:pt x="167" y="122"/>
                    <a:pt x="173" y="132"/>
                    <a:pt x="175" y="145"/>
                  </a:cubicBezTo>
                  <a:cubicBezTo>
                    <a:pt x="177" y="157"/>
                    <a:pt x="176" y="168"/>
                    <a:pt x="170" y="179"/>
                  </a:cubicBezTo>
                  <a:cubicBezTo>
                    <a:pt x="165" y="189"/>
                    <a:pt x="157" y="197"/>
                    <a:pt x="145" y="204"/>
                  </a:cubicBezTo>
                  <a:cubicBezTo>
                    <a:pt x="134" y="211"/>
                    <a:pt x="120" y="216"/>
                    <a:pt x="105" y="218"/>
                  </a:cubicBezTo>
                  <a:cubicBezTo>
                    <a:pt x="89" y="221"/>
                    <a:pt x="74" y="221"/>
                    <a:pt x="61" y="218"/>
                  </a:cubicBezTo>
                  <a:cubicBezTo>
                    <a:pt x="48" y="216"/>
                    <a:pt x="38" y="210"/>
                    <a:pt x="29" y="203"/>
                  </a:cubicBezTo>
                  <a:cubicBezTo>
                    <a:pt x="21" y="195"/>
                    <a:pt x="16" y="185"/>
                    <a:pt x="14" y="172"/>
                  </a:cubicBezTo>
                  <a:cubicBezTo>
                    <a:pt x="11" y="160"/>
                    <a:pt x="13" y="148"/>
                    <a:pt x="19" y="138"/>
                  </a:cubicBezTo>
                  <a:cubicBezTo>
                    <a:pt x="26" y="128"/>
                    <a:pt x="35" y="120"/>
                    <a:pt x="48" y="114"/>
                  </a:cubicBezTo>
                  <a:cubicBezTo>
                    <a:pt x="35" y="112"/>
                    <a:pt x="25" y="108"/>
                    <a:pt x="17" y="100"/>
                  </a:cubicBezTo>
                  <a:cubicBezTo>
                    <a:pt x="9" y="93"/>
                    <a:pt x="4" y="84"/>
                    <a:pt x="2" y="73"/>
                  </a:cubicBezTo>
                  <a:cubicBezTo>
                    <a:pt x="0" y="61"/>
                    <a:pt x="1" y="51"/>
                    <a:pt x="7" y="41"/>
                  </a:cubicBezTo>
                  <a:cubicBezTo>
                    <a:pt x="12" y="31"/>
                    <a:pt x="19" y="23"/>
                    <a:pt x="30" y="16"/>
                  </a:cubicBezTo>
                  <a:cubicBezTo>
                    <a:pt x="41" y="10"/>
                    <a:pt x="53" y="5"/>
                    <a:pt x="68" y="3"/>
                  </a:cubicBezTo>
                  <a:cubicBezTo>
                    <a:pt x="82" y="0"/>
                    <a:pt x="96" y="1"/>
                    <a:pt x="108" y="3"/>
                  </a:cubicBezTo>
                  <a:cubicBezTo>
                    <a:pt x="120" y="6"/>
                    <a:pt x="130" y="11"/>
                    <a:pt x="138" y="19"/>
                  </a:cubicBezTo>
                  <a:cubicBezTo>
                    <a:pt x="146" y="26"/>
                    <a:pt x="151" y="36"/>
                    <a:pt x="153" y="47"/>
                  </a:cubicBezTo>
                  <a:cubicBezTo>
                    <a:pt x="155" y="58"/>
                    <a:pt x="154" y="69"/>
                    <a:pt x="148" y="79"/>
                  </a:cubicBezTo>
                  <a:cubicBezTo>
                    <a:pt x="143" y="88"/>
                    <a:pt x="135" y="96"/>
                    <a:pt x="124" y="101"/>
                  </a:cubicBezTo>
                  <a:cubicBezTo>
                    <a:pt x="138" y="102"/>
                    <a:pt x="149" y="107"/>
                    <a:pt x="158" y="114"/>
                  </a:cubicBezTo>
                  <a:close/>
                  <a:moveTo>
                    <a:pt x="125" y="171"/>
                  </a:moveTo>
                  <a:cubicBezTo>
                    <a:pt x="131" y="165"/>
                    <a:pt x="133" y="158"/>
                    <a:pt x="132" y="149"/>
                  </a:cubicBezTo>
                  <a:cubicBezTo>
                    <a:pt x="130" y="140"/>
                    <a:pt x="126" y="134"/>
                    <a:pt x="118" y="130"/>
                  </a:cubicBezTo>
                  <a:cubicBezTo>
                    <a:pt x="110" y="126"/>
                    <a:pt x="100" y="124"/>
                    <a:pt x="88" y="124"/>
                  </a:cubicBezTo>
                  <a:cubicBezTo>
                    <a:pt x="77" y="128"/>
                    <a:pt x="69" y="133"/>
                    <a:pt x="63" y="139"/>
                  </a:cubicBezTo>
                  <a:cubicBezTo>
                    <a:pt x="57" y="146"/>
                    <a:pt x="54" y="153"/>
                    <a:pt x="56" y="162"/>
                  </a:cubicBezTo>
                  <a:cubicBezTo>
                    <a:pt x="57" y="171"/>
                    <a:pt x="62" y="177"/>
                    <a:pt x="70" y="181"/>
                  </a:cubicBezTo>
                  <a:cubicBezTo>
                    <a:pt x="77" y="184"/>
                    <a:pt x="87" y="185"/>
                    <a:pt x="99" y="183"/>
                  </a:cubicBezTo>
                  <a:cubicBezTo>
                    <a:pt x="110" y="181"/>
                    <a:pt x="119" y="177"/>
                    <a:pt x="125" y="171"/>
                  </a:cubicBezTo>
                  <a:close/>
                  <a:moveTo>
                    <a:pt x="52" y="49"/>
                  </a:moveTo>
                  <a:cubicBezTo>
                    <a:pt x="47" y="55"/>
                    <a:pt x="45" y="62"/>
                    <a:pt x="46" y="70"/>
                  </a:cubicBezTo>
                  <a:cubicBezTo>
                    <a:pt x="48" y="79"/>
                    <a:pt x="52" y="85"/>
                    <a:pt x="58" y="89"/>
                  </a:cubicBezTo>
                  <a:cubicBezTo>
                    <a:pt x="65" y="93"/>
                    <a:pt x="73" y="95"/>
                    <a:pt x="84" y="95"/>
                  </a:cubicBezTo>
                  <a:cubicBezTo>
                    <a:pt x="93" y="92"/>
                    <a:pt x="100" y="87"/>
                    <a:pt x="105" y="81"/>
                  </a:cubicBezTo>
                  <a:cubicBezTo>
                    <a:pt x="110" y="75"/>
                    <a:pt x="112" y="68"/>
                    <a:pt x="111" y="59"/>
                  </a:cubicBezTo>
                  <a:cubicBezTo>
                    <a:pt x="109" y="51"/>
                    <a:pt x="105" y="45"/>
                    <a:pt x="99" y="41"/>
                  </a:cubicBezTo>
                  <a:cubicBezTo>
                    <a:pt x="92" y="38"/>
                    <a:pt x="84" y="37"/>
                    <a:pt x="74" y="38"/>
                  </a:cubicBezTo>
                  <a:cubicBezTo>
                    <a:pt x="64" y="40"/>
                    <a:pt x="57" y="44"/>
                    <a:pt x="52" y="49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lïdê" hidden="1">
              <a:extLst>
                <a:ext uri="{FF2B5EF4-FFF2-40B4-BE49-F238E27FC236}">
                  <a16:creationId xmlns:a16="http://schemas.microsoft.com/office/drawing/2014/main" id="{2D56ADF8-ABA8-449E-8CB5-998C91F2290C}"/>
                </a:ext>
              </a:extLst>
            </p:cNvPr>
            <p:cNvSpPr/>
            <p:nvPr/>
          </p:nvSpPr>
          <p:spPr bwMode="auto">
            <a:xfrm>
              <a:off x="-6465982" y="7874210"/>
              <a:ext cx="920993" cy="1066891"/>
            </a:xfrm>
            <a:custGeom>
              <a:avLst/>
              <a:gdLst>
                <a:gd name="T0" fmla="*/ 177 w 186"/>
                <a:gd name="T1" fmla="*/ 146 h 216"/>
                <a:gd name="T2" fmla="*/ 186 w 186"/>
                <a:gd name="T3" fmla="*/ 180 h 216"/>
                <a:gd name="T4" fmla="*/ 54 w 186"/>
                <a:gd name="T5" fmla="*/ 216 h 216"/>
                <a:gd name="T6" fmla="*/ 46 w 186"/>
                <a:gd name="T7" fmla="*/ 185 h 216"/>
                <a:gd name="T8" fmla="*/ 91 w 186"/>
                <a:gd name="T9" fmla="*/ 99 h 216"/>
                <a:gd name="T10" fmla="*/ 100 w 186"/>
                <a:gd name="T11" fmla="*/ 55 h 216"/>
                <a:gd name="T12" fmla="*/ 89 w 186"/>
                <a:gd name="T13" fmla="*/ 39 h 216"/>
                <a:gd name="T14" fmla="*/ 68 w 186"/>
                <a:gd name="T15" fmla="*/ 39 h 216"/>
                <a:gd name="T16" fmla="*/ 22 w 186"/>
                <a:gd name="T17" fmla="*/ 72 h 216"/>
                <a:gd name="T18" fmla="*/ 0 w 186"/>
                <a:gd name="T19" fmla="*/ 45 h 216"/>
                <a:gd name="T20" fmla="*/ 25 w 186"/>
                <a:gd name="T21" fmla="*/ 21 h 216"/>
                <a:gd name="T22" fmla="*/ 60 w 186"/>
                <a:gd name="T23" fmla="*/ 5 h 216"/>
                <a:gd name="T24" fmla="*/ 112 w 186"/>
                <a:gd name="T25" fmla="*/ 6 h 216"/>
                <a:gd name="T26" fmla="*/ 140 w 186"/>
                <a:gd name="T27" fmla="*/ 40 h 216"/>
                <a:gd name="T28" fmla="*/ 142 w 186"/>
                <a:gd name="T29" fmla="*/ 73 h 216"/>
                <a:gd name="T30" fmla="*/ 128 w 186"/>
                <a:gd name="T31" fmla="*/ 111 h 216"/>
                <a:gd name="T32" fmla="*/ 97 w 186"/>
                <a:gd name="T33" fmla="*/ 168 h 216"/>
                <a:gd name="T34" fmla="*/ 177 w 186"/>
                <a:gd name="T35" fmla="*/ 14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16">
                  <a:moveTo>
                    <a:pt x="177" y="146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00" y="81"/>
                    <a:pt x="103" y="66"/>
                    <a:pt x="100" y="55"/>
                  </a:cubicBezTo>
                  <a:cubicBezTo>
                    <a:pt x="98" y="47"/>
                    <a:pt x="94" y="42"/>
                    <a:pt x="89" y="39"/>
                  </a:cubicBezTo>
                  <a:cubicBezTo>
                    <a:pt x="83" y="37"/>
                    <a:pt x="76" y="36"/>
                    <a:pt x="68" y="39"/>
                  </a:cubicBezTo>
                  <a:cubicBezTo>
                    <a:pt x="51" y="43"/>
                    <a:pt x="36" y="54"/>
                    <a:pt x="22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36"/>
                    <a:pt x="14" y="28"/>
                    <a:pt x="25" y="21"/>
                  </a:cubicBezTo>
                  <a:cubicBezTo>
                    <a:pt x="36" y="14"/>
                    <a:pt x="48" y="8"/>
                    <a:pt x="60" y="5"/>
                  </a:cubicBezTo>
                  <a:cubicBezTo>
                    <a:pt x="80" y="0"/>
                    <a:pt x="98" y="0"/>
                    <a:pt x="112" y="6"/>
                  </a:cubicBezTo>
                  <a:cubicBezTo>
                    <a:pt x="126" y="13"/>
                    <a:pt x="136" y="24"/>
                    <a:pt x="140" y="40"/>
                  </a:cubicBezTo>
                  <a:cubicBezTo>
                    <a:pt x="144" y="51"/>
                    <a:pt x="144" y="62"/>
                    <a:pt x="142" y="73"/>
                  </a:cubicBezTo>
                  <a:cubicBezTo>
                    <a:pt x="140" y="84"/>
                    <a:pt x="135" y="96"/>
                    <a:pt x="128" y="111"/>
                  </a:cubicBezTo>
                  <a:cubicBezTo>
                    <a:pt x="97" y="168"/>
                    <a:pt x="97" y="168"/>
                    <a:pt x="97" y="168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 hidden="1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4C8EEB42-6B3A-40A7-974F-564D28C3EB9F}"/>
              </a:ext>
            </a:extLst>
          </p:cNvPr>
          <p:cNvSpPr txBox="1"/>
          <p:nvPr/>
        </p:nvSpPr>
        <p:spPr>
          <a:xfrm>
            <a:off x="-5688216" y="1017216"/>
            <a:ext cx="568821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95A081-0D6E-450C-AA94-7948819E4153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5F10DD-FCCD-4EE4-AC08-A31C0210A7B7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9FD99FD-3B75-4BA3-8DB4-7D336EA90FAF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2B7D9E7-3A9F-4BDE-B1A5-6C3F2AEFE054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4C875-1308-49FA-BB45-2DE51B2FA758}"/>
              </a:ext>
            </a:extLst>
          </p:cNvPr>
          <p:cNvSpPr/>
          <p:nvPr/>
        </p:nvSpPr>
        <p:spPr>
          <a:xfrm>
            <a:off x="0" y="0"/>
            <a:ext cx="1727893" cy="512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17185" y="1186993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185" y="1186993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50336" y="312104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0336" y="312104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77020" y="1186993"/>
              <a:ext cx="655077" cy="8259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5077" cy="82596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0230" ay="-915329" az="-26745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7020" y="1186993"/>
                <a:ext cx="655077" cy="82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08611" y="1164678"/>
              <a:ext cx="674064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74064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60225" ay="-1268960" az="-354490"/>
                    <am3d:postTrans dx="0" dy="0" dz="0"/>
                  </am3d:trans>
                  <am3d:attrSrcUrl r:id="rId3"/>
                  <am3d:raster rName="Office3DRenderer" rVer="16.0.8326">
                    <am3d:blip r:embed="rId7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8611" y="1164678"/>
                <a:ext cx="674064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8586" y="1164678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8586" y="1164678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1326" y="1158514"/>
              <a:ext cx="901915" cy="8829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8292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-346451" ay="3247391" az="-281102"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326" y="1158514"/>
                <a:ext cx="901915" cy="88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57986" y="3090312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57986" y="3090312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65575" y="3090311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1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5575" y="3090311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0590" y="3107139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590" y="3107139"/>
                <a:ext cx="731028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8381" y="3121046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13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8381" y="3121046"/>
                <a:ext cx="901915" cy="8639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681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-2256702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sḷîḓe">
              <a:extLst>
                <a:ext uri="{FF2B5EF4-FFF2-40B4-BE49-F238E27FC236}">
                  <a16:creationId xmlns:a16="http://schemas.microsoft.com/office/drawing/2014/main" id="{A806F44F-416D-418C-9C1F-3341D374D58E}"/>
                </a:ext>
              </a:extLst>
            </p:cNvPr>
            <p:cNvSpPr/>
            <p:nvPr/>
          </p:nvSpPr>
          <p:spPr bwMode="auto">
            <a:xfrm>
              <a:off x="-7409771" y="7190305"/>
              <a:ext cx="848043" cy="1094249"/>
            </a:xfrm>
            <a:custGeom>
              <a:avLst/>
              <a:gdLst>
                <a:gd name="T0" fmla="*/ 186 w 186"/>
                <a:gd name="T1" fmla="*/ 158 h 240"/>
                <a:gd name="T2" fmla="*/ 183 w 186"/>
                <a:gd name="T3" fmla="*/ 198 h 240"/>
                <a:gd name="T4" fmla="*/ 151 w 186"/>
                <a:gd name="T5" fmla="*/ 196 h 240"/>
                <a:gd name="T6" fmla="*/ 148 w 186"/>
                <a:gd name="T7" fmla="*/ 240 h 240"/>
                <a:gd name="T8" fmla="*/ 97 w 186"/>
                <a:gd name="T9" fmla="*/ 236 h 240"/>
                <a:gd name="T10" fmla="*/ 100 w 186"/>
                <a:gd name="T11" fmla="*/ 193 h 240"/>
                <a:gd name="T12" fmla="*/ 0 w 186"/>
                <a:gd name="T13" fmla="*/ 186 h 240"/>
                <a:gd name="T14" fmla="*/ 3 w 186"/>
                <a:gd name="T15" fmla="*/ 149 h 240"/>
                <a:gd name="T16" fmla="*/ 122 w 186"/>
                <a:gd name="T17" fmla="*/ 0 h 240"/>
                <a:gd name="T18" fmla="*/ 163 w 186"/>
                <a:gd name="T19" fmla="*/ 3 h 240"/>
                <a:gd name="T20" fmla="*/ 153 w 186"/>
                <a:gd name="T21" fmla="*/ 156 h 240"/>
                <a:gd name="T22" fmla="*/ 186 w 186"/>
                <a:gd name="T23" fmla="*/ 158 h 240"/>
                <a:gd name="T24" fmla="*/ 51 w 186"/>
                <a:gd name="T25" fmla="*/ 150 h 240"/>
                <a:gd name="T26" fmla="*/ 102 w 186"/>
                <a:gd name="T27" fmla="*/ 153 h 240"/>
                <a:gd name="T28" fmla="*/ 107 w 186"/>
                <a:gd name="T29" fmla="*/ 79 h 240"/>
                <a:gd name="T30" fmla="*/ 51 w 186"/>
                <a:gd name="T31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40">
                  <a:moveTo>
                    <a:pt x="186" y="158"/>
                  </a:moveTo>
                  <a:lnTo>
                    <a:pt x="183" y="198"/>
                  </a:lnTo>
                  <a:lnTo>
                    <a:pt x="151" y="196"/>
                  </a:lnTo>
                  <a:lnTo>
                    <a:pt x="148" y="240"/>
                  </a:lnTo>
                  <a:lnTo>
                    <a:pt x="97" y="236"/>
                  </a:lnTo>
                  <a:lnTo>
                    <a:pt x="100" y="193"/>
                  </a:lnTo>
                  <a:lnTo>
                    <a:pt x="0" y="186"/>
                  </a:lnTo>
                  <a:lnTo>
                    <a:pt x="3" y="149"/>
                  </a:lnTo>
                  <a:lnTo>
                    <a:pt x="122" y="0"/>
                  </a:lnTo>
                  <a:lnTo>
                    <a:pt x="163" y="3"/>
                  </a:lnTo>
                  <a:lnTo>
                    <a:pt x="153" y="156"/>
                  </a:lnTo>
                  <a:lnTo>
                    <a:pt x="186" y="158"/>
                  </a:lnTo>
                  <a:close/>
                  <a:moveTo>
                    <a:pt x="51" y="150"/>
                  </a:moveTo>
                  <a:lnTo>
                    <a:pt x="102" y="153"/>
                  </a:lnTo>
                  <a:lnTo>
                    <a:pt x="107" y="79"/>
                  </a:lnTo>
                  <a:lnTo>
                    <a:pt x="51" y="1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liḍè">
              <a:extLst>
                <a:ext uri="{FF2B5EF4-FFF2-40B4-BE49-F238E27FC236}">
                  <a16:creationId xmlns:a16="http://schemas.microsoft.com/office/drawing/2014/main" id="{6870165E-4A39-4FE8-9DC7-F443A76B607F}"/>
                </a:ext>
              </a:extLst>
            </p:cNvPr>
            <p:cNvSpPr/>
            <p:nvPr/>
          </p:nvSpPr>
          <p:spPr bwMode="auto">
            <a:xfrm>
              <a:off x="-5786636" y="6779964"/>
              <a:ext cx="875398" cy="1094249"/>
            </a:xfrm>
            <a:custGeom>
              <a:avLst/>
              <a:gdLst>
                <a:gd name="T0" fmla="*/ 158 w 177"/>
                <a:gd name="T1" fmla="*/ 114 h 221"/>
                <a:gd name="T2" fmla="*/ 175 w 177"/>
                <a:gd name="T3" fmla="*/ 145 h 221"/>
                <a:gd name="T4" fmla="*/ 170 w 177"/>
                <a:gd name="T5" fmla="*/ 179 h 221"/>
                <a:gd name="T6" fmla="*/ 145 w 177"/>
                <a:gd name="T7" fmla="*/ 204 h 221"/>
                <a:gd name="T8" fmla="*/ 105 w 177"/>
                <a:gd name="T9" fmla="*/ 218 h 221"/>
                <a:gd name="T10" fmla="*/ 61 w 177"/>
                <a:gd name="T11" fmla="*/ 218 h 221"/>
                <a:gd name="T12" fmla="*/ 29 w 177"/>
                <a:gd name="T13" fmla="*/ 203 h 221"/>
                <a:gd name="T14" fmla="*/ 14 w 177"/>
                <a:gd name="T15" fmla="*/ 172 h 221"/>
                <a:gd name="T16" fmla="*/ 19 w 177"/>
                <a:gd name="T17" fmla="*/ 138 h 221"/>
                <a:gd name="T18" fmla="*/ 48 w 177"/>
                <a:gd name="T19" fmla="*/ 114 h 221"/>
                <a:gd name="T20" fmla="*/ 17 w 177"/>
                <a:gd name="T21" fmla="*/ 100 h 221"/>
                <a:gd name="T22" fmla="*/ 2 w 177"/>
                <a:gd name="T23" fmla="*/ 73 h 221"/>
                <a:gd name="T24" fmla="*/ 7 w 177"/>
                <a:gd name="T25" fmla="*/ 41 h 221"/>
                <a:gd name="T26" fmla="*/ 30 w 177"/>
                <a:gd name="T27" fmla="*/ 16 h 221"/>
                <a:gd name="T28" fmla="*/ 68 w 177"/>
                <a:gd name="T29" fmla="*/ 3 h 221"/>
                <a:gd name="T30" fmla="*/ 108 w 177"/>
                <a:gd name="T31" fmla="*/ 3 h 221"/>
                <a:gd name="T32" fmla="*/ 138 w 177"/>
                <a:gd name="T33" fmla="*/ 19 h 221"/>
                <a:gd name="T34" fmla="*/ 153 w 177"/>
                <a:gd name="T35" fmla="*/ 47 h 221"/>
                <a:gd name="T36" fmla="*/ 148 w 177"/>
                <a:gd name="T37" fmla="*/ 79 h 221"/>
                <a:gd name="T38" fmla="*/ 124 w 177"/>
                <a:gd name="T39" fmla="*/ 101 h 221"/>
                <a:gd name="T40" fmla="*/ 158 w 177"/>
                <a:gd name="T41" fmla="*/ 114 h 221"/>
                <a:gd name="T42" fmla="*/ 125 w 177"/>
                <a:gd name="T43" fmla="*/ 171 h 221"/>
                <a:gd name="T44" fmla="*/ 132 w 177"/>
                <a:gd name="T45" fmla="*/ 149 h 221"/>
                <a:gd name="T46" fmla="*/ 118 w 177"/>
                <a:gd name="T47" fmla="*/ 130 h 221"/>
                <a:gd name="T48" fmla="*/ 88 w 177"/>
                <a:gd name="T49" fmla="*/ 124 h 221"/>
                <a:gd name="T50" fmla="*/ 63 w 177"/>
                <a:gd name="T51" fmla="*/ 139 h 221"/>
                <a:gd name="T52" fmla="*/ 56 w 177"/>
                <a:gd name="T53" fmla="*/ 162 h 221"/>
                <a:gd name="T54" fmla="*/ 70 w 177"/>
                <a:gd name="T55" fmla="*/ 181 h 221"/>
                <a:gd name="T56" fmla="*/ 99 w 177"/>
                <a:gd name="T57" fmla="*/ 183 h 221"/>
                <a:gd name="T58" fmla="*/ 125 w 177"/>
                <a:gd name="T59" fmla="*/ 171 h 221"/>
                <a:gd name="T60" fmla="*/ 52 w 177"/>
                <a:gd name="T61" fmla="*/ 49 h 221"/>
                <a:gd name="T62" fmla="*/ 46 w 177"/>
                <a:gd name="T63" fmla="*/ 70 h 221"/>
                <a:gd name="T64" fmla="*/ 58 w 177"/>
                <a:gd name="T65" fmla="*/ 89 h 221"/>
                <a:gd name="T66" fmla="*/ 84 w 177"/>
                <a:gd name="T67" fmla="*/ 95 h 221"/>
                <a:gd name="T68" fmla="*/ 105 w 177"/>
                <a:gd name="T69" fmla="*/ 81 h 221"/>
                <a:gd name="T70" fmla="*/ 111 w 177"/>
                <a:gd name="T71" fmla="*/ 59 h 221"/>
                <a:gd name="T72" fmla="*/ 99 w 177"/>
                <a:gd name="T73" fmla="*/ 41 h 221"/>
                <a:gd name="T74" fmla="*/ 74 w 177"/>
                <a:gd name="T75" fmla="*/ 38 h 221"/>
                <a:gd name="T76" fmla="*/ 52 w 177"/>
                <a:gd name="T77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7" h="221">
                  <a:moveTo>
                    <a:pt x="158" y="114"/>
                  </a:moveTo>
                  <a:cubicBezTo>
                    <a:pt x="167" y="122"/>
                    <a:pt x="173" y="132"/>
                    <a:pt x="175" y="145"/>
                  </a:cubicBezTo>
                  <a:cubicBezTo>
                    <a:pt x="177" y="157"/>
                    <a:pt x="176" y="168"/>
                    <a:pt x="170" y="179"/>
                  </a:cubicBezTo>
                  <a:cubicBezTo>
                    <a:pt x="165" y="189"/>
                    <a:pt x="157" y="197"/>
                    <a:pt x="145" y="204"/>
                  </a:cubicBezTo>
                  <a:cubicBezTo>
                    <a:pt x="134" y="211"/>
                    <a:pt x="120" y="216"/>
                    <a:pt x="105" y="218"/>
                  </a:cubicBezTo>
                  <a:cubicBezTo>
                    <a:pt x="89" y="221"/>
                    <a:pt x="74" y="221"/>
                    <a:pt x="61" y="218"/>
                  </a:cubicBezTo>
                  <a:cubicBezTo>
                    <a:pt x="48" y="216"/>
                    <a:pt x="38" y="210"/>
                    <a:pt x="29" y="203"/>
                  </a:cubicBezTo>
                  <a:cubicBezTo>
                    <a:pt x="21" y="195"/>
                    <a:pt x="16" y="185"/>
                    <a:pt x="14" y="172"/>
                  </a:cubicBezTo>
                  <a:cubicBezTo>
                    <a:pt x="11" y="160"/>
                    <a:pt x="13" y="148"/>
                    <a:pt x="19" y="138"/>
                  </a:cubicBezTo>
                  <a:cubicBezTo>
                    <a:pt x="26" y="128"/>
                    <a:pt x="35" y="120"/>
                    <a:pt x="48" y="114"/>
                  </a:cubicBezTo>
                  <a:cubicBezTo>
                    <a:pt x="35" y="112"/>
                    <a:pt x="25" y="108"/>
                    <a:pt x="17" y="100"/>
                  </a:cubicBezTo>
                  <a:cubicBezTo>
                    <a:pt x="9" y="93"/>
                    <a:pt x="4" y="84"/>
                    <a:pt x="2" y="73"/>
                  </a:cubicBezTo>
                  <a:cubicBezTo>
                    <a:pt x="0" y="61"/>
                    <a:pt x="1" y="51"/>
                    <a:pt x="7" y="41"/>
                  </a:cubicBezTo>
                  <a:cubicBezTo>
                    <a:pt x="12" y="31"/>
                    <a:pt x="19" y="23"/>
                    <a:pt x="30" y="16"/>
                  </a:cubicBezTo>
                  <a:cubicBezTo>
                    <a:pt x="41" y="10"/>
                    <a:pt x="53" y="5"/>
                    <a:pt x="68" y="3"/>
                  </a:cubicBezTo>
                  <a:cubicBezTo>
                    <a:pt x="82" y="0"/>
                    <a:pt x="96" y="1"/>
                    <a:pt x="108" y="3"/>
                  </a:cubicBezTo>
                  <a:cubicBezTo>
                    <a:pt x="120" y="6"/>
                    <a:pt x="130" y="11"/>
                    <a:pt x="138" y="19"/>
                  </a:cubicBezTo>
                  <a:cubicBezTo>
                    <a:pt x="146" y="26"/>
                    <a:pt x="151" y="36"/>
                    <a:pt x="153" y="47"/>
                  </a:cubicBezTo>
                  <a:cubicBezTo>
                    <a:pt x="155" y="58"/>
                    <a:pt x="154" y="69"/>
                    <a:pt x="148" y="79"/>
                  </a:cubicBezTo>
                  <a:cubicBezTo>
                    <a:pt x="143" y="88"/>
                    <a:pt x="135" y="96"/>
                    <a:pt x="124" y="101"/>
                  </a:cubicBezTo>
                  <a:cubicBezTo>
                    <a:pt x="138" y="102"/>
                    <a:pt x="149" y="107"/>
                    <a:pt x="158" y="114"/>
                  </a:cubicBezTo>
                  <a:close/>
                  <a:moveTo>
                    <a:pt x="125" y="171"/>
                  </a:moveTo>
                  <a:cubicBezTo>
                    <a:pt x="131" y="165"/>
                    <a:pt x="133" y="158"/>
                    <a:pt x="132" y="149"/>
                  </a:cubicBezTo>
                  <a:cubicBezTo>
                    <a:pt x="130" y="140"/>
                    <a:pt x="126" y="134"/>
                    <a:pt x="118" y="130"/>
                  </a:cubicBezTo>
                  <a:cubicBezTo>
                    <a:pt x="110" y="126"/>
                    <a:pt x="100" y="124"/>
                    <a:pt x="88" y="124"/>
                  </a:cubicBezTo>
                  <a:cubicBezTo>
                    <a:pt x="77" y="128"/>
                    <a:pt x="69" y="133"/>
                    <a:pt x="63" y="139"/>
                  </a:cubicBezTo>
                  <a:cubicBezTo>
                    <a:pt x="57" y="146"/>
                    <a:pt x="54" y="153"/>
                    <a:pt x="56" y="162"/>
                  </a:cubicBezTo>
                  <a:cubicBezTo>
                    <a:pt x="57" y="171"/>
                    <a:pt x="62" y="177"/>
                    <a:pt x="70" y="181"/>
                  </a:cubicBezTo>
                  <a:cubicBezTo>
                    <a:pt x="77" y="184"/>
                    <a:pt x="87" y="185"/>
                    <a:pt x="99" y="183"/>
                  </a:cubicBezTo>
                  <a:cubicBezTo>
                    <a:pt x="110" y="181"/>
                    <a:pt x="119" y="177"/>
                    <a:pt x="125" y="171"/>
                  </a:cubicBezTo>
                  <a:close/>
                  <a:moveTo>
                    <a:pt x="52" y="49"/>
                  </a:moveTo>
                  <a:cubicBezTo>
                    <a:pt x="47" y="55"/>
                    <a:pt x="45" y="62"/>
                    <a:pt x="46" y="70"/>
                  </a:cubicBezTo>
                  <a:cubicBezTo>
                    <a:pt x="48" y="79"/>
                    <a:pt x="52" y="85"/>
                    <a:pt x="58" y="89"/>
                  </a:cubicBezTo>
                  <a:cubicBezTo>
                    <a:pt x="65" y="93"/>
                    <a:pt x="73" y="95"/>
                    <a:pt x="84" y="95"/>
                  </a:cubicBezTo>
                  <a:cubicBezTo>
                    <a:pt x="93" y="92"/>
                    <a:pt x="100" y="87"/>
                    <a:pt x="105" y="81"/>
                  </a:cubicBezTo>
                  <a:cubicBezTo>
                    <a:pt x="110" y="75"/>
                    <a:pt x="112" y="68"/>
                    <a:pt x="111" y="59"/>
                  </a:cubicBezTo>
                  <a:cubicBezTo>
                    <a:pt x="109" y="51"/>
                    <a:pt x="105" y="45"/>
                    <a:pt x="99" y="41"/>
                  </a:cubicBezTo>
                  <a:cubicBezTo>
                    <a:pt x="92" y="38"/>
                    <a:pt x="84" y="37"/>
                    <a:pt x="74" y="38"/>
                  </a:cubicBezTo>
                  <a:cubicBezTo>
                    <a:pt x="64" y="40"/>
                    <a:pt x="57" y="44"/>
                    <a:pt x="52" y="49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lïdê">
              <a:extLst>
                <a:ext uri="{FF2B5EF4-FFF2-40B4-BE49-F238E27FC236}">
                  <a16:creationId xmlns:a16="http://schemas.microsoft.com/office/drawing/2014/main" id="{2D56ADF8-ABA8-449E-8CB5-998C91F2290C}"/>
                </a:ext>
              </a:extLst>
            </p:cNvPr>
            <p:cNvSpPr/>
            <p:nvPr/>
          </p:nvSpPr>
          <p:spPr bwMode="auto">
            <a:xfrm>
              <a:off x="-6465982" y="7874210"/>
              <a:ext cx="920993" cy="1066891"/>
            </a:xfrm>
            <a:custGeom>
              <a:avLst/>
              <a:gdLst>
                <a:gd name="T0" fmla="*/ 177 w 186"/>
                <a:gd name="T1" fmla="*/ 146 h 216"/>
                <a:gd name="T2" fmla="*/ 186 w 186"/>
                <a:gd name="T3" fmla="*/ 180 h 216"/>
                <a:gd name="T4" fmla="*/ 54 w 186"/>
                <a:gd name="T5" fmla="*/ 216 h 216"/>
                <a:gd name="T6" fmla="*/ 46 w 186"/>
                <a:gd name="T7" fmla="*/ 185 h 216"/>
                <a:gd name="T8" fmla="*/ 91 w 186"/>
                <a:gd name="T9" fmla="*/ 99 h 216"/>
                <a:gd name="T10" fmla="*/ 100 w 186"/>
                <a:gd name="T11" fmla="*/ 55 h 216"/>
                <a:gd name="T12" fmla="*/ 89 w 186"/>
                <a:gd name="T13" fmla="*/ 39 h 216"/>
                <a:gd name="T14" fmla="*/ 68 w 186"/>
                <a:gd name="T15" fmla="*/ 39 h 216"/>
                <a:gd name="T16" fmla="*/ 22 w 186"/>
                <a:gd name="T17" fmla="*/ 72 h 216"/>
                <a:gd name="T18" fmla="*/ 0 w 186"/>
                <a:gd name="T19" fmla="*/ 45 h 216"/>
                <a:gd name="T20" fmla="*/ 25 w 186"/>
                <a:gd name="T21" fmla="*/ 21 h 216"/>
                <a:gd name="T22" fmla="*/ 60 w 186"/>
                <a:gd name="T23" fmla="*/ 5 h 216"/>
                <a:gd name="T24" fmla="*/ 112 w 186"/>
                <a:gd name="T25" fmla="*/ 6 h 216"/>
                <a:gd name="T26" fmla="*/ 140 w 186"/>
                <a:gd name="T27" fmla="*/ 40 h 216"/>
                <a:gd name="T28" fmla="*/ 142 w 186"/>
                <a:gd name="T29" fmla="*/ 73 h 216"/>
                <a:gd name="T30" fmla="*/ 128 w 186"/>
                <a:gd name="T31" fmla="*/ 111 h 216"/>
                <a:gd name="T32" fmla="*/ 97 w 186"/>
                <a:gd name="T33" fmla="*/ 168 h 216"/>
                <a:gd name="T34" fmla="*/ 177 w 186"/>
                <a:gd name="T35" fmla="*/ 14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16">
                  <a:moveTo>
                    <a:pt x="177" y="146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00" y="81"/>
                    <a:pt x="103" y="66"/>
                    <a:pt x="100" y="55"/>
                  </a:cubicBezTo>
                  <a:cubicBezTo>
                    <a:pt x="98" y="47"/>
                    <a:pt x="94" y="42"/>
                    <a:pt x="89" y="39"/>
                  </a:cubicBezTo>
                  <a:cubicBezTo>
                    <a:pt x="83" y="37"/>
                    <a:pt x="76" y="36"/>
                    <a:pt x="68" y="39"/>
                  </a:cubicBezTo>
                  <a:cubicBezTo>
                    <a:pt x="51" y="43"/>
                    <a:pt x="36" y="54"/>
                    <a:pt x="22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36"/>
                    <a:pt x="14" y="28"/>
                    <a:pt x="25" y="21"/>
                  </a:cubicBezTo>
                  <a:cubicBezTo>
                    <a:pt x="36" y="14"/>
                    <a:pt x="48" y="8"/>
                    <a:pt x="60" y="5"/>
                  </a:cubicBezTo>
                  <a:cubicBezTo>
                    <a:pt x="80" y="0"/>
                    <a:pt x="98" y="0"/>
                    <a:pt x="112" y="6"/>
                  </a:cubicBezTo>
                  <a:cubicBezTo>
                    <a:pt x="126" y="13"/>
                    <a:pt x="136" y="24"/>
                    <a:pt x="140" y="40"/>
                  </a:cubicBezTo>
                  <a:cubicBezTo>
                    <a:pt x="144" y="51"/>
                    <a:pt x="144" y="62"/>
                    <a:pt x="142" y="73"/>
                  </a:cubicBezTo>
                  <a:cubicBezTo>
                    <a:pt x="140" y="84"/>
                    <a:pt x="135" y="96"/>
                    <a:pt x="128" y="111"/>
                  </a:cubicBezTo>
                  <a:cubicBezTo>
                    <a:pt x="97" y="168"/>
                    <a:pt x="97" y="168"/>
                    <a:pt x="97" y="168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文本框 40">
            <a:extLst>
              <a:ext uri="{FF2B5EF4-FFF2-40B4-BE49-F238E27FC236}">
                <a16:creationId xmlns:a16="http://schemas.microsoft.com/office/drawing/2014/main" id="{4C8EEB42-6B3A-40A7-974F-564D28C3EB9F}"/>
              </a:ext>
            </a:extLst>
          </p:cNvPr>
          <p:cNvSpPr txBox="1"/>
          <p:nvPr/>
        </p:nvSpPr>
        <p:spPr>
          <a:xfrm>
            <a:off x="-5688216" y="1017216"/>
            <a:ext cx="568821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What is the 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Pigeon-Hole</a:t>
            </a:r>
          </a:p>
          <a:p>
            <a:pPr algn="dist"/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	Principle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?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4A11F-666B-4F31-96C8-7032E860B6A6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77154B-5D78-4A61-8EC4-76A4E363917E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0B73DD-E72A-4596-AAED-AB55745668EE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442D04-0486-4B3A-B1BE-E1C5EFCF6B60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4C875-1308-49FA-BB45-2DE51B2FA758}"/>
              </a:ext>
            </a:extLst>
          </p:cNvPr>
          <p:cNvSpPr/>
          <p:nvPr/>
        </p:nvSpPr>
        <p:spPr>
          <a:xfrm>
            <a:off x="0" y="0"/>
            <a:ext cx="1727893" cy="512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5419697"/>
                  </p:ext>
                </p:extLst>
              </p:nvPr>
            </p:nvGraphicFramePr>
            <p:xfrm>
              <a:off x="3274442" y="1186993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4442" y="1186993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863294"/>
                  </p:ext>
                </p:extLst>
              </p:nvPr>
            </p:nvGraphicFramePr>
            <p:xfrm>
              <a:off x="135147" y="348430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147" y="348430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6663459"/>
                  </p:ext>
                </p:extLst>
              </p:nvPr>
            </p:nvGraphicFramePr>
            <p:xfrm>
              <a:off x="1327600" y="1136425"/>
              <a:ext cx="655077" cy="8259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5077" cy="82596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0230" ay="-915329" az="-26745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7600" y="1136425"/>
                <a:ext cx="655077" cy="82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4352982"/>
                  </p:ext>
                </p:extLst>
              </p:nvPr>
            </p:nvGraphicFramePr>
            <p:xfrm>
              <a:off x="168295" y="2300161"/>
              <a:ext cx="617101" cy="80697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1" cy="80697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7"/>
                  </am3d:raster>
                  <am3d:objViewport viewportSz="12816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295" y="2300161"/>
                <a:ext cx="617101" cy="806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839202"/>
                  </p:ext>
                </p:extLst>
              </p:nvPr>
            </p:nvGraphicFramePr>
            <p:xfrm>
              <a:off x="2317743" y="1145688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7743" y="1145688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2238032"/>
                  </p:ext>
                </p:extLst>
              </p:nvPr>
            </p:nvGraphicFramePr>
            <p:xfrm>
              <a:off x="88228" y="1168006"/>
              <a:ext cx="901915" cy="8829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8292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-346451" ay="3247391" az="-281102"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28" y="1168006"/>
                <a:ext cx="901915" cy="88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3873639"/>
                  </p:ext>
                </p:extLst>
              </p:nvPr>
            </p:nvGraphicFramePr>
            <p:xfrm>
              <a:off x="2304521" y="2348027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4521" y="2348027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0781389"/>
                  </p:ext>
                </p:extLst>
              </p:nvPr>
            </p:nvGraphicFramePr>
            <p:xfrm>
              <a:off x="1222863" y="3478282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1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2863" y="3478282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6599697"/>
                  </p:ext>
                </p:extLst>
              </p:nvPr>
            </p:nvGraphicFramePr>
            <p:xfrm>
              <a:off x="1159166" y="2350363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9166" y="2350363"/>
                <a:ext cx="731028" cy="84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634606"/>
                  </p:ext>
                </p:extLst>
              </p:nvPr>
            </p:nvGraphicFramePr>
            <p:xfrm>
              <a:off x="3291297" y="2271680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13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1297" y="2271680"/>
                <a:ext cx="901915" cy="8639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537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-2256702" y="-3789173"/>
            <a:ext cx="12899828" cy="8330822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EFB06F9-DE01-4453-9A1C-8266F5F3AE9A}"/>
              </a:ext>
            </a:extLst>
          </p:cNvPr>
          <p:cNvSpPr/>
          <p:nvPr/>
        </p:nvSpPr>
        <p:spPr>
          <a:xfrm>
            <a:off x="-1732281" y="-505704"/>
            <a:ext cx="12608562" cy="159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3E1F8C8-7CBB-479A-ACDA-53EB7B620D9A}"/>
              </a:ext>
            </a:extLst>
          </p:cNvPr>
          <p:cNvSpPr/>
          <p:nvPr/>
        </p:nvSpPr>
        <p:spPr>
          <a:xfrm>
            <a:off x="-438238" y="79714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C83484-C444-4394-BEC6-D6D6F75F8957}"/>
              </a:ext>
            </a:extLst>
          </p:cNvPr>
          <p:cNvSpPr/>
          <p:nvPr/>
        </p:nvSpPr>
        <p:spPr>
          <a:xfrm>
            <a:off x="8425634" y="703560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3BBC68-FF33-4A07-B963-8F184EAAEB5F}"/>
              </a:ext>
            </a:extLst>
          </p:cNvPr>
          <p:cNvSpPr/>
          <p:nvPr/>
        </p:nvSpPr>
        <p:spPr>
          <a:xfrm>
            <a:off x="4252335" y="4251783"/>
            <a:ext cx="5711178" cy="444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0962818"/>
                  </p:ext>
                </p:extLst>
              </p:nvPr>
            </p:nvGraphicFramePr>
            <p:xfrm>
              <a:off x="7350393" y="1187036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0393" y="1187036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3197212"/>
                  </p:ext>
                </p:extLst>
              </p:nvPr>
            </p:nvGraphicFramePr>
            <p:xfrm>
              <a:off x="5413402" y="3261365"/>
              <a:ext cx="863939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3939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402" y="3261365"/>
                <a:ext cx="863939" cy="8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8975731"/>
                  </p:ext>
                </p:extLst>
              </p:nvPr>
            </p:nvGraphicFramePr>
            <p:xfrm>
              <a:off x="6469805" y="1261313"/>
              <a:ext cx="598114" cy="8259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98114" cy="825967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1281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9805" y="1261313"/>
                <a:ext cx="598114" cy="825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6825742"/>
                  </p:ext>
                </p:extLst>
              </p:nvPr>
            </p:nvGraphicFramePr>
            <p:xfrm>
              <a:off x="5467642" y="2253394"/>
              <a:ext cx="617101" cy="80697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1" cy="806978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7"/>
                  </am3d:raster>
                  <am3d:objViewport viewportSz="12816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7642" y="2253394"/>
                <a:ext cx="617101" cy="806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442413"/>
                  </p:ext>
                </p:extLst>
              </p:nvPr>
            </p:nvGraphicFramePr>
            <p:xfrm>
              <a:off x="6482644" y="3192267"/>
              <a:ext cx="712042" cy="8639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12042" cy="86394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1281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2644" y="3192267"/>
                <a:ext cx="712042" cy="863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182699"/>
                  </p:ext>
                </p:extLst>
              </p:nvPr>
            </p:nvGraphicFramePr>
            <p:xfrm>
              <a:off x="5551495" y="1216331"/>
              <a:ext cx="579124" cy="8449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79124" cy="844952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1281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1495" y="1216331"/>
                <a:ext cx="579124" cy="84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8562599"/>
                  </p:ext>
                </p:extLst>
              </p:nvPr>
            </p:nvGraphicFramePr>
            <p:xfrm>
              <a:off x="6471836" y="2209621"/>
              <a:ext cx="636088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6088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71836" y="2209621"/>
                <a:ext cx="636088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1635296"/>
                  </p:ext>
                </p:extLst>
              </p:nvPr>
            </p:nvGraphicFramePr>
            <p:xfrm>
              <a:off x="7533368" y="3261365"/>
              <a:ext cx="617100" cy="8259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7100" cy="82596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1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3368" y="3261365"/>
                <a:ext cx="617100" cy="82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9807419"/>
                  </p:ext>
                </p:extLst>
              </p:nvPr>
            </p:nvGraphicFramePr>
            <p:xfrm>
              <a:off x="7517627" y="2236423"/>
              <a:ext cx="901915" cy="8639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01915" cy="863940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12816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7627" y="2236423"/>
                <a:ext cx="901915" cy="8639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8820058"/>
                  </p:ext>
                </p:extLst>
              </p:nvPr>
            </p:nvGraphicFramePr>
            <p:xfrm>
              <a:off x="2102534" y="2217591"/>
              <a:ext cx="731028" cy="844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1028" cy="84495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869076" ay="2077143" az="500956"/>
                    <am3d:postTrans dx="0" dy="0" dz="0"/>
                  </am3d:trans>
                  <am3d:attrSrcUrl r:id="rId3"/>
                  <am3d:raster rName="Office3DRenderer" rVer="16.0.8326">
                    <am3d:blip r:embed="rId13"/>
                  </am3d:raster>
                  <am3d:objViewport viewportSz="12816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2534" y="2217591"/>
                <a:ext cx="731028" cy="844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2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119126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1689764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436244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4762500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436244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436244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2223406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610552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3394908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1997326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664668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2699581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4067173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1301999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-5167313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1353709" y="834474"/>
            <a:ext cx="6114934" cy="3949078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177612"/>
                  </p:ext>
                </p:extLst>
              </p:nvPr>
            </p:nvGraphicFramePr>
            <p:xfrm>
              <a:off x="1713414" y="1297717"/>
              <a:ext cx="740536" cy="6455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40536" cy="645596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3922138" ay="4301319" az="385328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93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414" y="1297717"/>
                <a:ext cx="740536" cy="645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4675236"/>
                  </p:ext>
                </p:extLst>
              </p:nvPr>
            </p:nvGraphicFramePr>
            <p:xfrm>
              <a:off x="5907453" y="3198296"/>
              <a:ext cx="423613" cy="4236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558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453" y="3198296"/>
                <a:ext cx="423613" cy="42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8532395"/>
                  </p:ext>
                </p:extLst>
              </p:nvPr>
            </p:nvGraphicFramePr>
            <p:xfrm>
              <a:off x="4957693" y="4215396"/>
              <a:ext cx="423613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561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7693" y="4215396"/>
                <a:ext cx="423613" cy="423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631995"/>
                  </p:ext>
                </p:extLst>
              </p:nvPr>
            </p:nvGraphicFramePr>
            <p:xfrm>
              <a:off x="5475676" y="3234716"/>
              <a:ext cx="293272" cy="4049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3272" cy="40499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7"/>
                  </am3d:raster>
                  <am3d:objViewport viewportSz="527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676" y="3234716"/>
                <a:ext cx="293272" cy="40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0630668"/>
                  </p:ext>
                </p:extLst>
              </p:nvPr>
            </p:nvGraphicFramePr>
            <p:xfrm>
              <a:off x="4984288" y="3721161"/>
              <a:ext cx="302581" cy="3956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39568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5159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4288" y="3721161"/>
                <a:ext cx="302581" cy="39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9100330"/>
                  </p:ext>
                </p:extLst>
              </p:nvPr>
            </p:nvGraphicFramePr>
            <p:xfrm>
              <a:off x="5481972" y="4181516"/>
              <a:ext cx="349134" cy="4236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9134" cy="42361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5507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1972" y="4181516"/>
                <a:ext cx="349134" cy="42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0743920"/>
                  </p:ext>
                </p:extLst>
              </p:nvPr>
            </p:nvGraphicFramePr>
            <p:xfrm>
              <a:off x="5025404" y="3212660"/>
              <a:ext cx="283960" cy="4143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3960" cy="41430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10"/>
                  </am3d:raster>
                  <am3d:objViewport viewportSz="515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25404" y="3212660"/>
                <a:ext cx="283960" cy="414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552470"/>
                  </p:ext>
                </p:extLst>
              </p:nvPr>
            </p:nvGraphicFramePr>
            <p:xfrm>
              <a:off x="5476672" y="3699698"/>
              <a:ext cx="31189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189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1"/>
                  </am3d:raster>
                  <am3d:objViewport viewportSz="519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6672" y="3699698"/>
                <a:ext cx="31189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074735"/>
                  </p:ext>
                </p:extLst>
              </p:nvPr>
            </p:nvGraphicFramePr>
            <p:xfrm>
              <a:off x="5997170" y="4215396"/>
              <a:ext cx="30258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2"/>
                  </am3d:raster>
                  <am3d:objViewport viewportSz="4983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97170" y="4215396"/>
                <a:ext cx="30258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676234"/>
                  </p:ext>
                </p:extLst>
              </p:nvPr>
            </p:nvGraphicFramePr>
            <p:xfrm>
              <a:off x="5989453" y="3712839"/>
              <a:ext cx="442234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2234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13"/>
                  </am3d:raster>
                  <am3d:objViewport viewportSz="5648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9453" y="3712839"/>
                <a:ext cx="442234" cy="423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2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1C28B7-F9CB-4547-A745-D5CCFC253EEF}"/>
              </a:ext>
            </a:extLst>
          </p:cNvPr>
          <p:cNvGrpSpPr/>
          <p:nvPr/>
        </p:nvGrpSpPr>
        <p:grpSpPr>
          <a:xfrm>
            <a:off x="1353709" y="834474"/>
            <a:ext cx="6114934" cy="3949078"/>
            <a:chOff x="-8289729" y="5348321"/>
            <a:chExt cx="19308929" cy="12469875"/>
          </a:xfrm>
        </p:grpSpPr>
        <p:sp>
          <p:nvSpPr>
            <p:cNvPr id="36" name="iṣļíḑè">
              <a:extLst>
                <a:ext uri="{FF2B5EF4-FFF2-40B4-BE49-F238E27FC236}">
                  <a16:creationId xmlns:a16="http://schemas.microsoft.com/office/drawing/2014/main" id="{F66E5D1F-FD69-4666-AB64-8942C4CEF3DB}"/>
                </a:ext>
              </a:extLst>
            </p:cNvPr>
            <p:cNvSpPr/>
            <p:nvPr/>
          </p:nvSpPr>
          <p:spPr bwMode="auto">
            <a:xfrm>
              <a:off x="-8289729" y="15725444"/>
              <a:ext cx="19308929" cy="209275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ïḋè">
              <a:extLst>
                <a:ext uri="{FF2B5EF4-FFF2-40B4-BE49-F238E27FC236}">
                  <a16:creationId xmlns:a16="http://schemas.microsoft.com/office/drawing/2014/main" id="{845237F8-65F5-4914-B759-C10486762244}"/>
                </a:ext>
              </a:extLst>
            </p:cNvPr>
            <p:cNvSpPr/>
            <p:nvPr/>
          </p:nvSpPr>
          <p:spPr bwMode="auto">
            <a:xfrm>
              <a:off x="-2503891" y="5348321"/>
              <a:ext cx="8334527" cy="5494040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ḻîḑê">
              <a:extLst>
                <a:ext uri="{FF2B5EF4-FFF2-40B4-BE49-F238E27FC236}">
                  <a16:creationId xmlns:a16="http://schemas.microsoft.com/office/drawing/2014/main" id="{B981B417-B91B-42E5-81F5-79DD66BCD299}"/>
                </a:ext>
              </a:extLst>
            </p:cNvPr>
            <p:cNvSpPr/>
            <p:nvPr/>
          </p:nvSpPr>
          <p:spPr bwMode="auto">
            <a:xfrm>
              <a:off x="-2704505" y="10783089"/>
              <a:ext cx="8735752" cy="364749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ḷïḍé">
              <a:extLst>
                <a:ext uri="{FF2B5EF4-FFF2-40B4-BE49-F238E27FC236}">
                  <a16:creationId xmlns:a16="http://schemas.microsoft.com/office/drawing/2014/main" id="{C8DFD52E-9951-43D3-8F9E-CB4E22CCE4D6}"/>
                </a:ext>
              </a:extLst>
            </p:cNvPr>
            <p:cNvSpPr/>
            <p:nvPr/>
          </p:nvSpPr>
          <p:spPr bwMode="auto">
            <a:xfrm>
              <a:off x="-2061632" y="15643375"/>
              <a:ext cx="360193" cy="405785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ḷiḍé">
              <a:extLst>
                <a:ext uri="{FF2B5EF4-FFF2-40B4-BE49-F238E27FC236}">
                  <a16:creationId xmlns:a16="http://schemas.microsoft.com/office/drawing/2014/main" id="{81C96088-03F0-4BC1-B967-A0E2B9146CAD}"/>
                </a:ext>
              </a:extLst>
            </p:cNvPr>
            <p:cNvSpPr/>
            <p:nvPr/>
          </p:nvSpPr>
          <p:spPr bwMode="auto">
            <a:xfrm>
              <a:off x="-2079869" y="11904693"/>
              <a:ext cx="966586" cy="3902819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1îdè">
              <a:extLst>
                <a:ext uri="{FF2B5EF4-FFF2-40B4-BE49-F238E27FC236}">
                  <a16:creationId xmlns:a16="http://schemas.microsoft.com/office/drawing/2014/main" id="{9551CFC7-3036-4B51-9773-5054364997B5}"/>
                </a:ext>
              </a:extLst>
            </p:cNvPr>
            <p:cNvSpPr/>
            <p:nvPr/>
          </p:nvSpPr>
          <p:spPr bwMode="auto">
            <a:xfrm>
              <a:off x="-1409641" y="12050594"/>
              <a:ext cx="1158078" cy="3829869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sľídê">
              <a:extLst>
                <a:ext uri="{FF2B5EF4-FFF2-40B4-BE49-F238E27FC236}">
                  <a16:creationId xmlns:a16="http://schemas.microsoft.com/office/drawing/2014/main" id="{4BF2D205-703A-48A7-B846-4E44F932C459}"/>
                </a:ext>
              </a:extLst>
            </p:cNvPr>
            <p:cNvSpPr/>
            <p:nvPr/>
          </p:nvSpPr>
          <p:spPr bwMode="auto">
            <a:xfrm>
              <a:off x="-962824" y="15857664"/>
              <a:ext cx="364749" cy="250766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iďé">
              <a:extLst>
                <a:ext uri="{FF2B5EF4-FFF2-40B4-BE49-F238E27FC236}">
                  <a16:creationId xmlns:a16="http://schemas.microsoft.com/office/drawing/2014/main" id="{76B91520-61C9-400A-B42D-7CA148B4983E}"/>
                </a:ext>
              </a:extLst>
            </p:cNvPr>
            <p:cNvSpPr/>
            <p:nvPr/>
          </p:nvSpPr>
          <p:spPr bwMode="auto">
            <a:xfrm>
              <a:off x="-2873199" y="9488228"/>
              <a:ext cx="3063897" cy="4149025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ḷïḑe">
              <a:extLst>
                <a:ext uri="{FF2B5EF4-FFF2-40B4-BE49-F238E27FC236}">
                  <a16:creationId xmlns:a16="http://schemas.microsoft.com/office/drawing/2014/main" id="{8E92FF72-CAF3-4C21-B8F1-E39FA6DFB253}"/>
                </a:ext>
              </a:extLst>
            </p:cNvPr>
            <p:cNvSpPr/>
            <p:nvPr/>
          </p:nvSpPr>
          <p:spPr bwMode="auto">
            <a:xfrm>
              <a:off x="-1345812" y="8717694"/>
              <a:ext cx="396666" cy="51976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$lidé">
              <a:extLst>
                <a:ext uri="{FF2B5EF4-FFF2-40B4-BE49-F238E27FC236}">
                  <a16:creationId xmlns:a16="http://schemas.microsoft.com/office/drawing/2014/main" id="{ECE7CE94-142C-4A9E-BE41-D153DD0AF8C2}"/>
                </a:ext>
              </a:extLst>
            </p:cNvPr>
            <p:cNvSpPr/>
            <p:nvPr/>
          </p:nvSpPr>
          <p:spPr bwMode="auto">
            <a:xfrm>
              <a:off x="-1797189" y="8676661"/>
              <a:ext cx="829806" cy="1148960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1íḓê">
              <a:extLst>
                <a:ext uri="{FF2B5EF4-FFF2-40B4-BE49-F238E27FC236}">
                  <a16:creationId xmlns:a16="http://schemas.microsoft.com/office/drawing/2014/main" id="{6864F7BB-078E-4871-BA56-A77154571BAF}"/>
                </a:ext>
              </a:extLst>
            </p:cNvPr>
            <p:cNvSpPr/>
            <p:nvPr/>
          </p:nvSpPr>
          <p:spPr bwMode="auto">
            <a:xfrm>
              <a:off x="-2330635" y="8608267"/>
              <a:ext cx="1454439" cy="3852668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ídè">
              <a:extLst>
                <a:ext uri="{FF2B5EF4-FFF2-40B4-BE49-F238E27FC236}">
                  <a16:creationId xmlns:a16="http://schemas.microsoft.com/office/drawing/2014/main" id="{6DA44552-3B65-476D-B253-3F4F556AED73}"/>
                </a:ext>
              </a:extLst>
            </p:cNvPr>
            <p:cNvSpPr/>
            <p:nvPr/>
          </p:nvSpPr>
          <p:spPr bwMode="auto">
            <a:xfrm>
              <a:off x="-1090488" y="8922865"/>
              <a:ext cx="1892138" cy="124926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lïḑê">
              <a:extLst>
                <a:ext uri="{FF2B5EF4-FFF2-40B4-BE49-F238E27FC236}">
                  <a16:creationId xmlns:a16="http://schemas.microsoft.com/office/drawing/2014/main" id="{2BA08169-0295-4435-AA0C-6335F136A6A5}"/>
                </a:ext>
              </a:extLst>
            </p:cNvPr>
            <p:cNvSpPr/>
            <p:nvPr/>
          </p:nvSpPr>
          <p:spPr bwMode="auto">
            <a:xfrm>
              <a:off x="601039" y="8717694"/>
              <a:ext cx="351074" cy="341953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dè">
              <a:extLst>
                <a:ext uri="{FF2B5EF4-FFF2-40B4-BE49-F238E27FC236}">
                  <a16:creationId xmlns:a16="http://schemas.microsoft.com/office/drawing/2014/main" id="{7F20140F-6F34-46F4-BD7D-9247A6F7FB56}"/>
                </a:ext>
              </a:extLst>
            </p:cNvPr>
            <p:cNvSpPr/>
            <p:nvPr/>
          </p:nvSpPr>
          <p:spPr bwMode="auto">
            <a:xfrm>
              <a:off x="601039" y="8430455"/>
              <a:ext cx="177818" cy="341953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ḓê">
              <a:extLst>
                <a:ext uri="{FF2B5EF4-FFF2-40B4-BE49-F238E27FC236}">
                  <a16:creationId xmlns:a16="http://schemas.microsoft.com/office/drawing/2014/main" id="{710E6323-6033-4F4F-AF2F-16A45CA82DEB}"/>
                </a:ext>
              </a:extLst>
            </p:cNvPr>
            <p:cNvSpPr/>
            <p:nvPr/>
          </p:nvSpPr>
          <p:spPr bwMode="auto">
            <a:xfrm>
              <a:off x="4367079" y="15447323"/>
              <a:ext cx="542567" cy="469617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1ïḑè">
              <a:extLst>
                <a:ext uri="{FF2B5EF4-FFF2-40B4-BE49-F238E27FC236}">
                  <a16:creationId xmlns:a16="http://schemas.microsoft.com/office/drawing/2014/main" id="{0A9C794D-E2C1-45F5-B899-D24E5B7E1F25}"/>
                </a:ext>
              </a:extLst>
            </p:cNvPr>
            <p:cNvSpPr/>
            <p:nvPr/>
          </p:nvSpPr>
          <p:spPr bwMode="auto">
            <a:xfrm>
              <a:off x="4549453" y="13878897"/>
              <a:ext cx="451380" cy="1819191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îḓè">
              <a:extLst>
                <a:ext uri="{FF2B5EF4-FFF2-40B4-BE49-F238E27FC236}">
                  <a16:creationId xmlns:a16="http://schemas.microsoft.com/office/drawing/2014/main" id="{855A1860-59F8-43D6-8FEE-AC63983F8DB3}"/>
                </a:ext>
              </a:extLst>
            </p:cNvPr>
            <p:cNvSpPr/>
            <p:nvPr/>
          </p:nvSpPr>
          <p:spPr bwMode="auto">
            <a:xfrm>
              <a:off x="5625466" y="15378932"/>
              <a:ext cx="515209" cy="583600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íḋé">
              <a:extLst>
                <a:ext uri="{FF2B5EF4-FFF2-40B4-BE49-F238E27FC236}">
                  <a16:creationId xmlns:a16="http://schemas.microsoft.com/office/drawing/2014/main" id="{D860363D-7EDF-4771-A8BC-362FBAE89D56}"/>
                </a:ext>
              </a:extLst>
            </p:cNvPr>
            <p:cNvSpPr/>
            <p:nvPr/>
          </p:nvSpPr>
          <p:spPr bwMode="auto">
            <a:xfrm>
              <a:off x="5096579" y="13646372"/>
              <a:ext cx="993944" cy="2024358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ídê">
              <a:extLst>
                <a:ext uri="{FF2B5EF4-FFF2-40B4-BE49-F238E27FC236}">
                  <a16:creationId xmlns:a16="http://schemas.microsoft.com/office/drawing/2014/main" id="{6B3FC560-020D-40B0-B4B2-01C0ABD796F3}"/>
                </a:ext>
              </a:extLst>
            </p:cNvPr>
            <p:cNvSpPr/>
            <p:nvPr/>
          </p:nvSpPr>
          <p:spPr bwMode="auto">
            <a:xfrm>
              <a:off x="4266773" y="9542941"/>
              <a:ext cx="1673290" cy="4445386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ļîḑé">
              <a:extLst>
                <a:ext uri="{FF2B5EF4-FFF2-40B4-BE49-F238E27FC236}">
                  <a16:creationId xmlns:a16="http://schemas.microsoft.com/office/drawing/2014/main" id="{EE8C2569-04FF-47CB-BF01-CB4F702BF8D0}"/>
                </a:ext>
              </a:extLst>
            </p:cNvPr>
            <p:cNvSpPr/>
            <p:nvPr/>
          </p:nvSpPr>
          <p:spPr bwMode="auto">
            <a:xfrm>
              <a:off x="4458266" y="8644744"/>
              <a:ext cx="428581" cy="989385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ḋé">
              <a:extLst>
                <a:ext uri="{FF2B5EF4-FFF2-40B4-BE49-F238E27FC236}">
                  <a16:creationId xmlns:a16="http://schemas.microsoft.com/office/drawing/2014/main" id="{1C19F417-7987-4F28-BBC5-66499E53B8ED}"/>
                </a:ext>
              </a:extLst>
            </p:cNvPr>
            <p:cNvSpPr/>
            <p:nvPr/>
          </p:nvSpPr>
          <p:spPr bwMode="auto">
            <a:xfrm>
              <a:off x="4617844" y="8726813"/>
              <a:ext cx="765974" cy="848043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ľïdé">
              <a:extLst>
                <a:ext uri="{FF2B5EF4-FFF2-40B4-BE49-F238E27FC236}">
                  <a16:creationId xmlns:a16="http://schemas.microsoft.com/office/drawing/2014/main" id="{22E7E697-C62C-43F6-BA0E-F528E245F4B4}"/>
                </a:ext>
              </a:extLst>
            </p:cNvPr>
            <p:cNvSpPr/>
            <p:nvPr/>
          </p:nvSpPr>
          <p:spPr bwMode="auto">
            <a:xfrm>
              <a:off x="4599604" y="8311910"/>
              <a:ext cx="984822" cy="1171759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îḓè">
              <a:extLst>
                <a:ext uri="{FF2B5EF4-FFF2-40B4-BE49-F238E27FC236}">
                  <a16:creationId xmlns:a16="http://schemas.microsoft.com/office/drawing/2014/main" id="{934CA16C-A213-4012-923C-4DB690D9EAB4}"/>
                </a:ext>
              </a:extLst>
            </p:cNvPr>
            <p:cNvSpPr/>
            <p:nvPr/>
          </p:nvSpPr>
          <p:spPr bwMode="auto">
            <a:xfrm>
              <a:off x="4909643" y="9428955"/>
              <a:ext cx="232529" cy="200611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ḻidê">
              <a:extLst>
                <a:ext uri="{FF2B5EF4-FFF2-40B4-BE49-F238E27FC236}">
                  <a16:creationId xmlns:a16="http://schemas.microsoft.com/office/drawing/2014/main" id="{FB8E287E-3254-4F5A-A046-E053BA7E9648}"/>
                </a:ext>
              </a:extLst>
            </p:cNvPr>
            <p:cNvSpPr/>
            <p:nvPr/>
          </p:nvSpPr>
          <p:spPr bwMode="auto">
            <a:xfrm>
              <a:off x="2269770" y="8945661"/>
              <a:ext cx="2717385" cy="3159644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ľiḋê">
              <a:extLst>
                <a:ext uri="{FF2B5EF4-FFF2-40B4-BE49-F238E27FC236}">
                  <a16:creationId xmlns:a16="http://schemas.microsoft.com/office/drawing/2014/main" id="{8A85952A-65E4-4298-BD86-CF5E69FB7F77}"/>
                </a:ext>
              </a:extLst>
            </p:cNvPr>
            <p:cNvSpPr/>
            <p:nvPr/>
          </p:nvSpPr>
          <p:spPr bwMode="auto">
            <a:xfrm>
              <a:off x="3614782" y="9916809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ľïḍe">
              <a:extLst>
                <a:ext uri="{FF2B5EF4-FFF2-40B4-BE49-F238E27FC236}">
                  <a16:creationId xmlns:a16="http://schemas.microsoft.com/office/drawing/2014/main" id="{3F966C4B-E4EC-46D5-BDBC-608042F801E6}"/>
                </a:ext>
              </a:extLst>
            </p:cNvPr>
            <p:cNvSpPr/>
            <p:nvPr/>
          </p:nvSpPr>
          <p:spPr bwMode="auto">
            <a:xfrm>
              <a:off x="2816893" y="10208607"/>
              <a:ext cx="715823" cy="734060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liďè">
              <a:extLst>
                <a:ext uri="{FF2B5EF4-FFF2-40B4-BE49-F238E27FC236}">
                  <a16:creationId xmlns:a16="http://schemas.microsoft.com/office/drawing/2014/main" id="{B648BBBC-1184-4FEB-AC00-71F910F510D8}"/>
                </a:ext>
              </a:extLst>
            </p:cNvPr>
            <p:cNvSpPr/>
            <p:nvPr/>
          </p:nvSpPr>
          <p:spPr bwMode="auto">
            <a:xfrm>
              <a:off x="3883787" y="10655428"/>
              <a:ext cx="720379" cy="72949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iďé">
              <a:extLst>
                <a:ext uri="{FF2B5EF4-FFF2-40B4-BE49-F238E27FC236}">
                  <a16:creationId xmlns:a16="http://schemas.microsoft.com/office/drawing/2014/main" id="{C793F8C5-7A92-4353-951A-4C046C757E81}"/>
                </a:ext>
              </a:extLst>
            </p:cNvPr>
            <p:cNvSpPr/>
            <p:nvPr/>
          </p:nvSpPr>
          <p:spPr bwMode="auto">
            <a:xfrm>
              <a:off x="3090455" y="10947226"/>
              <a:ext cx="715823" cy="72949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ḻiďe">
              <a:extLst>
                <a:ext uri="{FF2B5EF4-FFF2-40B4-BE49-F238E27FC236}">
                  <a16:creationId xmlns:a16="http://schemas.microsoft.com/office/drawing/2014/main" id="{B566F4A8-5FE7-41B5-9247-4E6F07A83CB1}"/>
                </a:ext>
              </a:extLst>
            </p:cNvPr>
            <p:cNvSpPr/>
            <p:nvPr/>
          </p:nvSpPr>
          <p:spPr bwMode="auto">
            <a:xfrm>
              <a:off x="3797157" y="10094624"/>
              <a:ext cx="355630" cy="392107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ľîḍè">
              <a:extLst>
                <a:ext uri="{FF2B5EF4-FFF2-40B4-BE49-F238E27FC236}">
                  <a16:creationId xmlns:a16="http://schemas.microsoft.com/office/drawing/2014/main" id="{5859DA0F-6E33-4093-ABD7-ECA4159B8353}"/>
                </a:ext>
              </a:extLst>
            </p:cNvPr>
            <p:cNvSpPr/>
            <p:nvPr/>
          </p:nvSpPr>
          <p:spPr bwMode="auto">
            <a:xfrm>
              <a:off x="3008386" y="10495846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ļíḋê">
              <a:extLst>
                <a:ext uri="{FF2B5EF4-FFF2-40B4-BE49-F238E27FC236}">
                  <a16:creationId xmlns:a16="http://schemas.microsoft.com/office/drawing/2014/main" id="{CC061176-10F8-4508-BF98-530CF03C7755}"/>
                </a:ext>
              </a:extLst>
            </p:cNvPr>
            <p:cNvSpPr/>
            <p:nvPr/>
          </p:nvSpPr>
          <p:spPr bwMode="auto">
            <a:xfrm>
              <a:off x="3245474" y="11129601"/>
              <a:ext cx="332834" cy="17325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ḻiḓê">
              <a:extLst>
                <a:ext uri="{FF2B5EF4-FFF2-40B4-BE49-F238E27FC236}">
                  <a16:creationId xmlns:a16="http://schemas.microsoft.com/office/drawing/2014/main" id="{F912D3D3-7340-4D00-9C2F-573D8A0F44D6}"/>
                </a:ext>
              </a:extLst>
            </p:cNvPr>
            <p:cNvSpPr/>
            <p:nvPr/>
          </p:nvSpPr>
          <p:spPr bwMode="auto">
            <a:xfrm>
              <a:off x="3300188" y="11266383"/>
              <a:ext cx="328275" cy="177818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ṣļîďe">
              <a:extLst>
                <a:ext uri="{FF2B5EF4-FFF2-40B4-BE49-F238E27FC236}">
                  <a16:creationId xmlns:a16="http://schemas.microsoft.com/office/drawing/2014/main" id="{CF5ADBF0-F17C-4DA8-B3B0-B563BC6BF512}"/>
                </a:ext>
              </a:extLst>
            </p:cNvPr>
            <p:cNvSpPr/>
            <p:nvPr/>
          </p:nvSpPr>
          <p:spPr bwMode="auto">
            <a:xfrm>
              <a:off x="4075280" y="10915309"/>
              <a:ext cx="328275" cy="177818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ḻïḑè">
              <a:extLst>
                <a:ext uri="{FF2B5EF4-FFF2-40B4-BE49-F238E27FC236}">
                  <a16:creationId xmlns:a16="http://schemas.microsoft.com/office/drawing/2014/main" id="{097FE31E-BDC0-4635-B47D-8729E2FE3056}"/>
                </a:ext>
              </a:extLst>
            </p:cNvPr>
            <p:cNvSpPr/>
            <p:nvPr/>
          </p:nvSpPr>
          <p:spPr bwMode="auto">
            <a:xfrm>
              <a:off x="4161905" y="10869717"/>
              <a:ext cx="91187" cy="91187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idè">
              <a:extLst>
                <a:ext uri="{FF2B5EF4-FFF2-40B4-BE49-F238E27FC236}">
                  <a16:creationId xmlns:a16="http://schemas.microsoft.com/office/drawing/2014/main" id="{A86AA25B-BBFB-4606-AB09-D8FD2047B8A7}"/>
                </a:ext>
              </a:extLst>
            </p:cNvPr>
            <p:cNvSpPr/>
            <p:nvPr/>
          </p:nvSpPr>
          <p:spPr bwMode="auto">
            <a:xfrm>
              <a:off x="4225737" y="11047532"/>
              <a:ext cx="91187" cy="95749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ľïďé">
              <a:extLst>
                <a:ext uri="{FF2B5EF4-FFF2-40B4-BE49-F238E27FC236}">
                  <a16:creationId xmlns:a16="http://schemas.microsoft.com/office/drawing/2014/main" id="{0050DA85-BDE7-4CF8-876B-1A5633F6BFE6}"/>
                </a:ext>
              </a:extLst>
            </p:cNvPr>
            <p:cNvSpPr/>
            <p:nvPr/>
          </p:nvSpPr>
          <p:spPr bwMode="auto">
            <a:xfrm>
              <a:off x="2269770" y="8959342"/>
              <a:ext cx="2006121" cy="1167200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ļïdè">
              <a:extLst>
                <a:ext uri="{FF2B5EF4-FFF2-40B4-BE49-F238E27FC236}">
                  <a16:creationId xmlns:a16="http://schemas.microsoft.com/office/drawing/2014/main" id="{D363B7DF-9BBD-4901-B3D5-625A8718A71F}"/>
                </a:ext>
              </a:extLst>
            </p:cNvPr>
            <p:cNvSpPr/>
            <p:nvPr/>
          </p:nvSpPr>
          <p:spPr bwMode="auto">
            <a:xfrm>
              <a:off x="2506858" y="9269377"/>
              <a:ext cx="1609458" cy="893635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iďe">
              <a:extLst>
                <a:ext uri="{FF2B5EF4-FFF2-40B4-BE49-F238E27FC236}">
                  <a16:creationId xmlns:a16="http://schemas.microsoft.com/office/drawing/2014/main" id="{C49006B2-5F05-49E9-895A-DCB3099B1A95}"/>
                </a:ext>
              </a:extLst>
            </p:cNvPr>
            <p:cNvSpPr/>
            <p:nvPr/>
          </p:nvSpPr>
          <p:spPr bwMode="auto">
            <a:xfrm>
              <a:off x="3856429" y="9743553"/>
              <a:ext cx="2124667" cy="1800951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1íḍè">
              <a:extLst>
                <a:ext uri="{FF2B5EF4-FFF2-40B4-BE49-F238E27FC236}">
                  <a16:creationId xmlns:a16="http://schemas.microsoft.com/office/drawing/2014/main" id="{F9751067-F5F3-4AB9-A7F8-8DFCFCBB6132}"/>
                </a:ext>
              </a:extLst>
            </p:cNvPr>
            <p:cNvSpPr/>
            <p:nvPr/>
          </p:nvSpPr>
          <p:spPr bwMode="auto">
            <a:xfrm>
              <a:off x="-5836787" y="13459438"/>
              <a:ext cx="1048654" cy="3565425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ḷiḋê">
              <a:extLst>
                <a:ext uri="{FF2B5EF4-FFF2-40B4-BE49-F238E27FC236}">
                  <a16:creationId xmlns:a16="http://schemas.microsoft.com/office/drawing/2014/main" id="{AAD6E812-A234-43D3-ACF8-98A4C1E8E971}"/>
                </a:ext>
              </a:extLst>
            </p:cNvPr>
            <p:cNvSpPr/>
            <p:nvPr/>
          </p:nvSpPr>
          <p:spPr bwMode="auto">
            <a:xfrm>
              <a:off x="-5818550" y="16970150"/>
              <a:ext cx="547123" cy="414903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ḍé">
              <a:extLst>
                <a:ext uri="{FF2B5EF4-FFF2-40B4-BE49-F238E27FC236}">
                  <a16:creationId xmlns:a16="http://schemas.microsoft.com/office/drawing/2014/main" id="{35FFE6FD-D32B-4FF3-BE53-857DC4E7679E}"/>
                </a:ext>
              </a:extLst>
            </p:cNvPr>
            <p:cNvSpPr/>
            <p:nvPr/>
          </p:nvSpPr>
          <p:spPr bwMode="auto">
            <a:xfrm>
              <a:off x="-5162003" y="13637253"/>
              <a:ext cx="1085131" cy="3510715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ḷïḓê">
              <a:extLst>
                <a:ext uri="{FF2B5EF4-FFF2-40B4-BE49-F238E27FC236}">
                  <a16:creationId xmlns:a16="http://schemas.microsoft.com/office/drawing/2014/main" id="{5C1FD6CE-17C2-4E7A-A924-A8D7AD755473}"/>
                </a:ext>
              </a:extLst>
            </p:cNvPr>
            <p:cNvSpPr/>
            <p:nvPr/>
          </p:nvSpPr>
          <p:spPr bwMode="auto">
            <a:xfrm>
              <a:off x="-4633114" y="17084136"/>
              <a:ext cx="519768" cy="282680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ṡḻíde">
              <a:extLst>
                <a:ext uri="{FF2B5EF4-FFF2-40B4-BE49-F238E27FC236}">
                  <a16:creationId xmlns:a16="http://schemas.microsoft.com/office/drawing/2014/main" id="{B2B0B79F-A405-4505-A73A-62E4F02A1B59}"/>
                </a:ext>
              </a:extLst>
            </p:cNvPr>
            <p:cNvSpPr/>
            <p:nvPr/>
          </p:nvSpPr>
          <p:spPr bwMode="auto">
            <a:xfrm>
              <a:off x="-6657475" y="10564238"/>
              <a:ext cx="3141407" cy="4276689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ļiḑê">
              <a:extLst>
                <a:ext uri="{FF2B5EF4-FFF2-40B4-BE49-F238E27FC236}">
                  <a16:creationId xmlns:a16="http://schemas.microsoft.com/office/drawing/2014/main" id="{08834C68-D559-43F9-A3F6-13B45682A9BC}"/>
                </a:ext>
              </a:extLst>
            </p:cNvPr>
            <p:cNvSpPr/>
            <p:nvPr/>
          </p:nvSpPr>
          <p:spPr bwMode="auto">
            <a:xfrm>
              <a:off x="-5777517" y="10518645"/>
              <a:ext cx="1723441" cy="4340518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ḻïḑè">
              <a:extLst>
                <a:ext uri="{FF2B5EF4-FFF2-40B4-BE49-F238E27FC236}">
                  <a16:creationId xmlns:a16="http://schemas.microsoft.com/office/drawing/2014/main" id="{DDEA684F-EA1C-4352-8DD4-D803BDF59D97}"/>
                </a:ext>
              </a:extLst>
            </p:cNvPr>
            <p:cNvSpPr/>
            <p:nvPr/>
          </p:nvSpPr>
          <p:spPr bwMode="auto">
            <a:xfrm>
              <a:off x="-4815491" y="10614392"/>
              <a:ext cx="1395166" cy="1367811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ļîḍe">
              <a:extLst>
                <a:ext uri="{FF2B5EF4-FFF2-40B4-BE49-F238E27FC236}">
                  <a16:creationId xmlns:a16="http://schemas.microsoft.com/office/drawing/2014/main" id="{653BCCAE-87FE-44C7-836A-083010C3DAF0}"/>
                </a:ext>
              </a:extLst>
            </p:cNvPr>
            <p:cNvSpPr/>
            <p:nvPr/>
          </p:nvSpPr>
          <p:spPr bwMode="auto">
            <a:xfrm>
              <a:off x="-5294226" y="9515583"/>
              <a:ext cx="784211" cy="103953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íḑé">
              <a:extLst>
                <a:ext uri="{FF2B5EF4-FFF2-40B4-BE49-F238E27FC236}">
                  <a16:creationId xmlns:a16="http://schemas.microsoft.com/office/drawing/2014/main" id="{9C109D3C-B651-4E30-A192-BA3726456D71}"/>
                </a:ext>
              </a:extLst>
            </p:cNvPr>
            <p:cNvSpPr/>
            <p:nvPr/>
          </p:nvSpPr>
          <p:spPr bwMode="auto">
            <a:xfrm>
              <a:off x="-5622498" y="9588534"/>
              <a:ext cx="779655" cy="1135285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ľiḑê">
              <a:extLst>
                <a:ext uri="{FF2B5EF4-FFF2-40B4-BE49-F238E27FC236}">
                  <a16:creationId xmlns:a16="http://schemas.microsoft.com/office/drawing/2014/main" id="{362C168C-0AC2-4C29-9E6D-2A4D5883EC46}"/>
                </a:ext>
              </a:extLst>
            </p:cNvPr>
            <p:cNvSpPr/>
            <p:nvPr/>
          </p:nvSpPr>
          <p:spPr bwMode="auto">
            <a:xfrm>
              <a:off x="-5234950" y="10418340"/>
              <a:ext cx="264443" cy="278124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íḓè">
              <a:extLst>
                <a:ext uri="{FF2B5EF4-FFF2-40B4-BE49-F238E27FC236}">
                  <a16:creationId xmlns:a16="http://schemas.microsoft.com/office/drawing/2014/main" id="{7CF3C35A-70BF-4629-9B79-AB16F21A08C6}"/>
                </a:ext>
              </a:extLst>
            </p:cNvPr>
            <p:cNvSpPr/>
            <p:nvPr/>
          </p:nvSpPr>
          <p:spPr bwMode="auto">
            <a:xfrm>
              <a:off x="-6023724" y="9305853"/>
              <a:ext cx="980266" cy="1604899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ľîde">
              <a:extLst>
                <a:ext uri="{FF2B5EF4-FFF2-40B4-BE49-F238E27FC236}">
                  <a16:creationId xmlns:a16="http://schemas.microsoft.com/office/drawing/2014/main" id="{120BF844-94F1-401A-A9E2-DA89106865E3}"/>
                </a:ext>
              </a:extLst>
            </p:cNvPr>
            <p:cNvSpPr/>
            <p:nvPr/>
          </p:nvSpPr>
          <p:spPr bwMode="auto">
            <a:xfrm>
              <a:off x="-6438624" y="12971585"/>
              <a:ext cx="314597" cy="392107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ḷíḓe">
              <a:extLst>
                <a:ext uri="{FF2B5EF4-FFF2-40B4-BE49-F238E27FC236}">
                  <a16:creationId xmlns:a16="http://schemas.microsoft.com/office/drawing/2014/main" id="{0B6FB359-2489-4A15-85CF-6DFB451E26AF}"/>
                </a:ext>
              </a:extLst>
            </p:cNvPr>
            <p:cNvSpPr/>
            <p:nvPr/>
          </p:nvSpPr>
          <p:spPr bwMode="auto">
            <a:xfrm>
              <a:off x="-6703070" y="10778526"/>
              <a:ext cx="1135285" cy="2316160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ḻïḍê">
              <a:extLst>
                <a:ext uri="{FF2B5EF4-FFF2-40B4-BE49-F238E27FC236}">
                  <a16:creationId xmlns:a16="http://schemas.microsoft.com/office/drawing/2014/main" id="{3D3C6645-5DE4-47C3-A979-C54D33CB3695}"/>
                </a:ext>
              </a:extLst>
            </p:cNvPr>
            <p:cNvSpPr/>
            <p:nvPr/>
          </p:nvSpPr>
          <p:spPr bwMode="auto">
            <a:xfrm>
              <a:off x="-5909737" y="11590096"/>
              <a:ext cx="360193" cy="2329837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ïḓé">
              <a:extLst>
                <a:ext uri="{FF2B5EF4-FFF2-40B4-BE49-F238E27FC236}">
                  <a16:creationId xmlns:a16="http://schemas.microsoft.com/office/drawing/2014/main" id="{DF90B54C-029B-45CB-80EE-576B57870338}"/>
                </a:ext>
              </a:extLst>
            </p:cNvPr>
            <p:cNvSpPr/>
            <p:nvPr/>
          </p:nvSpPr>
          <p:spPr bwMode="auto">
            <a:xfrm>
              <a:off x="-4829169" y="11694964"/>
              <a:ext cx="369311" cy="2338959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ḻïḍé">
              <a:extLst>
                <a:ext uri="{FF2B5EF4-FFF2-40B4-BE49-F238E27FC236}">
                  <a16:creationId xmlns:a16="http://schemas.microsoft.com/office/drawing/2014/main" id="{1E34D277-A9C9-4B7F-AA2B-E821BA3598FE}"/>
                </a:ext>
              </a:extLst>
            </p:cNvPr>
            <p:cNvSpPr/>
            <p:nvPr/>
          </p:nvSpPr>
          <p:spPr bwMode="auto">
            <a:xfrm>
              <a:off x="-3739479" y="11808944"/>
              <a:ext cx="360193" cy="2338959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ḻíḍe">
              <a:extLst>
                <a:ext uri="{FF2B5EF4-FFF2-40B4-BE49-F238E27FC236}">
                  <a16:creationId xmlns:a16="http://schemas.microsoft.com/office/drawing/2014/main" id="{4A942CBC-9460-4717-8829-EE19D15ACF78}"/>
                </a:ext>
              </a:extLst>
            </p:cNvPr>
            <p:cNvSpPr/>
            <p:nvPr/>
          </p:nvSpPr>
          <p:spPr bwMode="auto">
            <a:xfrm>
              <a:off x="-6260812" y="11384925"/>
              <a:ext cx="3592783" cy="651991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1ïḓe">
              <a:extLst>
                <a:ext uri="{FF2B5EF4-FFF2-40B4-BE49-F238E27FC236}">
                  <a16:creationId xmlns:a16="http://schemas.microsoft.com/office/drawing/2014/main" id="{4F7FE522-527B-4110-8841-C173D2B29D58}"/>
                </a:ext>
              </a:extLst>
            </p:cNvPr>
            <p:cNvSpPr/>
            <p:nvPr/>
          </p:nvSpPr>
          <p:spPr bwMode="auto">
            <a:xfrm>
              <a:off x="-6497899" y="13701085"/>
              <a:ext cx="3583665" cy="65655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1iḓé">
              <a:extLst>
                <a:ext uri="{FF2B5EF4-FFF2-40B4-BE49-F238E27FC236}">
                  <a16:creationId xmlns:a16="http://schemas.microsoft.com/office/drawing/2014/main" id="{C2680C31-FCEC-49F2-87E8-6134254F6021}"/>
                </a:ext>
              </a:extLst>
            </p:cNvPr>
            <p:cNvSpPr/>
            <p:nvPr/>
          </p:nvSpPr>
          <p:spPr bwMode="auto">
            <a:xfrm>
              <a:off x="-6114911" y="11863657"/>
              <a:ext cx="911875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ľídé">
              <a:extLst>
                <a:ext uri="{FF2B5EF4-FFF2-40B4-BE49-F238E27FC236}">
                  <a16:creationId xmlns:a16="http://schemas.microsoft.com/office/drawing/2014/main" id="{816FB8BE-5291-4C6C-BD26-1271F6E55C2E}"/>
                </a:ext>
              </a:extLst>
            </p:cNvPr>
            <p:cNvSpPr/>
            <p:nvPr/>
          </p:nvSpPr>
          <p:spPr bwMode="auto">
            <a:xfrm>
              <a:off x="-6183302" y="125612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ļîḋê">
              <a:extLst>
                <a:ext uri="{FF2B5EF4-FFF2-40B4-BE49-F238E27FC236}">
                  <a16:creationId xmlns:a16="http://schemas.microsoft.com/office/drawing/2014/main" id="{4EACDE5B-5E13-44F4-808D-6AE3903FCF89}"/>
                </a:ext>
              </a:extLst>
            </p:cNvPr>
            <p:cNvSpPr/>
            <p:nvPr/>
          </p:nvSpPr>
          <p:spPr bwMode="auto">
            <a:xfrm>
              <a:off x="-6224335" y="12948788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liḋe">
              <a:extLst>
                <a:ext uri="{FF2B5EF4-FFF2-40B4-BE49-F238E27FC236}">
                  <a16:creationId xmlns:a16="http://schemas.microsoft.com/office/drawing/2014/main" id="{0C15AADC-F09E-4170-A8D5-AB27514B2950}"/>
                </a:ext>
              </a:extLst>
            </p:cNvPr>
            <p:cNvSpPr/>
            <p:nvPr/>
          </p:nvSpPr>
          <p:spPr bwMode="auto">
            <a:xfrm>
              <a:off x="-6265368" y="13336336"/>
              <a:ext cx="907316" cy="392107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ļïdê">
              <a:extLst>
                <a:ext uri="{FF2B5EF4-FFF2-40B4-BE49-F238E27FC236}">
                  <a16:creationId xmlns:a16="http://schemas.microsoft.com/office/drawing/2014/main" id="{86BC61A0-92FD-4E40-8DCF-F8B456746C7A}"/>
                </a:ext>
              </a:extLst>
            </p:cNvPr>
            <p:cNvSpPr/>
            <p:nvPr/>
          </p:nvSpPr>
          <p:spPr bwMode="auto">
            <a:xfrm>
              <a:off x="-5025221" y="11977644"/>
              <a:ext cx="907316" cy="392107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ďé">
              <a:extLst>
                <a:ext uri="{FF2B5EF4-FFF2-40B4-BE49-F238E27FC236}">
                  <a16:creationId xmlns:a16="http://schemas.microsoft.com/office/drawing/2014/main" id="{47B30751-99B9-49D6-90C3-7437EA04267F}"/>
                </a:ext>
              </a:extLst>
            </p:cNvPr>
            <p:cNvSpPr/>
            <p:nvPr/>
          </p:nvSpPr>
          <p:spPr bwMode="auto">
            <a:xfrm>
              <a:off x="-5070816" y="12374307"/>
              <a:ext cx="911875" cy="387548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sļiďé">
              <a:extLst>
                <a:ext uri="{FF2B5EF4-FFF2-40B4-BE49-F238E27FC236}">
                  <a16:creationId xmlns:a16="http://schemas.microsoft.com/office/drawing/2014/main" id="{73636185-0FF9-4979-972A-CA2C46A1C4B8}"/>
                </a:ext>
              </a:extLst>
            </p:cNvPr>
            <p:cNvSpPr/>
            <p:nvPr/>
          </p:nvSpPr>
          <p:spPr bwMode="auto">
            <a:xfrm>
              <a:off x="-5139207" y="13058213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iḑe">
              <a:extLst>
                <a:ext uri="{FF2B5EF4-FFF2-40B4-BE49-F238E27FC236}">
                  <a16:creationId xmlns:a16="http://schemas.microsoft.com/office/drawing/2014/main" id="{B3D476A9-7C8D-42D4-85F8-F744ACF2D0B8}"/>
                </a:ext>
              </a:extLst>
            </p:cNvPr>
            <p:cNvSpPr/>
            <p:nvPr/>
          </p:nvSpPr>
          <p:spPr bwMode="auto">
            <a:xfrm>
              <a:off x="-5180240" y="13450317"/>
              <a:ext cx="911875" cy="392107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liḑe">
              <a:extLst>
                <a:ext uri="{FF2B5EF4-FFF2-40B4-BE49-F238E27FC236}">
                  <a16:creationId xmlns:a16="http://schemas.microsoft.com/office/drawing/2014/main" id="{F5EA04EB-71F1-4CE0-969F-4666C1705F9A}"/>
                </a:ext>
              </a:extLst>
            </p:cNvPr>
            <p:cNvSpPr/>
            <p:nvPr/>
          </p:nvSpPr>
          <p:spPr bwMode="auto">
            <a:xfrm>
              <a:off x="-3940090" y="12087068"/>
              <a:ext cx="907316" cy="392107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ďé">
              <a:extLst>
                <a:ext uri="{FF2B5EF4-FFF2-40B4-BE49-F238E27FC236}">
                  <a16:creationId xmlns:a16="http://schemas.microsoft.com/office/drawing/2014/main" id="{32A5D994-4BFF-4DF9-89FF-E0EC664D5A0E}"/>
                </a:ext>
              </a:extLst>
            </p:cNvPr>
            <p:cNvSpPr/>
            <p:nvPr/>
          </p:nvSpPr>
          <p:spPr bwMode="auto">
            <a:xfrm>
              <a:off x="-4013040" y="12784651"/>
              <a:ext cx="907316" cy="387548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ḷîḍé">
              <a:extLst>
                <a:ext uri="{FF2B5EF4-FFF2-40B4-BE49-F238E27FC236}">
                  <a16:creationId xmlns:a16="http://schemas.microsoft.com/office/drawing/2014/main" id="{F305F532-0416-47DD-A745-CD1BB56C3165}"/>
                </a:ext>
              </a:extLst>
            </p:cNvPr>
            <p:cNvSpPr/>
            <p:nvPr/>
          </p:nvSpPr>
          <p:spPr bwMode="auto">
            <a:xfrm>
              <a:off x="-4049517" y="13167637"/>
              <a:ext cx="902754" cy="392107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ṥľïde">
              <a:extLst>
                <a:ext uri="{FF2B5EF4-FFF2-40B4-BE49-F238E27FC236}">
                  <a16:creationId xmlns:a16="http://schemas.microsoft.com/office/drawing/2014/main" id="{161A0B51-EDBF-4A78-A2E3-FA9BDF42E935}"/>
                </a:ext>
              </a:extLst>
            </p:cNvPr>
            <p:cNvSpPr/>
            <p:nvPr/>
          </p:nvSpPr>
          <p:spPr bwMode="auto">
            <a:xfrm>
              <a:off x="-4095109" y="13564303"/>
              <a:ext cx="911875" cy="38298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îďè">
              <a:extLst>
                <a:ext uri="{FF2B5EF4-FFF2-40B4-BE49-F238E27FC236}">
                  <a16:creationId xmlns:a16="http://schemas.microsoft.com/office/drawing/2014/main" id="{73DC4BA9-F4B5-4C90-B163-E4953E08798F}"/>
                </a:ext>
              </a:extLst>
            </p:cNvPr>
            <p:cNvSpPr/>
            <p:nvPr/>
          </p:nvSpPr>
          <p:spPr bwMode="auto">
            <a:xfrm>
              <a:off x="-3201474" y="11927489"/>
              <a:ext cx="259887" cy="401225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ḷiḍe">
              <a:extLst>
                <a:ext uri="{FF2B5EF4-FFF2-40B4-BE49-F238E27FC236}">
                  <a16:creationId xmlns:a16="http://schemas.microsoft.com/office/drawing/2014/main" id="{27E92AC8-B35A-4A4C-BE11-53648B1444AD}"/>
                </a:ext>
              </a:extLst>
            </p:cNvPr>
            <p:cNvSpPr/>
            <p:nvPr/>
          </p:nvSpPr>
          <p:spPr bwMode="auto">
            <a:xfrm>
              <a:off x="8511545" y="16929117"/>
              <a:ext cx="414903" cy="451380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1ïḋé">
              <a:extLst>
                <a:ext uri="{FF2B5EF4-FFF2-40B4-BE49-F238E27FC236}">
                  <a16:creationId xmlns:a16="http://schemas.microsoft.com/office/drawing/2014/main" id="{5633CEE6-142A-4375-A6C4-8010F9132309}"/>
                </a:ext>
              </a:extLst>
            </p:cNvPr>
            <p:cNvSpPr/>
            <p:nvPr/>
          </p:nvSpPr>
          <p:spPr bwMode="auto">
            <a:xfrm>
              <a:off x="7791162" y="12812006"/>
              <a:ext cx="1167200" cy="4299485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îḑe">
              <a:extLst>
                <a:ext uri="{FF2B5EF4-FFF2-40B4-BE49-F238E27FC236}">
                  <a16:creationId xmlns:a16="http://schemas.microsoft.com/office/drawing/2014/main" id="{C056D3F4-6FFE-4B6D-ADCE-4CFC1932A64B}"/>
                </a:ext>
              </a:extLst>
            </p:cNvPr>
            <p:cNvSpPr/>
            <p:nvPr/>
          </p:nvSpPr>
          <p:spPr bwMode="auto">
            <a:xfrm>
              <a:off x="5780485" y="10901631"/>
              <a:ext cx="1873901" cy="1723441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ŝḻiďé">
              <a:extLst>
                <a:ext uri="{FF2B5EF4-FFF2-40B4-BE49-F238E27FC236}">
                  <a16:creationId xmlns:a16="http://schemas.microsoft.com/office/drawing/2014/main" id="{28BB524C-68BD-49C2-9FF3-1C67F64083FD}"/>
                </a:ext>
              </a:extLst>
            </p:cNvPr>
            <p:cNvSpPr/>
            <p:nvPr/>
          </p:nvSpPr>
          <p:spPr bwMode="auto">
            <a:xfrm>
              <a:off x="7038869" y="12843924"/>
              <a:ext cx="1089690" cy="4249331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ḻídê">
              <a:extLst>
                <a:ext uri="{FF2B5EF4-FFF2-40B4-BE49-F238E27FC236}">
                  <a16:creationId xmlns:a16="http://schemas.microsoft.com/office/drawing/2014/main" id="{9925EFF4-BC79-40C5-8085-BCF147BA9727}"/>
                </a:ext>
              </a:extLst>
            </p:cNvPr>
            <p:cNvSpPr/>
            <p:nvPr/>
          </p:nvSpPr>
          <p:spPr bwMode="auto">
            <a:xfrm>
              <a:off x="7234921" y="17056781"/>
              <a:ext cx="419462" cy="282680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CCED79-12D2-49BC-B5A7-CEBBE5A4E4AC}"/>
                </a:ext>
              </a:extLst>
            </p:cNvPr>
            <p:cNvGrpSpPr/>
            <p:nvPr/>
          </p:nvGrpSpPr>
          <p:grpSpPr>
            <a:xfrm>
              <a:off x="5447648" y="10810444"/>
              <a:ext cx="3629259" cy="3205239"/>
              <a:chOff x="5447648" y="10810444"/>
              <a:chExt cx="3629259" cy="3205239"/>
            </a:xfrm>
          </p:grpSpPr>
          <p:sp>
            <p:nvSpPr>
              <p:cNvPr id="140" name="ïSľîde">
                <a:extLst>
                  <a:ext uri="{FF2B5EF4-FFF2-40B4-BE49-F238E27FC236}">
                    <a16:creationId xmlns:a16="http://schemas.microsoft.com/office/drawing/2014/main" id="{939F30AC-8463-4049-ADC8-7D3455BC60EC}"/>
                  </a:ext>
                </a:extLst>
              </p:cNvPr>
              <p:cNvSpPr/>
              <p:nvPr/>
            </p:nvSpPr>
            <p:spPr bwMode="auto">
              <a:xfrm>
                <a:off x="5447648" y="12401662"/>
                <a:ext cx="487853" cy="287242"/>
              </a:xfrm>
              <a:custGeom>
                <a:avLst/>
                <a:gdLst>
                  <a:gd name="T0" fmla="*/ 76 w 98"/>
                  <a:gd name="T1" fmla="*/ 0 h 58"/>
                  <a:gd name="T2" fmla="*/ 51 w 98"/>
                  <a:gd name="T3" fmla="*/ 5 h 58"/>
                  <a:gd name="T4" fmla="*/ 4 w 98"/>
                  <a:gd name="T5" fmla="*/ 50 h 58"/>
                  <a:gd name="T6" fmla="*/ 47 w 98"/>
                  <a:gd name="T7" fmla="*/ 57 h 58"/>
                  <a:gd name="T8" fmla="*/ 73 w 98"/>
                  <a:gd name="T9" fmla="*/ 39 h 58"/>
                  <a:gd name="T10" fmla="*/ 87 w 98"/>
                  <a:gd name="T11" fmla="*/ 44 h 58"/>
                  <a:gd name="T12" fmla="*/ 98 w 98"/>
                  <a:gd name="T13" fmla="*/ 29 h 58"/>
                  <a:gd name="T14" fmla="*/ 76 w 9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76" y="0"/>
                    </a:moveTo>
                    <a:cubicBezTo>
                      <a:pt x="76" y="0"/>
                      <a:pt x="51" y="5"/>
                      <a:pt x="51" y="5"/>
                    </a:cubicBezTo>
                    <a:cubicBezTo>
                      <a:pt x="41" y="8"/>
                      <a:pt x="10" y="42"/>
                      <a:pt x="4" y="50"/>
                    </a:cubicBezTo>
                    <a:cubicBezTo>
                      <a:pt x="0" y="54"/>
                      <a:pt x="43" y="58"/>
                      <a:pt x="47" y="57"/>
                    </a:cubicBezTo>
                    <a:cubicBezTo>
                      <a:pt x="54" y="56"/>
                      <a:pt x="66" y="43"/>
                      <a:pt x="73" y="39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ṥ1îdé">
                <a:extLst>
                  <a:ext uri="{FF2B5EF4-FFF2-40B4-BE49-F238E27FC236}">
                    <a16:creationId xmlns:a16="http://schemas.microsoft.com/office/drawing/2014/main" id="{FED86112-CE8E-447D-BE6C-88973AA7949A}"/>
                  </a:ext>
                </a:extLst>
              </p:cNvPr>
              <p:cNvSpPr/>
              <p:nvPr/>
            </p:nvSpPr>
            <p:spPr bwMode="auto">
              <a:xfrm>
                <a:off x="6373200" y="10810444"/>
                <a:ext cx="2703707" cy="3205239"/>
              </a:xfrm>
              <a:custGeom>
                <a:avLst/>
                <a:gdLst>
                  <a:gd name="T0" fmla="*/ 545 w 546"/>
                  <a:gd name="T1" fmla="*/ 568 h 648"/>
                  <a:gd name="T2" fmla="*/ 543 w 546"/>
                  <a:gd name="T3" fmla="*/ 535 h 648"/>
                  <a:gd name="T4" fmla="*/ 533 w 546"/>
                  <a:gd name="T5" fmla="*/ 409 h 648"/>
                  <a:gd name="T6" fmla="*/ 516 w 546"/>
                  <a:gd name="T7" fmla="*/ 242 h 648"/>
                  <a:gd name="T8" fmla="*/ 479 w 546"/>
                  <a:gd name="T9" fmla="*/ 107 h 648"/>
                  <a:gd name="T10" fmla="*/ 311 w 546"/>
                  <a:gd name="T11" fmla="*/ 9 h 648"/>
                  <a:gd name="T12" fmla="*/ 181 w 546"/>
                  <a:gd name="T13" fmla="*/ 85 h 648"/>
                  <a:gd name="T14" fmla="*/ 175 w 546"/>
                  <a:gd name="T15" fmla="*/ 123 h 648"/>
                  <a:gd name="T16" fmla="*/ 168 w 546"/>
                  <a:gd name="T17" fmla="*/ 161 h 648"/>
                  <a:gd name="T18" fmla="*/ 161 w 546"/>
                  <a:gd name="T19" fmla="*/ 190 h 648"/>
                  <a:gd name="T20" fmla="*/ 161 w 546"/>
                  <a:gd name="T21" fmla="*/ 190 h 648"/>
                  <a:gd name="T22" fmla="*/ 89 w 546"/>
                  <a:gd name="T23" fmla="*/ 430 h 648"/>
                  <a:gd name="T24" fmla="*/ 100 w 546"/>
                  <a:gd name="T25" fmla="*/ 567 h 648"/>
                  <a:gd name="T26" fmla="*/ 154 w 546"/>
                  <a:gd name="T27" fmla="*/ 581 h 648"/>
                  <a:gd name="T28" fmla="*/ 277 w 546"/>
                  <a:gd name="T29" fmla="*/ 573 h 648"/>
                  <a:gd name="T30" fmla="*/ 392 w 546"/>
                  <a:gd name="T31" fmla="*/ 583 h 648"/>
                  <a:gd name="T32" fmla="*/ 466 w 546"/>
                  <a:gd name="T33" fmla="*/ 606 h 648"/>
                  <a:gd name="T34" fmla="*/ 526 w 546"/>
                  <a:gd name="T35" fmla="*/ 645 h 648"/>
                  <a:gd name="T36" fmla="*/ 533 w 546"/>
                  <a:gd name="T37" fmla="*/ 647 h 648"/>
                  <a:gd name="T38" fmla="*/ 545 w 546"/>
                  <a:gd name="T39" fmla="*/ 5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6" h="648">
                    <a:moveTo>
                      <a:pt x="545" y="568"/>
                    </a:moveTo>
                    <a:cubicBezTo>
                      <a:pt x="544" y="553"/>
                      <a:pt x="543" y="540"/>
                      <a:pt x="543" y="535"/>
                    </a:cubicBezTo>
                    <a:cubicBezTo>
                      <a:pt x="542" y="493"/>
                      <a:pt x="538" y="451"/>
                      <a:pt x="533" y="409"/>
                    </a:cubicBezTo>
                    <a:cubicBezTo>
                      <a:pt x="528" y="372"/>
                      <a:pt x="522" y="280"/>
                      <a:pt x="516" y="242"/>
                    </a:cubicBezTo>
                    <a:cubicBezTo>
                      <a:pt x="511" y="212"/>
                      <a:pt x="492" y="135"/>
                      <a:pt x="479" y="107"/>
                    </a:cubicBezTo>
                    <a:cubicBezTo>
                      <a:pt x="446" y="36"/>
                      <a:pt x="456" y="30"/>
                      <a:pt x="311" y="9"/>
                    </a:cubicBezTo>
                    <a:cubicBezTo>
                      <a:pt x="248" y="0"/>
                      <a:pt x="233" y="39"/>
                      <a:pt x="181" y="85"/>
                    </a:cubicBezTo>
                    <a:cubicBezTo>
                      <a:pt x="176" y="89"/>
                      <a:pt x="176" y="116"/>
                      <a:pt x="175" y="123"/>
                    </a:cubicBezTo>
                    <a:cubicBezTo>
                      <a:pt x="173" y="136"/>
                      <a:pt x="170" y="148"/>
                      <a:pt x="168" y="161"/>
                    </a:cubicBezTo>
                    <a:cubicBezTo>
                      <a:pt x="166" y="170"/>
                      <a:pt x="164" y="180"/>
                      <a:pt x="161" y="190"/>
                    </a:cubicBezTo>
                    <a:cubicBezTo>
                      <a:pt x="161" y="190"/>
                      <a:pt x="161" y="190"/>
                      <a:pt x="161" y="190"/>
                    </a:cubicBezTo>
                    <a:cubicBezTo>
                      <a:pt x="161" y="190"/>
                      <a:pt x="117" y="388"/>
                      <a:pt x="89" y="430"/>
                    </a:cubicBezTo>
                    <a:cubicBezTo>
                      <a:pt x="60" y="472"/>
                      <a:pt x="0" y="531"/>
                      <a:pt x="100" y="567"/>
                    </a:cubicBezTo>
                    <a:cubicBezTo>
                      <a:pt x="118" y="573"/>
                      <a:pt x="135" y="578"/>
                      <a:pt x="154" y="581"/>
                    </a:cubicBezTo>
                    <a:cubicBezTo>
                      <a:pt x="154" y="581"/>
                      <a:pt x="235" y="572"/>
                      <a:pt x="277" y="573"/>
                    </a:cubicBezTo>
                    <a:cubicBezTo>
                      <a:pt x="316" y="573"/>
                      <a:pt x="355" y="577"/>
                      <a:pt x="392" y="583"/>
                    </a:cubicBezTo>
                    <a:cubicBezTo>
                      <a:pt x="418" y="588"/>
                      <a:pt x="444" y="594"/>
                      <a:pt x="466" y="606"/>
                    </a:cubicBezTo>
                    <a:cubicBezTo>
                      <a:pt x="488" y="617"/>
                      <a:pt x="504" y="634"/>
                      <a:pt x="526" y="645"/>
                    </a:cubicBezTo>
                    <a:cubicBezTo>
                      <a:pt x="528" y="646"/>
                      <a:pt x="530" y="648"/>
                      <a:pt x="533" y="647"/>
                    </a:cubicBezTo>
                    <a:cubicBezTo>
                      <a:pt x="545" y="646"/>
                      <a:pt x="546" y="601"/>
                      <a:pt x="545" y="568"/>
                    </a:cubicBezTo>
                    <a:close/>
                  </a:path>
                </a:pathLst>
              </a:custGeom>
              <a:solidFill>
                <a:srgbClr val="474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1" name="ïṥ1idè">
              <a:extLst>
                <a:ext uri="{FF2B5EF4-FFF2-40B4-BE49-F238E27FC236}">
                  <a16:creationId xmlns:a16="http://schemas.microsoft.com/office/drawing/2014/main" id="{639A45F1-B9AE-46C2-96BB-84793A17C5DF}"/>
                </a:ext>
              </a:extLst>
            </p:cNvPr>
            <p:cNvSpPr/>
            <p:nvPr/>
          </p:nvSpPr>
          <p:spPr bwMode="auto">
            <a:xfrm>
              <a:off x="7658942" y="10021674"/>
              <a:ext cx="697586" cy="907316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ḷíďè">
              <a:extLst>
                <a:ext uri="{FF2B5EF4-FFF2-40B4-BE49-F238E27FC236}">
                  <a16:creationId xmlns:a16="http://schemas.microsoft.com/office/drawing/2014/main" id="{F14F411F-CC92-48CA-B334-08B48D63BE6D}"/>
                </a:ext>
              </a:extLst>
            </p:cNvPr>
            <p:cNvSpPr/>
            <p:nvPr/>
          </p:nvSpPr>
          <p:spPr bwMode="auto">
            <a:xfrm>
              <a:off x="7034310" y="9488228"/>
              <a:ext cx="1677849" cy="1144404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ľíḓè">
              <a:extLst>
                <a:ext uri="{FF2B5EF4-FFF2-40B4-BE49-F238E27FC236}">
                  <a16:creationId xmlns:a16="http://schemas.microsoft.com/office/drawing/2014/main" id="{7175C4BE-5FBF-4E6C-8346-D327D04BA0E3}"/>
                </a:ext>
              </a:extLst>
            </p:cNvPr>
            <p:cNvSpPr/>
            <p:nvPr/>
          </p:nvSpPr>
          <p:spPr bwMode="auto">
            <a:xfrm>
              <a:off x="8488749" y="9989759"/>
              <a:ext cx="1025858" cy="1841984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ṡḷide">
              <a:extLst>
                <a:ext uri="{FF2B5EF4-FFF2-40B4-BE49-F238E27FC236}">
                  <a16:creationId xmlns:a16="http://schemas.microsoft.com/office/drawing/2014/main" id="{6A24B51D-08EE-435E-AB18-415B721B6247}"/>
                </a:ext>
              </a:extLst>
            </p:cNvPr>
            <p:cNvSpPr/>
            <p:nvPr/>
          </p:nvSpPr>
          <p:spPr bwMode="auto">
            <a:xfrm>
              <a:off x="8438594" y="9734434"/>
              <a:ext cx="310038" cy="510650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ḷiḑé">
              <a:extLst>
                <a:ext uri="{FF2B5EF4-FFF2-40B4-BE49-F238E27FC236}">
                  <a16:creationId xmlns:a16="http://schemas.microsoft.com/office/drawing/2014/main" id="{7DFC3611-3204-4092-88F8-430C6F3D22F5}"/>
                </a:ext>
              </a:extLst>
            </p:cNvPr>
            <p:cNvSpPr/>
            <p:nvPr/>
          </p:nvSpPr>
          <p:spPr bwMode="auto">
            <a:xfrm>
              <a:off x="3008386" y="12670668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ļîḓe">
              <a:extLst>
                <a:ext uri="{FF2B5EF4-FFF2-40B4-BE49-F238E27FC236}">
                  <a16:creationId xmlns:a16="http://schemas.microsoft.com/office/drawing/2014/main" id="{3EBA1BBA-2A0A-46D2-B5D8-5606B58A0BEE}"/>
                </a:ext>
              </a:extLst>
            </p:cNvPr>
            <p:cNvSpPr/>
            <p:nvPr/>
          </p:nvSpPr>
          <p:spPr bwMode="auto">
            <a:xfrm>
              <a:off x="2985590" y="1263875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ṩļîḋè">
              <a:extLst>
                <a:ext uri="{FF2B5EF4-FFF2-40B4-BE49-F238E27FC236}">
                  <a16:creationId xmlns:a16="http://schemas.microsoft.com/office/drawing/2014/main" id="{F4C53BF8-6083-41B3-B218-CB4E20342AB1}"/>
                </a:ext>
              </a:extLst>
            </p:cNvPr>
            <p:cNvSpPr/>
            <p:nvPr/>
          </p:nvSpPr>
          <p:spPr bwMode="auto">
            <a:xfrm>
              <a:off x="4567690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ľîḋê">
              <a:extLst>
                <a:ext uri="{FF2B5EF4-FFF2-40B4-BE49-F238E27FC236}">
                  <a16:creationId xmlns:a16="http://schemas.microsoft.com/office/drawing/2014/main" id="{55BEAA62-77A3-423A-8F85-6293F6402A92}"/>
                </a:ext>
              </a:extLst>
            </p:cNvPr>
            <p:cNvSpPr/>
            <p:nvPr/>
          </p:nvSpPr>
          <p:spPr bwMode="auto">
            <a:xfrm>
              <a:off x="4540335" y="1263875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ṧḷîḑé">
              <a:extLst>
                <a:ext uri="{FF2B5EF4-FFF2-40B4-BE49-F238E27FC236}">
                  <a16:creationId xmlns:a16="http://schemas.microsoft.com/office/drawing/2014/main" id="{73B51A03-D833-4518-85F0-99F95A3494BD}"/>
                </a:ext>
              </a:extLst>
            </p:cNvPr>
            <p:cNvSpPr/>
            <p:nvPr/>
          </p:nvSpPr>
          <p:spPr bwMode="auto">
            <a:xfrm>
              <a:off x="6122435" y="12670668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ľiďé">
              <a:extLst>
                <a:ext uri="{FF2B5EF4-FFF2-40B4-BE49-F238E27FC236}">
                  <a16:creationId xmlns:a16="http://schemas.microsoft.com/office/drawing/2014/main" id="{C9D77B0E-A0C6-4DFC-BCD6-E4FA86DB2FB3}"/>
                </a:ext>
              </a:extLst>
            </p:cNvPr>
            <p:cNvSpPr/>
            <p:nvPr/>
          </p:nvSpPr>
          <p:spPr bwMode="auto">
            <a:xfrm>
              <a:off x="6090520" y="1263875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ṧ1iďê">
              <a:extLst>
                <a:ext uri="{FF2B5EF4-FFF2-40B4-BE49-F238E27FC236}">
                  <a16:creationId xmlns:a16="http://schemas.microsoft.com/office/drawing/2014/main" id="{252F6262-10D1-485A-AD59-BB3C3F89ABB2}"/>
                </a:ext>
              </a:extLst>
            </p:cNvPr>
            <p:cNvSpPr/>
            <p:nvPr/>
          </p:nvSpPr>
          <p:spPr bwMode="auto">
            <a:xfrm>
              <a:off x="3008386" y="14220853"/>
              <a:ext cx="1559304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ľíḑè">
              <a:extLst>
                <a:ext uri="{FF2B5EF4-FFF2-40B4-BE49-F238E27FC236}">
                  <a16:creationId xmlns:a16="http://schemas.microsoft.com/office/drawing/2014/main" id="{4CA1A8C9-F88F-407C-A7D6-F83E65811520}"/>
                </a:ext>
              </a:extLst>
            </p:cNvPr>
            <p:cNvSpPr/>
            <p:nvPr/>
          </p:nvSpPr>
          <p:spPr bwMode="auto">
            <a:xfrm>
              <a:off x="2985590" y="14193498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1ídè">
              <a:extLst>
                <a:ext uri="{FF2B5EF4-FFF2-40B4-BE49-F238E27FC236}">
                  <a16:creationId xmlns:a16="http://schemas.microsoft.com/office/drawing/2014/main" id="{D56EDDB7-FB25-4804-BE03-7A65A2ED71D5}"/>
                </a:ext>
              </a:extLst>
            </p:cNvPr>
            <p:cNvSpPr/>
            <p:nvPr/>
          </p:nvSpPr>
          <p:spPr bwMode="auto">
            <a:xfrm>
              <a:off x="4567690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lïḑé">
              <a:extLst>
                <a:ext uri="{FF2B5EF4-FFF2-40B4-BE49-F238E27FC236}">
                  <a16:creationId xmlns:a16="http://schemas.microsoft.com/office/drawing/2014/main" id="{73176274-6204-45BB-B8C5-D1634537A4D3}"/>
                </a:ext>
              </a:extLst>
            </p:cNvPr>
            <p:cNvSpPr/>
            <p:nvPr/>
          </p:nvSpPr>
          <p:spPr bwMode="auto">
            <a:xfrm>
              <a:off x="4540335" y="14193498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ľïḓe">
              <a:extLst>
                <a:ext uri="{FF2B5EF4-FFF2-40B4-BE49-F238E27FC236}">
                  <a16:creationId xmlns:a16="http://schemas.microsoft.com/office/drawing/2014/main" id="{CBA8328C-F740-4144-A7D3-9EFFD5C0FDF4}"/>
                </a:ext>
              </a:extLst>
            </p:cNvPr>
            <p:cNvSpPr/>
            <p:nvPr/>
          </p:nvSpPr>
          <p:spPr bwMode="auto">
            <a:xfrm>
              <a:off x="6122435" y="14220853"/>
              <a:ext cx="1554748" cy="1550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ļiďè">
              <a:extLst>
                <a:ext uri="{FF2B5EF4-FFF2-40B4-BE49-F238E27FC236}">
                  <a16:creationId xmlns:a16="http://schemas.microsoft.com/office/drawing/2014/main" id="{CB3B4A34-68B6-4634-8892-A29FE701E067}"/>
                </a:ext>
              </a:extLst>
            </p:cNvPr>
            <p:cNvSpPr/>
            <p:nvPr/>
          </p:nvSpPr>
          <p:spPr bwMode="auto">
            <a:xfrm>
              <a:off x="6090520" y="14193498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ḷîḓê">
              <a:extLst>
                <a:ext uri="{FF2B5EF4-FFF2-40B4-BE49-F238E27FC236}">
                  <a16:creationId xmlns:a16="http://schemas.microsoft.com/office/drawing/2014/main" id="{56643F00-6AB3-4A4E-BEDE-6B1F101C8641}"/>
                </a:ext>
              </a:extLst>
            </p:cNvPr>
            <p:cNvSpPr/>
            <p:nvPr/>
          </p:nvSpPr>
          <p:spPr bwMode="auto">
            <a:xfrm>
              <a:off x="3008386" y="15771039"/>
              <a:ext cx="1559304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$líďe">
              <a:extLst>
                <a:ext uri="{FF2B5EF4-FFF2-40B4-BE49-F238E27FC236}">
                  <a16:creationId xmlns:a16="http://schemas.microsoft.com/office/drawing/2014/main" id="{E8A0AA87-3C39-41E7-9671-479305FD8B23}"/>
                </a:ext>
              </a:extLst>
            </p:cNvPr>
            <p:cNvSpPr/>
            <p:nvPr/>
          </p:nvSpPr>
          <p:spPr bwMode="auto">
            <a:xfrm>
              <a:off x="2985590" y="15743680"/>
              <a:ext cx="1609458" cy="160945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ļiḍe">
              <a:extLst>
                <a:ext uri="{FF2B5EF4-FFF2-40B4-BE49-F238E27FC236}">
                  <a16:creationId xmlns:a16="http://schemas.microsoft.com/office/drawing/2014/main" id="{525A20F1-AC0A-4043-A8AC-284F99C2DC8F}"/>
                </a:ext>
              </a:extLst>
            </p:cNvPr>
            <p:cNvSpPr/>
            <p:nvPr/>
          </p:nvSpPr>
          <p:spPr bwMode="auto">
            <a:xfrm>
              <a:off x="4567690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líḋe">
              <a:extLst>
                <a:ext uri="{FF2B5EF4-FFF2-40B4-BE49-F238E27FC236}">
                  <a16:creationId xmlns:a16="http://schemas.microsoft.com/office/drawing/2014/main" id="{E47EA22E-A8B2-4B7C-9992-56ACCF2F7BAD}"/>
                </a:ext>
              </a:extLst>
            </p:cNvPr>
            <p:cNvSpPr/>
            <p:nvPr/>
          </p:nvSpPr>
          <p:spPr bwMode="auto">
            <a:xfrm>
              <a:off x="4540335" y="15743680"/>
              <a:ext cx="1604899" cy="160945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Sḷíḓê">
              <a:extLst>
                <a:ext uri="{FF2B5EF4-FFF2-40B4-BE49-F238E27FC236}">
                  <a16:creationId xmlns:a16="http://schemas.microsoft.com/office/drawing/2014/main" id="{080E1362-DF05-4136-8677-17B1373C8147}"/>
                </a:ext>
              </a:extLst>
            </p:cNvPr>
            <p:cNvSpPr/>
            <p:nvPr/>
          </p:nvSpPr>
          <p:spPr bwMode="auto">
            <a:xfrm>
              <a:off x="6122435" y="15771039"/>
              <a:ext cx="1554748" cy="1554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ļîdè">
              <a:extLst>
                <a:ext uri="{FF2B5EF4-FFF2-40B4-BE49-F238E27FC236}">
                  <a16:creationId xmlns:a16="http://schemas.microsoft.com/office/drawing/2014/main" id="{709D0D7E-B844-41A0-A2C2-1FC21A6F5EB6}"/>
                </a:ext>
              </a:extLst>
            </p:cNvPr>
            <p:cNvSpPr/>
            <p:nvPr/>
          </p:nvSpPr>
          <p:spPr bwMode="auto">
            <a:xfrm>
              <a:off x="6090520" y="15743680"/>
              <a:ext cx="1614017" cy="160945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ďe">
              <a:extLst>
                <a:ext uri="{FF2B5EF4-FFF2-40B4-BE49-F238E27FC236}">
                  <a16:creationId xmlns:a16="http://schemas.microsoft.com/office/drawing/2014/main" id="{04E1FFF3-C353-4B85-A17D-4BEDD80F8083}"/>
                </a:ext>
              </a:extLst>
            </p:cNvPr>
            <p:cNvSpPr/>
            <p:nvPr/>
          </p:nvSpPr>
          <p:spPr bwMode="auto">
            <a:xfrm>
              <a:off x="-8093677" y="6114295"/>
              <a:ext cx="4253893" cy="3300982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1íḋê">
              <a:extLst>
                <a:ext uri="{FF2B5EF4-FFF2-40B4-BE49-F238E27FC236}">
                  <a16:creationId xmlns:a16="http://schemas.microsoft.com/office/drawing/2014/main" id="{391728FC-BC32-49D6-8D40-4FFB3AE57BBE}"/>
                </a:ext>
              </a:extLst>
            </p:cNvPr>
            <p:cNvSpPr/>
            <p:nvPr/>
          </p:nvSpPr>
          <p:spPr bwMode="auto">
            <a:xfrm>
              <a:off x="-7163565" y="9479109"/>
              <a:ext cx="610955" cy="606399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1íḋe">
              <a:extLst>
                <a:ext uri="{FF2B5EF4-FFF2-40B4-BE49-F238E27FC236}">
                  <a16:creationId xmlns:a16="http://schemas.microsoft.com/office/drawing/2014/main" id="{E50F5FB7-22BF-4E5D-BDE7-BFA668C1A49D}"/>
                </a:ext>
              </a:extLst>
            </p:cNvPr>
            <p:cNvSpPr/>
            <p:nvPr/>
          </p:nvSpPr>
          <p:spPr bwMode="auto">
            <a:xfrm>
              <a:off x="-6607324" y="10094624"/>
              <a:ext cx="428581" cy="424022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lídè">
              <a:extLst>
                <a:ext uri="{FF2B5EF4-FFF2-40B4-BE49-F238E27FC236}">
                  <a16:creationId xmlns:a16="http://schemas.microsoft.com/office/drawing/2014/main" id="{1F5C6791-C9F6-4E50-8103-B5F1FFAB2E6F}"/>
                </a:ext>
              </a:extLst>
            </p:cNvPr>
            <p:cNvSpPr/>
            <p:nvPr/>
          </p:nvSpPr>
          <p:spPr bwMode="auto">
            <a:xfrm>
              <a:off x="7918826" y="6770843"/>
              <a:ext cx="1249268" cy="2170259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4869685"/>
                  </p:ext>
                </p:extLst>
              </p:nvPr>
            </p:nvGraphicFramePr>
            <p:xfrm rot="323274">
              <a:off x="5109868" y="3203693"/>
              <a:ext cx="329445" cy="404745"/>
            </p:xfrm>
            <a:graphic>
              <a:graphicData uri="http://schemas.microsoft.com/office/drawing/2017/model3d">
                <am3d:model3d r:embed="rId2">
                  <am3d:spPr>
                    <a:xfrm rot="323274">
                      <a:off x="0" y="0"/>
                      <a:ext cx="329445" cy="40474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547913" ay="200081" az="96611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5741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5" name="3D Model 544" descr="Pidgeon">
                <a:extLst>
                  <a:ext uri="{FF2B5EF4-FFF2-40B4-BE49-F238E27FC236}">
                    <a16:creationId xmlns:a16="http://schemas.microsoft.com/office/drawing/2014/main" id="{F27799A8-26DB-4DD8-A09D-DCE64B3F4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23274">
                <a:off x="5109868" y="3203693"/>
                <a:ext cx="329445" cy="404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07453" y="3198296"/>
              <a:ext cx="423613" cy="4236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999686" ay="2585448" az="693314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558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Model 2" descr="Pidgeon">
                <a:extLst>
                  <a:ext uri="{FF2B5EF4-FFF2-40B4-BE49-F238E27FC236}">
                    <a16:creationId xmlns:a16="http://schemas.microsoft.com/office/drawing/2014/main" id="{21E4CA58-8AA4-459A-BF7F-4B5784C24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7453" y="3198296"/>
                <a:ext cx="423613" cy="42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7693" y="4215396"/>
              <a:ext cx="423613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3613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58382" ay="-2605888" az="-812474"/>
                    <am3d:postTrans dx="0" dy="0" dz="0"/>
                  </am3d:trans>
                  <am3d:attrSrcUrl r:id="rId3"/>
                  <am3d:raster rName="Office3DRenderer" rVer="16.0.8326">
                    <am3d:blip r:embed="rId7"/>
                  </am3d:raster>
                  <am3d:objViewport viewportSz="561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4" name="3D Model 533" descr="Pidgeon">
                <a:extLst>
                  <a:ext uri="{FF2B5EF4-FFF2-40B4-BE49-F238E27FC236}">
                    <a16:creationId xmlns:a16="http://schemas.microsoft.com/office/drawing/2014/main" id="{303B0EF6-2BEF-479A-8038-7150CDC17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7693" y="4215396"/>
                <a:ext cx="423613" cy="423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5676" y="3234716"/>
              <a:ext cx="293272" cy="4049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3272" cy="40499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030206" ay="-291206" az="-89834"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527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5" name="3D Model 534" descr="Pidgeon">
                <a:extLst>
                  <a:ext uri="{FF2B5EF4-FFF2-40B4-BE49-F238E27FC236}">
                    <a16:creationId xmlns:a16="http://schemas.microsoft.com/office/drawing/2014/main" id="{00134E8C-FF3A-4DCD-A3D6-2D0D6BD9D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5676" y="3234716"/>
                <a:ext cx="293272" cy="40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84288" y="3721161"/>
              <a:ext cx="302581" cy="3956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39568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401812" ay="246686" az="106450"/>
                    <am3d:postTrans dx="0" dy="0" dz="0"/>
                  </am3d:trans>
                  <am3d:attrSrcUrl r:id="rId3"/>
                  <am3d:raster rName="Office3DRenderer" rVer="16.0.8326">
                    <am3d:blip r:embed="rId11"/>
                  </am3d:raster>
                  <am3d:objViewport viewportSz="5159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36" name="3D Model 535" descr="Pidgeon">
                <a:extLst>
                  <a:ext uri="{FF2B5EF4-FFF2-40B4-BE49-F238E27FC236}">
                    <a16:creationId xmlns:a16="http://schemas.microsoft.com/office/drawing/2014/main" id="{3A12F6F1-2A2F-420C-848F-EF9BCDC69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4288" y="3721161"/>
                <a:ext cx="302581" cy="39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1972" y="4181516"/>
              <a:ext cx="349134" cy="4236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9134" cy="423615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188614" ay="-1851563" az="-628111"/>
                    <am3d:postTrans dx="0" dy="0" dz="0"/>
                  </am3d:trans>
                  <am3d:attrSrcUrl r:id="rId3"/>
                  <am3d:raster rName="Office3DRenderer" rVer="16.0.8326">
                    <am3d:blip r:embed="rId13"/>
                  </am3d:raster>
                  <am3d:objViewport viewportSz="5507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1" name="3D Model 540" descr="Pidgeon">
                <a:extLst>
                  <a:ext uri="{FF2B5EF4-FFF2-40B4-BE49-F238E27FC236}">
                    <a16:creationId xmlns:a16="http://schemas.microsoft.com/office/drawing/2014/main" id="{60B7DDC2-B595-4764-83DF-E6BB59DBB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1972" y="4181516"/>
                <a:ext cx="349134" cy="42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5344165"/>
                  </p:ext>
                </p:extLst>
              </p:nvPr>
            </p:nvGraphicFramePr>
            <p:xfrm>
              <a:off x="4912193" y="3211911"/>
              <a:ext cx="283960" cy="4143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3960" cy="41430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590513" ay="228314" az="39518"/>
                    <am3d:postTrans dx="0" dy="0" dz="0"/>
                  </am3d:trans>
                  <am3d:attrSrcUrl r:id="rId3"/>
                  <am3d:raster rName="Office3DRenderer" rVer="16.0.8326">
                    <am3d:blip r:embed="rId15"/>
                  </am3d:raster>
                  <am3d:objViewport viewportSz="515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2" name="3D Model 541" descr="Pidgeon">
                <a:extLst>
                  <a:ext uri="{FF2B5EF4-FFF2-40B4-BE49-F238E27FC236}">
                    <a16:creationId xmlns:a16="http://schemas.microsoft.com/office/drawing/2014/main" id="{3C81CE90-67CB-4245-A9EB-53A224A57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2193" y="3211911"/>
                <a:ext cx="283960" cy="414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76672" y="3699698"/>
              <a:ext cx="31189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189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785320" ay="602756" az="139347"/>
                    <am3d:postTrans dx="0" dy="0" dz="0"/>
                  </am3d:trans>
                  <am3d:attrSrcUrl r:id="rId3"/>
                  <am3d:raster rName="Office3DRenderer" rVer="16.0.8326">
                    <am3d:blip r:embed="rId16"/>
                  </am3d:raster>
                  <am3d:objViewport viewportSz="519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3" name="3D Model 542" descr="Pidgeon">
                <a:extLst>
                  <a:ext uri="{FF2B5EF4-FFF2-40B4-BE49-F238E27FC236}">
                    <a16:creationId xmlns:a16="http://schemas.microsoft.com/office/drawing/2014/main" id="{25BAC402-A304-403F-981F-D0596B911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6672" y="3699698"/>
                <a:ext cx="31189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97170" y="4215396"/>
              <a:ext cx="302581" cy="4049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581" cy="404993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662709" ay="607271" az="117887"/>
                    <am3d:postTrans dx="0" dy="0" dz="0"/>
                  </am3d:trans>
                  <am3d:attrSrcUrl r:id="rId3"/>
                  <am3d:raster rName="Office3DRenderer" rVer="16.0.8326">
                    <am3d:blip r:embed="rId18"/>
                  </am3d:raster>
                  <am3d:objViewport viewportSz="4983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4" name="3D Model 543" descr="Pidgeon">
                <a:extLst>
                  <a:ext uri="{FF2B5EF4-FFF2-40B4-BE49-F238E27FC236}">
                    <a16:creationId xmlns:a16="http://schemas.microsoft.com/office/drawing/2014/main" id="{66AFE722-E31C-4CDA-9892-58A2586FB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7170" y="4215396"/>
                <a:ext cx="302581" cy="40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89453" y="3712839"/>
              <a:ext cx="442234" cy="423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2234" cy="423614"/>
                    </a:xfrm>
                    <a:prstGeom prst="rect">
                      <a:avLst/>
                    </a:prstGeom>
                  </am3d:spPr>
                  <am3d:camera>
                    <am3d:pos x="0" y="0" z="651693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956" d="1000000"/>
                    <am3d:preTrans dx="0" dy="-14583918" dz="2742562"/>
                    <am3d:scale>
                      <am3d:sx n="1000000" d="1000000"/>
                      <am3d:sy n="1000000" d="1000000"/>
                      <am3d:sz n="1000000" d="1000000"/>
                    </am3d:scale>
                    <am3d:rot ax="1631089" ay="-2685788" az="-1192977"/>
                    <am3d:postTrans dx="0" dy="0" dz="0"/>
                  </am3d:trans>
                  <am3d:attrSrcUrl r:id="rId3"/>
                  <am3d:raster rName="Office3DRenderer" rVer="16.0.8326">
                    <am3d:blip r:embed="rId20"/>
                  </am3d:raster>
                  <am3d:objViewport viewportSz="5648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46" name="3D Model 545" descr="Pidgeon">
                <a:extLst>
                  <a:ext uri="{FF2B5EF4-FFF2-40B4-BE49-F238E27FC236}">
                    <a16:creationId xmlns:a16="http://schemas.microsoft.com/office/drawing/2014/main" id="{6D064955-54E9-404D-B68F-09BC9FF65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9453" y="3712839"/>
                <a:ext cx="442234" cy="423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983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-2" y="268475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2. THE PIGEONHOLE PRINCIPLE</a:t>
            </a:r>
          </a:p>
        </p:txBody>
      </p:sp>
      <p:sp>
        <p:nvSpPr>
          <p:cNvPr id="143" name="af">
            <a:extLst>
              <a:ext uri="{FF2B5EF4-FFF2-40B4-BE49-F238E27FC236}">
                <a16:creationId xmlns:a16="http://schemas.microsoft.com/office/drawing/2014/main" id="{47A64029-294F-4DA9-9CC5-9E21DE5B3AED}"/>
              </a:ext>
            </a:extLst>
          </p:cNvPr>
          <p:cNvSpPr txBox="1"/>
          <p:nvPr/>
        </p:nvSpPr>
        <p:spPr>
          <a:xfrm>
            <a:off x="1420207" y="1294478"/>
            <a:ext cx="630358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If p Pigeons are put into h pigeonholes with p&gt;h, then at least one pigeonhole must contain more than one item </a:t>
            </a:r>
          </a:p>
        </p:txBody>
      </p:sp>
      <p:sp>
        <p:nvSpPr>
          <p:cNvPr id="144" name="bef">
            <a:extLst>
              <a:ext uri="{FF2B5EF4-FFF2-40B4-BE49-F238E27FC236}">
                <a16:creationId xmlns:a16="http://schemas.microsoft.com/office/drawing/2014/main" id="{7CCB5CFA-6CC0-4763-8BEA-D2813C28D1DD}"/>
              </a:ext>
            </a:extLst>
          </p:cNvPr>
          <p:cNvSpPr txBox="1"/>
          <p:nvPr/>
        </p:nvSpPr>
        <p:spPr>
          <a:xfrm>
            <a:off x="1420207" y="1294478"/>
            <a:ext cx="630358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If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p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Pigeons are put into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h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pigeonholes with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p&gt;h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, then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at least one pigeonhole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must contain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more than one item 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640036B-4850-4BCA-A2BD-6FD29D388A81}"/>
              </a:ext>
            </a:extLst>
          </p:cNvPr>
          <p:cNvSpPr/>
          <p:nvPr/>
        </p:nvSpPr>
        <p:spPr>
          <a:xfrm rot="8100000">
            <a:off x="-8132773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DA8C44C-2E06-4212-83B1-4209829EC4C9}"/>
              </a:ext>
            </a:extLst>
          </p:cNvPr>
          <p:cNvSpPr/>
          <p:nvPr/>
        </p:nvSpPr>
        <p:spPr>
          <a:xfrm rot="8100000">
            <a:off x="14185701" y="1023911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文本框 14">
            <a:extLst>
              <a:ext uri="{FF2B5EF4-FFF2-40B4-BE49-F238E27FC236}">
                <a16:creationId xmlns:a16="http://schemas.microsoft.com/office/drawing/2014/main" id="{9D0FC7FF-9517-4754-974C-9FA84C133C70}"/>
              </a:ext>
            </a:extLst>
          </p:cNvPr>
          <p:cNvSpPr txBox="1"/>
          <p:nvPr/>
        </p:nvSpPr>
        <p:spPr>
          <a:xfrm>
            <a:off x="4233970" y="-1342405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148" name="文本框 14">
            <a:extLst>
              <a:ext uri="{FF2B5EF4-FFF2-40B4-BE49-F238E27FC236}">
                <a16:creationId xmlns:a16="http://schemas.microsoft.com/office/drawing/2014/main" id="{C0BD6570-AF3E-4606-A152-0DC56BB2A45A}"/>
              </a:ext>
            </a:extLst>
          </p:cNvPr>
          <p:cNvSpPr txBox="1"/>
          <p:nvPr/>
        </p:nvSpPr>
        <p:spPr>
          <a:xfrm rot="16200000">
            <a:off x="11342997" y="192480"/>
            <a:ext cx="3139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927320529"/>
      </p:ext>
    </p:extLst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f">
            <a:extLst>
              <a:ext uri="{FF2B5EF4-FFF2-40B4-BE49-F238E27FC236}">
                <a16:creationId xmlns:a16="http://schemas.microsoft.com/office/drawing/2014/main" id="{47A64029-294F-4DA9-9CC5-9E21DE5B3AED}"/>
              </a:ext>
            </a:extLst>
          </p:cNvPr>
          <p:cNvSpPr txBox="1"/>
          <p:nvPr/>
        </p:nvSpPr>
        <p:spPr>
          <a:xfrm>
            <a:off x="1420206" y="-9082789"/>
            <a:ext cx="630358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If p Pigeons are put into h pigeonholes with p&gt;h, then at least one pigeonhole must contain more than one item </a:t>
            </a:r>
          </a:p>
        </p:txBody>
      </p:sp>
      <p:sp>
        <p:nvSpPr>
          <p:cNvPr id="144" name="bef">
            <a:extLst>
              <a:ext uri="{FF2B5EF4-FFF2-40B4-BE49-F238E27FC236}">
                <a16:creationId xmlns:a16="http://schemas.microsoft.com/office/drawing/2014/main" id="{7CCB5CFA-6CC0-4763-8BEA-D2813C28D1DD}"/>
              </a:ext>
            </a:extLst>
          </p:cNvPr>
          <p:cNvSpPr txBox="1"/>
          <p:nvPr/>
        </p:nvSpPr>
        <p:spPr>
          <a:xfrm>
            <a:off x="1420206" y="-9082789"/>
            <a:ext cx="630358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If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p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Pigeons are put into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h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 pigeonholes with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p&gt;h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, then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at least one pigeonhole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must contain </a:t>
            </a:r>
            <a:r>
              <a:rPr lang="en-US" altLang="zh-CN" sz="4000" b="1" dirty="0">
                <a:solidFill>
                  <a:srgbClr val="FF0000"/>
                </a:solidFill>
                <a:latin typeface="思源黑体 Bold"/>
                <a:ea typeface="思源黑体 Bold"/>
              </a:rPr>
              <a:t>more than one item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7B1E42-30FE-4371-A906-EE7F0E881414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18AF4F-3F71-48B9-A9CB-2480B3C1703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1159B0AE-ABFE-4180-BD3E-CE20E7CE96B6}"/>
              </a:ext>
            </a:extLst>
          </p:cNvPr>
          <p:cNvSpPr txBox="1"/>
          <p:nvPr/>
        </p:nvSpPr>
        <p:spPr>
          <a:xfrm>
            <a:off x="4233970" y="775762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7507ED07-32E6-4318-8E02-93D4C0833C44}"/>
              </a:ext>
            </a:extLst>
          </p:cNvPr>
          <p:cNvSpPr txBox="1"/>
          <p:nvPr/>
        </p:nvSpPr>
        <p:spPr>
          <a:xfrm>
            <a:off x="3285762" y="2217807"/>
            <a:ext cx="257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8606D-EFA8-40D2-87C4-9090969ED437}"/>
              </a:ext>
            </a:extLst>
          </p:cNvPr>
          <p:cNvSpPr/>
          <p:nvPr/>
        </p:nvSpPr>
        <p:spPr>
          <a:xfrm>
            <a:off x="-8652221" y="397743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3. Applying</a:t>
            </a:r>
          </a:p>
        </p:txBody>
      </p:sp>
    </p:spTree>
    <p:extLst>
      <p:ext uri="{BB962C8B-B14F-4D97-AF65-F5344CB8AC3E}">
        <p14:creationId xmlns:p14="http://schemas.microsoft.com/office/powerpoint/2010/main" val="66389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D26308-295D-4DB3-BE16-D4E28B18AD16}"/>
              </a:ext>
            </a:extLst>
          </p:cNvPr>
          <p:cNvSpPr/>
          <p:nvPr/>
        </p:nvSpPr>
        <p:spPr>
          <a:xfrm>
            <a:off x="22856" y="376238"/>
            <a:ext cx="4610101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3. Applying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7B1E42-30FE-4371-A906-EE7F0E881414}"/>
              </a:ext>
            </a:extLst>
          </p:cNvPr>
          <p:cNvSpPr/>
          <p:nvPr/>
        </p:nvSpPr>
        <p:spPr>
          <a:xfrm rot="8100000">
            <a:off x="3026461" y="-50971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18AF4F-3F71-48B9-A9CB-2480B3C1703D}"/>
              </a:ext>
            </a:extLst>
          </p:cNvPr>
          <p:cNvSpPr/>
          <p:nvPr/>
        </p:nvSpPr>
        <p:spPr>
          <a:xfrm rot="8100000">
            <a:off x="3364492" y="720075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1159B0AE-ABFE-4180-BD3E-CE20E7CE96B6}"/>
              </a:ext>
            </a:extLst>
          </p:cNvPr>
          <p:cNvSpPr txBox="1"/>
          <p:nvPr/>
        </p:nvSpPr>
        <p:spPr>
          <a:xfrm>
            <a:off x="4294928" y="-96858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3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7507ED07-32E6-4318-8E02-93D4C0833C44}"/>
              </a:ext>
            </a:extLst>
          </p:cNvPr>
          <p:cNvSpPr txBox="1"/>
          <p:nvPr/>
        </p:nvSpPr>
        <p:spPr>
          <a:xfrm flipH="1">
            <a:off x="4571998" y="5096421"/>
            <a:ext cx="543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1171041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5144453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6358578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6857077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5603557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9929813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5603557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5603557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7390719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8877819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5777865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8562221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7164639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5831981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7866894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9234486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6469312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0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-2806345" y="670781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3930134" y="5394649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7682902" y="-314303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>
            <a:off x="9880254" y="161012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>
            <a:off x="-2381796" y="5143500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-2702896" y="696804"/>
            <a:ext cx="2702896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463184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641369" y="6213582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400000">
            <a:off x="3661617" y="8135510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679952">
            <a:off x="3661618" y="717454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9211645" y="678028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9211645" y="166520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9211645" y="2622807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698514" y="465971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741542" y="1487883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820669" y="2502393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9000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3850401" y="560908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9" y="154469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7165268">
            <a:off x="7941980" y="-1205369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20434158">
            <a:off x="8645814" y="57435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8640568">
            <a:off x="-92989" y="2972561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3608472" y="672545"/>
            <a:ext cx="153762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33794" y="-4108371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>
            <a:off x="3834499" y="1986243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>
            <a:off x="3834499" y="390145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>
            <a:off x="3834498" y="2943849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4444183" y="186477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4444183" y="285194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4444183" y="380955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4528972" y="2315337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4572000" y="3337249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4651127" y="4351759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-3900687" y="118222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9886782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 rot="5400000">
            <a:off x="5018172" y="-3298239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10699439" y="1575732"/>
            <a:ext cx="1035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04357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9348672" y="471572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189369" y="573602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10413610" y="110035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10413610" y="208752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10413610" y="304513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856129" y="1542632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899157" y="2564544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978284" y="3579054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253727" y="99189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3065574" y="1913491"/>
            <a:ext cx="290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4EED25A-0F29-4DAB-A161-D45C39D0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4" y="-15876"/>
            <a:ext cx="4561647" cy="51435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B5628FC-209A-49D7-BA02-21859A98838C}"/>
              </a:ext>
            </a:extLst>
          </p:cNvPr>
          <p:cNvSpPr/>
          <p:nvPr/>
        </p:nvSpPr>
        <p:spPr>
          <a:xfrm>
            <a:off x="-5252218" y="-17576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2D0DE7F2-62DA-4EFE-B55D-D819B18B0302}"/>
              </a:ext>
            </a:extLst>
          </p:cNvPr>
          <p:cNvSpPr txBox="1"/>
          <p:nvPr/>
        </p:nvSpPr>
        <p:spPr>
          <a:xfrm>
            <a:off x="-6047140" y="1481076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329A03-76B8-4F2C-9DC0-33D76E8B5073}"/>
              </a:ext>
            </a:extLst>
          </p:cNvPr>
          <p:cNvSpPr/>
          <p:nvPr/>
        </p:nvSpPr>
        <p:spPr>
          <a:xfrm rot="5400000">
            <a:off x="-3158558" y="-2107799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961555-9D2A-4D9D-9A1D-18453649D8F4}"/>
              </a:ext>
            </a:extLst>
          </p:cNvPr>
          <p:cNvSpPr/>
          <p:nvPr/>
        </p:nvSpPr>
        <p:spPr>
          <a:xfrm rot="10800000">
            <a:off x="-5251924" y="-17577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A2DB44-8A5D-4C5F-B76D-46A5352B1A9A}"/>
              </a:ext>
            </a:extLst>
          </p:cNvPr>
          <p:cNvSpPr/>
          <p:nvPr/>
        </p:nvSpPr>
        <p:spPr>
          <a:xfrm>
            <a:off x="609986" y="-3946613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CFC12E-11E0-4F42-8FE0-E86C5DD4F54D}"/>
              </a:ext>
            </a:extLst>
          </p:cNvPr>
          <p:cNvGrpSpPr/>
          <p:nvPr/>
        </p:nvGrpSpPr>
        <p:grpSpPr>
          <a:xfrm rot="16200000">
            <a:off x="305143" y="-4178090"/>
            <a:ext cx="609685" cy="462953"/>
            <a:chOff x="5784380" y="1557422"/>
            <a:chExt cx="609685" cy="462953"/>
          </a:xfrm>
        </p:grpSpPr>
        <p:sp>
          <p:nvSpPr>
            <p:cNvPr id="56" name="placeholder_166993">
              <a:extLst>
                <a:ext uri="{FF2B5EF4-FFF2-40B4-BE49-F238E27FC236}">
                  <a16:creationId xmlns:a16="http://schemas.microsoft.com/office/drawing/2014/main" id="{7CA39C70-BC6D-4EC9-9FB7-28DF6EE2442C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761702-184B-4E68-BEFD-476350005A7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DC6E7E2-3728-4105-84DB-3424BC78065B}"/>
              </a:ext>
            </a:extLst>
          </p:cNvPr>
          <p:cNvSpPr/>
          <p:nvPr/>
        </p:nvSpPr>
        <p:spPr>
          <a:xfrm>
            <a:off x="-5252218" y="378880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27642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9348672" y="471572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189369" y="573602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10413610" y="110035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10413610" y="208752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10413610" y="304513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856129" y="1542632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899157" y="2564544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978284" y="3579054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3026463" y="11320623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2918071" y="-9162854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125580" y="-9268280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2937427" y="-8346682"/>
            <a:ext cx="290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-3385765" y="1384667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4768" y="144789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 rot="16419250">
            <a:off x="434682" y="-2622023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325645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40">
            <a:extLst>
              <a:ext uri="{FF2B5EF4-FFF2-40B4-BE49-F238E27FC236}">
                <a16:creationId xmlns:a16="http://schemas.microsoft.com/office/drawing/2014/main" id="{05830164-0CB9-4239-A12D-54E056018E14}"/>
              </a:ext>
            </a:extLst>
          </p:cNvPr>
          <p:cNvSpPr txBox="1"/>
          <p:nvPr/>
        </p:nvSpPr>
        <p:spPr>
          <a:xfrm>
            <a:off x="-4122018" y="22487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19735" y="268474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1443452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100370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0036-2031-4AF0-9B6B-BB470451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3" y="0"/>
            <a:ext cx="4561647" cy="5143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0BC517-4520-49AA-B6EF-140CDF275AEF}"/>
              </a:ext>
            </a:extLst>
          </p:cNvPr>
          <p:cNvSpPr/>
          <p:nvPr/>
        </p:nvSpPr>
        <p:spPr>
          <a:xfrm>
            <a:off x="0" y="0"/>
            <a:ext cx="515874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1E7B9ECE-C913-46CB-A2C9-DF7CD4022837}"/>
              </a:ext>
            </a:extLst>
          </p:cNvPr>
          <p:cNvSpPr txBox="1"/>
          <p:nvPr/>
        </p:nvSpPr>
        <p:spPr>
          <a:xfrm>
            <a:off x="989959" y="1382541"/>
            <a:ext cx="35162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1805-1859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FA6C-2B47-4119-BAFE-027C0C22F1C5}"/>
              </a:ext>
            </a:extLst>
          </p:cNvPr>
          <p:cNvSpPr/>
          <p:nvPr/>
        </p:nvSpPr>
        <p:spPr>
          <a:xfrm rot="5400000">
            <a:off x="2093661" y="-2093660"/>
            <a:ext cx="971419" cy="515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40">
            <a:extLst>
              <a:ext uri="{FF2B5EF4-FFF2-40B4-BE49-F238E27FC236}">
                <a16:creationId xmlns:a16="http://schemas.microsoft.com/office/drawing/2014/main" id="{2DD89FDC-AA7C-4904-A7A8-A4F8DB2115BC}"/>
              </a:ext>
            </a:extLst>
          </p:cNvPr>
          <p:cNvSpPr txBox="1"/>
          <p:nvPr/>
        </p:nvSpPr>
        <p:spPr>
          <a:xfrm>
            <a:off x="960547" y="2241970"/>
            <a:ext cx="4122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Born in Germany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17" name="文本框 40">
            <a:extLst>
              <a:ext uri="{FF2B5EF4-FFF2-40B4-BE49-F238E27FC236}">
                <a16:creationId xmlns:a16="http://schemas.microsoft.com/office/drawing/2014/main" id="{FFC87B6D-1DA9-4444-80AF-012E2F64A323}"/>
              </a:ext>
            </a:extLst>
          </p:cNvPr>
          <p:cNvSpPr txBox="1"/>
          <p:nvPr/>
        </p:nvSpPr>
        <p:spPr>
          <a:xfrm>
            <a:off x="-3616963" y="3192839"/>
            <a:ext cx="36229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思源黑体 Bold"/>
                <a:ea typeface="思源黑体 Bold"/>
              </a:rPr>
              <a:t>Studied at the University of  Paris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思源黑体 Bold"/>
              <a:ea typeface="思源黑体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CDC608-3E6B-4DC5-AA91-163B6BE8629D}"/>
              </a:ext>
            </a:extLst>
          </p:cNvPr>
          <p:cNvSpPr/>
          <p:nvPr/>
        </p:nvSpPr>
        <p:spPr>
          <a:xfrm rot="10800000">
            <a:off x="1" y="0"/>
            <a:ext cx="971419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C9F1-AC32-4B86-9773-385672DA8033}"/>
              </a:ext>
            </a:extLst>
          </p:cNvPr>
          <p:cNvSpPr/>
          <p:nvPr/>
        </p:nvSpPr>
        <p:spPr>
          <a:xfrm>
            <a:off x="609986" y="1004135"/>
            <a:ext cx="45719" cy="3719015"/>
          </a:xfrm>
          <a:prstGeom prst="rect">
            <a:avLst/>
          </a:prstGeom>
          <a:gradFill flip="none" rotWithShape="1">
            <a:gsLst>
              <a:gs pos="75000">
                <a:srgbClr val="50B9D1"/>
              </a:gs>
              <a:gs pos="0">
                <a:srgbClr val="04BCC1"/>
              </a:gs>
              <a:gs pos="100000">
                <a:srgbClr val="FFFFFF"/>
              </a:gs>
              <a:gs pos="52000">
                <a:srgbClr val="8870DD"/>
              </a:gs>
              <a:gs pos="27000">
                <a:srgbClr val="4EB9D0"/>
              </a:gs>
              <a:gs pos="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AC9D9C-AE06-455A-90CC-4C303CB385B2}"/>
              </a:ext>
            </a:extLst>
          </p:cNvPr>
          <p:cNvGrpSpPr/>
          <p:nvPr/>
        </p:nvGrpSpPr>
        <p:grpSpPr>
          <a:xfrm>
            <a:off x="350862" y="2309680"/>
            <a:ext cx="609685" cy="462953"/>
            <a:chOff x="5784380" y="1557422"/>
            <a:chExt cx="609685" cy="462953"/>
          </a:xfrm>
        </p:grpSpPr>
        <p:sp>
          <p:nvSpPr>
            <p:cNvPr id="49" name="placeholder_166993">
              <a:extLst>
                <a:ext uri="{FF2B5EF4-FFF2-40B4-BE49-F238E27FC236}">
                  <a16:creationId xmlns:a16="http://schemas.microsoft.com/office/drawing/2014/main" id="{F067C026-00C8-4360-8454-060520EA03F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161520-B7C1-469C-B231-DC4C17F28191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F8C27D-8649-4E55-B9A3-CAE886A71EFF}"/>
              </a:ext>
            </a:extLst>
          </p:cNvPr>
          <p:cNvSpPr/>
          <p:nvPr/>
        </p:nvSpPr>
        <p:spPr>
          <a:xfrm>
            <a:off x="-1" y="268475"/>
            <a:ext cx="4223770" cy="565999"/>
          </a:xfrm>
          <a:prstGeom prst="rect">
            <a:avLst/>
          </a:prstGeom>
          <a:gradFill flip="none" rotWithShape="1">
            <a:gsLst>
              <a:gs pos="0">
                <a:srgbClr val="8B55DE"/>
              </a:gs>
              <a:gs pos="51900">
                <a:srgbClr val="32C0CA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/>
              <a:t>1. THE STORY OF DIRICHLET</a:t>
            </a:r>
          </a:p>
        </p:txBody>
      </p:sp>
    </p:spTree>
    <p:extLst>
      <p:ext uri="{BB962C8B-B14F-4D97-AF65-F5344CB8AC3E}">
        <p14:creationId xmlns:p14="http://schemas.microsoft.com/office/powerpoint/2010/main" val="205197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632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背景风商务通用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x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黑体 Bold"/>
        <a:ea typeface="思源黑体 Bold"/>
        <a:cs typeface=""/>
      </a:majorFont>
      <a:minorFont>
        <a:latin typeface="思源黑体 Light"/>
        <a:ea typeface="思源黑体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461</Words>
  <Application>Microsoft Office PowerPoint</Application>
  <PresentationFormat>On-screen Show (16:9)</PresentationFormat>
  <Paragraphs>133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思源黑体 Bold</vt:lpstr>
      <vt:lpstr>思源黑体 Light</vt:lpstr>
      <vt:lpstr>千图网拥有20W+精美PPT模板 更多PPT模板下载至：www.58pic.com/office/pptx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渐变背景风商务通用PPT模板</dc:title>
  <dc:creator>Administrator</dc:creator>
  <cp:lastModifiedBy>Tùng Thanh</cp:lastModifiedBy>
  <cp:revision>1988</cp:revision>
  <dcterms:created xsi:type="dcterms:W3CDTF">2018-08-17T01:38:31Z</dcterms:created>
  <dcterms:modified xsi:type="dcterms:W3CDTF">2019-04-05T07:20:51Z</dcterms:modified>
</cp:coreProperties>
</file>