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45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3" pos="5624" userDrawn="1">
          <p15:clr>
            <a:srgbClr val="A4A3A4"/>
          </p15:clr>
        </p15:guide>
        <p15:guide id="4" pos="2904" userDrawn="1">
          <p15:clr>
            <a:srgbClr val="A4A3A4"/>
          </p15:clr>
        </p15:guide>
        <p15:guide id="5" pos="480" userDrawn="1">
          <p15:clr>
            <a:srgbClr val="A4A3A4"/>
          </p15:clr>
        </p15:guide>
        <p15:guide id="6" pos="5284" userDrawn="1">
          <p15:clr>
            <a:srgbClr val="A4A3A4"/>
          </p15:clr>
        </p15:guide>
        <p15:guide id="7" pos="5465" userDrawn="1">
          <p15:clr>
            <a:srgbClr val="A4A3A4"/>
          </p15:clr>
        </p15:guide>
        <p15:guide id="8" orient="horz" pos="3230" userDrawn="1">
          <p15:clr>
            <a:srgbClr val="A4A3A4"/>
          </p15:clr>
        </p15:guide>
        <p15:guide id="9" orient="horz" pos="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B9D0"/>
    <a:srgbClr val="50B9D1"/>
    <a:srgbClr val="8870DD"/>
    <a:srgbClr val="54B7D2"/>
    <a:srgbClr val="FFFFFF"/>
    <a:srgbClr val="8A56DE"/>
    <a:srgbClr val="32C0CA"/>
    <a:srgbClr val="8B55DE"/>
    <a:srgbClr val="8A5FDE"/>
    <a:srgbClr val="407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3019" autoAdjust="0"/>
  </p:normalViewPr>
  <p:slideViewPr>
    <p:cSldViewPr snapToGrid="0" showGuides="1">
      <p:cViewPr>
        <p:scale>
          <a:sx n="33" d="100"/>
          <a:sy n="33" d="100"/>
        </p:scale>
        <p:origin x="2237" y="1411"/>
      </p:cViewPr>
      <p:guideLst>
        <p:guide orient="horz" pos="1620"/>
        <p:guide pos="5624"/>
        <p:guide pos="2904"/>
        <p:guide pos="480"/>
        <p:guide pos="5284"/>
        <p:guide pos="5465"/>
        <p:guide orient="horz" pos="3230"/>
        <p:guide orient="horz" pos="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7DD13-691D-4766-BDDA-72AA385B0F3F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4044F-41CD-404F-99F5-5420A1787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1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4044F-41CD-404F-99F5-5420A17874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68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4044F-41CD-404F-99F5-5420A17874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9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4044F-41CD-404F-99F5-5420A17874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2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0">
              <a:srgbClr val="04BCC1"/>
            </a:gs>
            <a:gs pos="33000">
              <a:srgbClr val="238EC8"/>
            </a:gs>
            <a:gs pos="52000">
              <a:srgbClr val="5D63D4"/>
            </a:gs>
            <a:gs pos="85000">
              <a:srgbClr val="8B53D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18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8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5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7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9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4BCC1"/>
            </a:gs>
            <a:gs pos="33000">
              <a:srgbClr val="238EC8"/>
            </a:gs>
            <a:gs pos="52000">
              <a:srgbClr val="5D63D4"/>
            </a:gs>
            <a:gs pos="85000">
              <a:srgbClr val="8B53D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3EF33DD-63E6-4081-9995-2ED00EFDD0C8}"/>
              </a:ext>
            </a:extLst>
          </p:cNvPr>
          <p:cNvGrpSpPr/>
          <p:nvPr/>
        </p:nvGrpSpPr>
        <p:grpSpPr>
          <a:xfrm>
            <a:off x="-4113705" y="-22860"/>
            <a:ext cx="13292953" cy="5160645"/>
            <a:chOff x="-4113705" y="-22860"/>
            <a:chExt cx="13292953" cy="516064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91038B-985C-4B02-B57E-295EA68EE192}"/>
                </a:ext>
              </a:extLst>
            </p:cNvPr>
            <p:cNvGrpSpPr/>
            <p:nvPr/>
          </p:nvGrpSpPr>
          <p:grpSpPr>
            <a:xfrm>
              <a:off x="-2036352" y="-17145"/>
              <a:ext cx="11215600" cy="5154930"/>
              <a:chOff x="-2026221" y="-17145"/>
              <a:chExt cx="11206482" cy="515493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4A8CEED-C290-4395-B505-93C5624DF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26220" y="-5715"/>
                <a:ext cx="11206481" cy="514350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-2026221" y="-17145"/>
                <a:ext cx="11206481" cy="5154930"/>
              </a:xfrm>
              <a:prstGeom prst="rect">
                <a:avLst/>
              </a:prstGeom>
              <a:gradFill>
                <a:gsLst>
                  <a:gs pos="0">
                    <a:srgbClr val="04BCC1">
                      <a:alpha val="85000"/>
                    </a:srgbClr>
                  </a:gs>
                  <a:gs pos="33000">
                    <a:srgbClr val="238EC8">
                      <a:alpha val="91000"/>
                    </a:srgbClr>
                  </a:gs>
                  <a:gs pos="52000">
                    <a:srgbClr val="5D63D4">
                      <a:alpha val="88000"/>
                    </a:srgbClr>
                  </a:gs>
                  <a:gs pos="85000">
                    <a:srgbClr val="8B53DE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2AB3DF-1629-4E4A-9AA4-549C060AF379}"/>
                </a:ext>
              </a:extLst>
            </p:cNvPr>
            <p:cNvSpPr/>
            <p:nvPr/>
          </p:nvSpPr>
          <p:spPr>
            <a:xfrm>
              <a:off x="-4113705" y="-22860"/>
              <a:ext cx="4154705" cy="5154929"/>
            </a:xfrm>
            <a:custGeom>
              <a:avLst/>
              <a:gdLst>
                <a:gd name="connsiteX0" fmla="*/ 0 w 4154705"/>
                <a:gd name="connsiteY0" fmla="*/ 0 h 5154929"/>
                <a:gd name="connsiteX1" fmla="*/ 2089862 w 4154705"/>
                <a:gd name="connsiteY1" fmla="*/ 0 h 5154929"/>
                <a:gd name="connsiteX2" fmla="*/ 4154705 w 4154705"/>
                <a:gd name="connsiteY2" fmla="*/ 5154929 h 5154929"/>
                <a:gd name="connsiteX3" fmla="*/ 0 w 4154705"/>
                <a:gd name="connsiteY3" fmla="*/ 5154929 h 51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4705" h="5154929">
                  <a:moveTo>
                    <a:pt x="0" y="0"/>
                  </a:moveTo>
                  <a:lnTo>
                    <a:pt x="2089862" y="0"/>
                  </a:lnTo>
                  <a:lnTo>
                    <a:pt x="4154705" y="5154929"/>
                  </a:lnTo>
                  <a:lnTo>
                    <a:pt x="0" y="51549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51023" y="1518445"/>
            <a:ext cx="2180863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dist"/>
            <a:r>
              <a:rPr lang="en-US" altLang="zh-CN" sz="1400" b="1" dirty="0">
                <a:solidFill>
                  <a:srgbClr val="50A3A3"/>
                </a:solidFill>
                <a:latin typeface="+mj-lt"/>
                <a:cs typeface="+mn-ea"/>
                <a:sym typeface="+mn-lt"/>
              </a:rPr>
              <a:t>BÀI THUYẾT TRÌNH</a:t>
            </a:r>
            <a:endParaRPr lang="zh-CN" altLang="en-US" sz="1400" b="1" dirty="0">
              <a:solidFill>
                <a:srgbClr val="50A3A3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027271" y="1786920"/>
            <a:ext cx="70894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APPLYING PIGEONHOLE PRINCIPLE TO DAYLY LIFE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39361" y="1380452"/>
            <a:ext cx="2687468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>
            <a:off x="839361" y="3451860"/>
            <a:ext cx="7277369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9361" y="1380452"/>
            <a:ext cx="0" cy="2082838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519811" y="1380452"/>
            <a:ext cx="0" cy="4457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237" y="2254063"/>
            <a:ext cx="1412022" cy="441063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 rot="16200000" flipH="1">
            <a:off x="5683592" y="3710506"/>
            <a:ext cx="231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en-US" altLang="zh-CN" sz="3600" b="1" dirty="0">
              <a:gradFill flip="none" rotWithShape="1">
                <a:gsLst>
                  <a:gs pos="0">
                    <a:prstClr val="white">
                      <a:alpha val="82000"/>
                    </a:prstClr>
                  </a:gs>
                  <a:gs pos="29000">
                    <a:prstClr val="white">
                      <a:lumMod val="75000"/>
                      <a:alpha val="36000"/>
                    </a:prstClr>
                  </a:gs>
                  <a:gs pos="72000">
                    <a:prstClr val="white">
                      <a:lumMod val="50000"/>
                      <a:alpha val="10000"/>
                    </a:prstClr>
                  </a:gs>
                  <a:gs pos="94000">
                    <a:prstClr val="black">
                      <a:lumMod val="50000"/>
                      <a:lumOff val="50000"/>
                      <a:alpha val="0"/>
                    </a:prstClr>
                  </a:gs>
                </a:gsLst>
                <a:lin ang="0" scaled="1"/>
                <a:tileRect/>
              </a:gradFill>
              <a:latin typeface="+mj-lt"/>
              <a:cs typeface="+mn-ea"/>
              <a:sym typeface="+mn-lt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FD2CFC8-1573-48F9-871B-BDB75C3C5E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8825"/>
          <a:stretch>
            <a:fillRect/>
          </a:stretch>
        </p:blipFill>
        <p:spPr>
          <a:xfrm>
            <a:off x="-2071599" y="3533502"/>
            <a:ext cx="11215599" cy="1609998"/>
          </a:xfrm>
          <a:custGeom>
            <a:avLst/>
            <a:gdLst>
              <a:gd name="connsiteX0" fmla="*/ 1629802 w 11215599"/>
              <a:gd name="connsiteY0" fmla="*/ 0 h 1609998"/>
              <a:gd name="connsiteX1" fmla="*/ 11215599 w 11215599"/>
              <a:gd name="connsiteY1" fmla="*/ 0 h 1609998"/>
              <a:gd name="connsiteX2" fmla="*/ 11215599 w 11215599"/>
              <a:gd name="connsiteY2" fmla="*/ 1609998 h 1609998"/>
              <a:gd name="connsiteX3" fmla="*/ 0 w 11215599"/>
              <a:gd name="connsiteY3" fmla="*/ 1609998 h 1609998"/>
              <a:gd name="connsiteX4" fmla="*/ 0 w 11215599"/>
              <a:gd name="connsiteY4" fmla="*/ 1598566 h 1609998"/>
              <a:gd name="connsiteX5" fmla="*/ 2270119 w 11215599"/>
              <a:gd name="connsiteY5" fmla="*/ 1598566 h 16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15599" h="1609998">
                <a:moveTo>
                  <a:pt x="1629802" y="0"/>
                </a:moveTo>
                <a:lnTo>
                  <a:pt x="11215599" y="0"/>
                </a:lnTo>
                <a:lnTo>
                  <a:pt x="11215599" y="1609998"/>
                </a:lnTo>
                <a:lnTo>
                  <a:pt x="0" y="1609998"/>
                </a:lnTo>
                <a:lnTo>
                  <a:pt x="0" y="1598566"/>
                </a:lnTo>
                <a:lnTo>
                  <a:pt x="2270119" y="1598566"/>
                </a:lnTo>
                <a:close/>
              </a:path>
            </a:pathLst>
          </a:cu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C6826F43-34F7-4197-8C6B-199AAECCEC25}"/>
              </a:ext>
            </a:extLst>
          </p:cNvPr>
          <p:cNvGrpSpPr/>
          <p:nvPr/>
        </p:nvGrpSpPr>
        <p:grpSpPr>
          <a:xfrm>
            <a:off x="-3801614" y="563880"/>
            <a:ext cx="3125095" cy="3977640"/>
            <a:chOff x="-3801614" y="563880"/>
            <a:chExt cx="3125095" cy="3977640"/>
          </a:xfrm>
        </p:grpSpPr>
        <p:sp>
          <p:nvSpPr>
            <p:cNvPr id="46" name="任意多边形 35">
              <a:extLst>
                <a:ext uri="{FF2B5EF4-FFF2-40B4-BE49-F238E27FC236}">
                  <a16:creationId xmlns:a16="http://schemas.microsoft.com/office/drawing/2014/main" id="{E5C34BD7-66DD-4447-93C2-C16035D4D2CE}"/>
                </a:ext>
              </a:extLst>
            </p:cNvPr>
            <p:cNvSpPr/>
            <p:nvPr/>
          </p:nvSpPr>
          <p:spPr>
            <a:xfrm>
              <a:off x="-3801614" y="563880"/>
              <a:ext cx="3125095" cy="3977640"/>
            </a:xfrm>
            <a:custGeom>
              <a:avLst/>
              <a:gdLst>
                <a:gd name="connsiteX0" fmla="*/ 0 w 6516913"/>
                <a:gd name="connsiteY0" fmla="*/ 0 h 6858000"/>
                <a:gd name="connsiteX1" fmla="*/ 3730171 w 6516913"/>
                <a:gd name="connsiteY1" fmla="*/ 0 h 6858000"/>
                <a:gd name="connsiteX2" fmla="*/ 6516913 w 6516913"/>
                <a:gd name="connsiteY2" fmla="*/ 6858000 h 6858000"/>
                <a:gd name="connsiteX3" fmla="*/ 0 w 6516913"/>
                <a:gd name="connsiteY3" fmla="*/ 6858000 h 6858000"/>
                <a:gd name="connsiteX0" fmla="*/ 0 w 7048014"/>
                <a:gd name="connsiteY0" fmla="*/ 0 h 6858000"/>
                <a:gd name="connsiteX1" fmla="*/ 3730171 w 7048014"/>
                <a:gd name="connsiteY1" fmla="*/ 0 h 6858000"/>
                <a:gd name="connsiteX2" fmla="*/ 7048014 w 7048014"/>
                <a:gd name="connsiteY2" fmla="*/ 6858000 h 6858000"/>
                <a:gd name="connsiteX3" fmla="*/ 0 w 7048014"/>
                <a:gd name="connsiteY3" fmla="*/ 6858000 h 6858000"/>
                <a:gd name="connsiteX4" fmla="*/ 0 w 7048014"/>
                <a:gd name="connsiteY4" fmla="*/ 0 h 6858000"/>
                <a:gd name="connsiteX0" fmla="*/ 0 w 7260454"/>
                <a:gd name="connsiteY0" fmla="*/ 0 h 6858000"/>
                <a:gd name="connsiteX1" fmla="*/ 3730171 w 7260454"/>
                <a:gd name="connsiteY1" fmla="*/ 0 h 6858000"/>
                <a:gd name="connsiteX2" fmla="*/ 7260454 w 7260454"/>
                <a:gd name="connsiteY2" fmla="*/ 6752897 h 6858000"/>
                <a:gd name="connsiteX3" fmla="*/ 0 w 7260454"/>
                <a:gd name="connsiteY3" fmla="*/ 6858000 h 6858000"/>
                <a:gd name="connsiteX4" fmla="*/ 0 w 726045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0454" h="6858000">
                  <a:moveTo>
                    <a:pt x="0" y="0"/>
                  </a:moveTo>
                  <a:lnTo>
                    <a:pt x="3730171" y="0"/>
                  </a:lnTo>
                  <a:lnTo>
                    <a:pt x="7260454" y="6752897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4BCC1"/>
                </a:gs>
                <a:gs pos="33000">
                  <a:srgbClr val="238EC8"/>
                </a:gs>
                <a:gs pos="52000">
                  <a:srgbClr val="5D63D4"/>
                </a:gs>
                <a:gs pos="85000">
                  <a:srgbClr val="8B53D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  <p:sp>
          <p:nvSpPr>
            <p:cNvPr id="47" name="文本框 14">
              <a:extLst>
                <a:ext uri="{FF2B5EF4-FFF2-40B4-BE49-F238E27FC236}">
                  <a16:creationId xmlns:a16="http://schemas.microsoft.com/office/drawing/2014/main" id="{095ECA49-3543-4401-BF43-79778D4C5BAD}"/>
                </a:ext>
              </a:extLst>
            </p:cNvPr>
            <p:cNvSpPr txBox="1"/>
            <p:nvPr/>
          </p:nvSpPr>
          <p:spPr>
            <a:xfrm>
              <a:off x="-3283111" y="1275427"/>
              <a:ext cx="89025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0" b="1" dirty="0">
                  <a:solidFill>
                    <a:prstClr val="white"/>
                  </a:solidFill>
                  <a:latin typeface="思源黑体 Bold"/>
                  <a:ea typeface="思源黑体 Bold"/>
                </a:rPr>
                <a:t>G8</a:t>
              </a:r>
              <a:endParaRPr lang="zh-CN" altLang="en-US" sz="8000" b="1" dirty="0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8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52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2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52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4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52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6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52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44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96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80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80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40">
            <a:extLst>
              <a:ext uri="{FF2B5EF4-FFF2-40B4-BE49-F238E27FC236}">
                <a16:creationId xmlns:a16="http://schemas.microsoft.com/office/drawing/2014/main" id="{B9806919-A8B3-40AB-BF9E-D4DE946BB2DC}"/>
              </a:ext>
            </a:extLst>
          </p:cNvPr>
          <p:cNvSpPr txBox="1"/>
          <p:nvPr/>
        </p:nvSpPr>
        <p:spPr>
          <a:xfrm>
            <a:off x="-3439332" y="3733234"/>
            <a:ext cx="343933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TPP was first stated in 1834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989959" y="1382541"/>
            <a:ext cx="35162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40">
            <a:extLst>
              <a:ext uri="{FF2B5EF4-FFF2-40B4-BE49-F238E27FC236}">
                <a16:creationId xmlns:a16="http://schemas.microsoft.com/office/drawing/2014/main" id="{2DD89FDC-AA7C-4904-A7A8-A4F8DB2115BC}"/>
              </a:ext>
            </a:extLst>
          </p:cNvPr>
          <p:cNvSpPr txBox="1"/>
          <p:nvPr/>
        </p:nvSpPr>
        <p:spPr>
          <a:xfrm>
            <a:off x="960547" y="2241970"/>
            <a:ext cx="41220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Born in Germany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3" name="文本框 40">
            <a:extLst>
              <a:ext uri="{FF2B5EF4-FFF2-40B4-BE49-F238E27FC236}">
                <a16:creationId xmlns:a16="http://schemas.microsoft.com/office/drawing/2014/main" id="{8BFA393A-4B95-442F-AE05-EA00C841FA27}"/>
              </a:ext>
            </a:extLst>
          </p:cNvPr>
          <p:cNvSpPr txBox="1"/>
          <p:nvPr/>
        </p:nvSpPr>
        <p:spPr>
          <a:xfrm>
            <a:off x="976816" y="3101183"/>
            <a:ext cx="362299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Studied at the University of  Paris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11691" y="1734969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>
            <a:off x="292250" y="3408531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1. THE STORY OF DIRICHLET</a:t>
            </a:r>
          </a:p>
        </p:txBody>
      </p:sp>
    </p:spTree>
    <p:extLst>
      <p:ext uri="{BB962C8B-B14F-4D97-AF65-F5344CB8AC3E}">
        <p14:creationId xmlns:p14="http://schemas.microsoft.com/office/powerpoint/2010/main" val="163713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0632 0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988285" y="834474"/>
            <a:ext cx="35162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40">
            <a:extLst>
              <a:ext uri="{FF2B5EF4-FFF2-40B4-BE49-F238E27FC236}">
                <a16:creationId xmlns:a16="http://schemas.microsoft.com/office/drawing/2014/main" id="{2DD89FDC-AA7C-4904-A7A8-A4F8DB2115BC}"/>
              </a:ext>
            </a:extLst>
          </p:cNvPr>
          <p:cNvSpPr txBox="1"/>
          <p:nvPr/>
        </p:nvSpPr>
        <p:spPr>
          <a:xfrm>
            <a:off x="958873" y="1693903"/>
            <a:ext cx="41220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Born in Germany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3" name="文本框 40">
            <a:extLst>
              <a:ext uri="{FF2B5EF4-FFF2-40B4-BE49-F238E27FC236}">
                <a16:creationId xmlns:a16="http://schemas.microsoft.com/office/drawing/2014/main" id="{8BFA393A-4B95-442F-AE05-EA00C841FA27}"/>
              </a:ext>
            </a:extLst>
          </p:cNvPr>
          <p:cNvSpPr txBox="1"/>
          <p:nvPr/>
        </p:nvSpPr>
        <p:spPr>
          <a:xfrm>
            <a:off x="975142" y="2553116"/>
            <a:ext cx="362299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Studied at the University of  Paris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4" name="文本框 40">
            <a:extLst>
              <a:ext uri="{FF2B5EF4-FFF2-40B4-BE49-F238E27FC236}">
                <a16:creationId xmlns:a16="http://schemas.microsoft.com/office/drawing/2014/main" id="{5A435AF0-EF20-416F-9D6A-59D815D297C1}"/>
              </a:ext>
            </a:extLst>
          </p:cNvPr>
          <p:cNvSpPr txBox="1"/>
          <p:nvPr/>
        </p:nvSpPr>
        <p:spPr>
          <a:xfrm>
            <a:off x="975142" y="3804131"/>
            <a:ext cx="343933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TPP was first stated in 1834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597093" y="2251971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>
            <a:off x="378599" y="4111479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1. THE STORY OF DIRICHLET</a:t>
            </a:r>
          </a:p>
        </p:txBody>
      </p:sp>
    </p:spTree>
    <p:extLst>
      <p:ext uri="{BB962C8B-B14F-4D97-AF65-F5344CB8AC3E}">
        <p14:creationId xmlns:p14="http://schemas.microsoft.com/office/powerpoint/2010/main" val="457205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0632 0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1173346" y="-992601"/>
            <a:ext cx="35162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40">
            <a:extLst>
              <a:ext uri="{FF2B5EF4-FFF2-40B4-BE49-F238E27FC236}">
                <a16:creationId xmlns:a16="http://schemas.microsoft.com/office/drawing/2014/main" id="{2DD89FDC-AA7C-4904-A7A8-A4F8DB2115BC}"/>
              </a:ext>
            </a:extLst>
          </p:cNvPr>
          <p:cNvSpPr txBox="1"/>
          <p:nvPr/>
        </p:nvSpPr>
        <p:spPr>
          <a:xfrm>
            <a:off x="1047540" y="-1119387"/>
            <a:ext cx="41220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Born in Germany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3" name="文本框 40">
            <a:extLst>
              <a:ext uri="{FF2B5EF4-FFF2-40B4-BE49-F238E27FC236}">
                <a16:creationId xmlns:a16="http://schemas.microsoft.com/office/drawing/2014/main" id="{8BFA393A-4B95-442F-AE05-EA00C841FA27}"/>
              </a:ext>
            </a:extLst>
          </p:cNvPr>
          <p:cNvSpPr txBox="1"/>
          <p:nvPr/>
        </p:nvSpPr>
        <p:spPr>
          <a:xfrm>
            <a:off x="1135352" y="-1358257"/>
            <a:ext cx="362299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Studied at the University of  Paris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4" name="文本框 40">
            <a:extLst>
              <a:ext uri="{FF2B5EF4-FFF2-40B4-BE49-F238E27FC236}">
                <a16:creationId xmlns:a16="http://schemas.microsoft.com/office/drawing/2014/main" id="{5A435AF0-EF20-416F-9D6A-59D815D297C1}"/>
              </a:ext>
            </a:extLst>
          </p:cNvPr>
          <p:cNvSpPr txBox="1"/>
          <p:nvPr/>
        </p:nvSpPr>
        <p:spPr>
          <a:xfrm>
            <a:off x="1083698" y="-1332381"/>
            <a:ext cx="343933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TPP was first stated in 1834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89239" y="-3713797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>
            <a:off x="487155" y="-1025033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1. THE STORY OF DIRICHLET</a:t>
            </a:r>
          </a:p>
        </p:txBody>
      </p:sp>
    </p:spTree>
    <p:extLst>
      <p:ext uri="{BB962C8B-B14F-4D97-AF65-F5344CB8AC3E}">
        <p14:creationId xmlns:p14="http://schemas.microsoft.com/office/powerpoint/2010/main" val="923196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Char"/>
      </p:transition>
    </mc:Choice>
    <mc:Fallback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70" y="7136422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10817" y="7136422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1173346" y="-992601"/>
            <a:ext cx="35162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104478" y="5042762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40">
            <a:extLst>
              <a:ext uri="{FF2B5EF4-FFF2-40B4-BE49-F238E27FC236}">
                <a16:creationId xmlns:a16="http://schemas.microsoft.com/office/drawing/2014/main" id="{2DD89FDC-AA7C-4904-A7A8-A4F8DB2115BC}"/>
              </a:ext>
            </a:extLst>
          </p:cNvPr>
          <p:cNvSpPr txBox="1"/>
          <p:nvPr/>
        </p:nvSpPr>
        <p:spPr>
          <a:xfrm>
            <a:off x="1047540" y="-1119387"/>
            <a:ext cx="41220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Born in Germany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3" name="文本框 40">
            <a:extLst>
              <a:ext uri="{FF2B5EF4-FFF2-40B4-BE49-F238E27FC236}">
                <a16:creationId xmlns:a16="http://schemas.microsoft.com/office/drawing/2014/main" id="{8BFA393A-4B95-442F-AE05-EA00C841FA27}"/>
              </a:ext>
            </a:extLst>
          </p:cNvPr>
          <p:cNvSpPr txBox="1"/>
          <p:nvPr/>
        </p:nvSpPr>
        <p:spPr>
          <a:xfrm>
            <a:off x="1135352" y="-1358257"/>
            <a:ext cx="362299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Studied at the University of  Paris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4" name="文本框 40">
            <a:extLst>
              <a:ext uri="{FF2B5EF4-FFF2-40B4-BE49-F238E27FC236}">
                <a16:creationId xmlns:a16="http://schemas.microsoft.com/office/drawing/2014/main" id="{5A435AF0-EF20-416F-9D6A-59D815D297C1}"/>
              </a:ext>
            </a:extLst>
          </p:cNvPr>
          <p:cNvSpPr txBox="1"/>
          <p:nvPr/>
        </p:nvSpPr>
        <p:spPr>
          <a:xfrm>
            <a:off x="1083698" y="-1332381"/>
            <a:ext cx="343933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TPP was first stated in 1834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0818" y="7136422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89239" y="-3713797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>
            <a:off x="487155" y="-1025033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10816" y="7404897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1. THE STORY OF DIRICHLET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73A0F2-6CA4-4310-8623-F80FEF4D2ED2}"/>
              </a:ext>
            </a:extLst>
          </p:cNvPr>
          <p:cNvSpPr/>
          <p:nvPr/>
        </p:nvSpPr>
        <p:spPr>
          <a:xfrm rot="8100000">
            <a:off x="-4673151" y="1045416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0E6C1B-A751-492C-B68F-375C2A7BEED9}"/>
              </a:ext>
            </a:extLst>
          </p:cNvPr>
          <p:cNvSpPr/>
          <p:nvPr/>
        </p:nvSpPr>
        <p:spPr>
          <a:xfrm rot="8100000">
            <a:off x="10726076" y="1023911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4">
            <a:extLst>
              <a:ext uri="{FF2B5EF4-FFF2-40B4-BE49-F238E27FC236}">
                <a16:creationId xmlns:a16="http://schemas.microsoft.com/office/drawing/2014/main" id="{5A2E37ED-7A72-43A9-8407-51813C1A412B}"/>
              </a:ext>
            </a:extLst>
          </p:cNvPr>
          <p:cNvSpPr txBox="1"/>
          <p:nvPr/>
        </p:nvSpPr>
        <p:spPr>
          <a:xfrm>
            <a:off x="10616195" y="763138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2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19" name="文本框 14">
            <a:extLst>
              <a:ext uri="{FF2B5EF4-FFF2-40B4-BE49-F238E27FC236}">
                <a16:creationId xmlns:a16="http://schemas.microsoft.com/office/drawing/2014/main" id="{4A9B244E-381E-415F-AF95-15D8AB85BFFA}"/>
              </a:ext>
            </a:extLst>
          </p:cNvPr>
          <p:cNvSpPr txBox="1"/>
          <p:nvPr/>
        </p:nvSpPr>
        <p:spPr>
          <a:xfrm>
            <a:off x="10671301" y="1791425"/>
            <a:ext cx="629745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77721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0">
        <p159:morph option="byChar"/>
      </p:transition>
    </mc:Choice>
    <mc:Fallback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A3DBC6-5D59-4206-B317-ADC40FCA226F}"/>
              </a:ext>
            </a:extLst>
          </p:cNvPr>
          <p:cNvSpPr/>
          <p:nvPr/>
        </p:nvSpPr>
        <p:spPr>
          <a:xfrm rot="8100000">
            <a:off x="2970296" y="1045416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D1BEEE7-C6D3-4875-9522-93BA8C97EDE6}"/>
              </a:ext>
            </a:extLst>
          </p:cNvPr>
          <p:cNvSpPr/>
          <p:nvPr/>
        </p:nvSpPr>
        <p:spPr>
          <a:xfrm rot="8100000">
            <a:off x="3082630" y="105815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4">
            <a:extLst>
              <a:ext uri="{FF2B5EF4-FFF2-40B4-BE49-F238E27FC236}">
                <a16:creationId xmlns:a16="http://schemas.microsoft.com/office/drawing/2014/main" id="{12F9EEDC-E522-42BA-8C1A-FE7B38711767}"/>
              </a:ext>
            </a:extLst>
          </p:cNvPr>
          <p:cNvSpPr txBox="1"/>
          <p:nvPr/>
        </p:nvSpPr>
        <p:spPr>
          <a:xfrm>
            <a:off x="4233970" y="775762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2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19" name="文本框 14">
            <a:extLst>
              <a:ext uri="{FF2B5EF4-FFF2-40B4-BE49-F238E27FC236}">
                <a16:creationId xmlns:a16="http://schemas.microsoft.com/office/drawing/2014/main" id="{C865169C-FF4B-4583-98E1-464F2D5DDB65}"/>
              </a:ext>
            </a:extLst>
          </p:cNvPr>
          <p:cNvSpPr txBox="1"/>
          <p:nvPr/>
        </p:nvSpPr>
        <p:spPr>
          <a:xfrm>
            <a:off x="3285762" y="1595885"/>
            <a:ext cx="2572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1393095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A3DBC6-5D59-4206-B317-ADC40FCA226F}"/>
              </a:ext>
            </a:extLst>
          </p:cNvPr>
          <p:cNvSpPr/>
          <p:nvPr/>
        </p:nvSpPr>
        <p:spPr>
          <a:xfrm rot="8100000">
            <a:off x="2970296" y="1045416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D1BEEE7-C6D3-4875-9522-93BA8C97EDE6}"/>
              </a:ext>
            </a:extLst>
          </p:cNvPr>
          <p:cNvSpPr/>
          <p:nvPr/>
        </p:nvSpPr>
        <p:spPr>
          <a:xfrm rot="8100000">
            <a:off x="3082630" y="105815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4">
            <a:extLst>
              <a:ext uri="{FF2B5EF4-FFF2-40B4-BE49-F238E27FC236}">
                <a16:creationId xmlns:a16="http://schemas.microsoft.com/office/drawing/2014/main" id="{12F9EEDC-E522-42BA-8C1A-FE7B38711767}"/>
              </a:ext>
            </a:extLst>
          </p:cNvPr>
          <p:cNvSpPr txBox="1"/>
          <p:nvPr/>
        </p:nvSpPr>
        <p:spPr>
          <a:xfrm>
            <a:off x="4233970" y="775762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2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19" name="文本框 14">
            <a:extLst>
              <a:ext uri="{FF2B5EF4-FFF2-40B4-BE49-F238E27FC236}">
                <a16:creationId xmlns:a16="http://schemas.microsoft.com/office/drawing/2014/main" id="{C865169C-FF4B-4583-98E1-464F2D5DDB65}"/>
              </a:ext>
            </a:extLst>
          </p:cNvPr>
          <p:cNvSpPr txBox="1"/>
          <p:nvPr/>
        </p:nvSpPr>
        <p:spPr>
          <a:xfrm>
            <a:off x="3285762" y="1595885"/>
            <a:ext cx="2572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4209868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4BCC1"/>
            </a:gs>
            <a:gs pos="33000">
              <a:srgbClr val="238EC8"/>
            </a:gs>
            <a:gs pos="52000">
              <a:srgbClr val="5D63D4"/>
            </a:gs>
            <a:gs pos="85000">
              <a:srgbClr val="8B53D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3EF33DD-63E6-4081-9995-2ED00EFDD0C8}"/>
              </a:ext>
            </a:extLst>
          </p:cNvPr>
          <p:cNvGrpSpPr/>
          <p:nvPr/>
        </p:nvGrpSpPr>
        <p:grpSpPr>
          <a:xfrm>
            <a:off x="0" y="-22860"/>
            <a:ext cx="13292953" cy="5160645"/>
            <a:chOff x="-4113705" y="-22860"/>
            <a:chExt cx="13292953" cy="516064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91038B-985C-4B02-B57E-295EA68EE192}"/>
                </a:ext>
              </a:extLst>
            </p:cNvPr>
            <p:cNvGrpSpPr/>
            <p:nvPr/>
          </p:nvGrpSpPr>
          <p:grpSpPr>
            <a:xfrm>
              <a:off x="-2036352" y="-17145"/>
              <a:ext cx="11215600" cy="5154930"/>
              <a:chOff x="-2026221" y="-17145"/>
              <a:chExt cx="11206482" cy="515493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4A8CEED-C290-4395-B505-93C5624DF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26220" y="-5715"/>
                <a:ext cx="11206481" cy="514350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-2026221" y="-17145"/>
                <a:ext cx="11206481" cy="5154930"/>
              </a:xfrm>
              <a:prstGeom prst="rect">
                <a:avLst/>
              </a:prstGeom>
              <a:gradFill>
                <a:gsLst>
                  <a:gs pos="0">
                    <a:srgbClr val="04BCC1">
                      <a:alpha val="85000"/>
                    </a:srgbClr>
                  </a:gs>
                  <a:gs pos="33000">
                    <a:srgbClr val="238EC8">
                      <a:alpha val="91000"/>
                    </a:srgbClr>
                  </a:gs>
                  <a:gs pos="52000">
                    <a:srgbClr val="5D63D4">
                      <a:alpha val="88000"/>
                    </a:srgbClr>
                  </a:gs>
                  <a:gs pos="85000">
                    <a:srgbClr val="8B53DE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2AB3DF-1629-4E4A-9AA4-549C060AF379}"/>
                </a:ext>
              </a:extLst>
            </p:cNvPr>
            <p:cNvSpPr/>
            <p:nvPr/>
          </p:nvSpPr>
          <p:spPr>
            <a:xfrm>
              <a:off x="-4113705" y="-22860"/>
              <a:ext cx="4154705" cy="5154929"/>
            </a:xfrm>
            <a:custGeom>
              <a:avLst/>
              <a:gdLst>
                <a:gd name="connsiteX0" fmla="*/ 0 w 4154705"/>
                <a:gd name="connsiteY0" fmla="*/ 0 h 5154929"/>
                <a:gd name="connsiteX1" fmla="*/ 2089862 w 4154705"/>
                <a:gd name="connsiteY1" fmla="*/ 0 h 5154929"/>
                <a:gd name="connsiteX2" fmla="*/ 4154705 w 4154705"/>
                <a:gd name="connsiteY2" fmla="*/ 5154929 h 5154929"/>
                <a:gd name="connsiteX3" fmla="*/ 0 w 4154705"/>
                <a:gd name="connsiteY3" fmla="*/ 5154929 h 51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4705" h="5154929">
                  <a:moveTo>
                    <a:pt x="0" y="0"/>
                  </a:moveTo>
                  <a:lnTo>
                    <a:pt x="2089862" y="0"/>
                  </a:lnTo>
                  <a:lnTo>
                    <a:pt x="4154705" y="5154929"/>
                  </a:lnTo>
                  <a:lnTo>
                    <a:pt x="0" y="51549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397406" y="1191265"/>
            <a:ext cx="2180863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dist"/>
            <a:r>
              <a:rPr lang="en-US" altLang="zh-CN" sz="1400" b="1" dirty="0">
                <a:solidFill>
                  <a:srgbClr val="50A3A3"/>
                </a:solidFill>
                <a:latin typeface="+mj-lt"/>
                <a:cs typeface="+mn-ea"/>
                <a:sym typeface="+mn-lt"/>
              </a:rPr>
              <a:t>BÀI THUYẾT TRÌNH</a:t>
            </a:r>
            <a:endParaRPr lang="zh-CN" altLang="en-US" sz="1400" b="1" dirty="0">
              <a:solidFill>
                <a:srgbClr val="50A3A3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9179248" y="1689764"/>
            <a:ext cx="70894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APPLYING PIGEONHOLE PRINCIPLE TO DAYLY LIFE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2709763" y="436244"/>
            <a:ext cx="6053237" cy="571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>
            <a:off x="4422317" y="4762500"/>
            <a:ext cx="4340683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2709762" y="436244"/>
            <a:ext cx="1712555" cy="432625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 flipH="1">
            <a:off x="8763000" y="436244"/>
            <a:ext cx="14611" cy="432625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26" y="2223406"/>
            <a:ext cx="1412022" cy="441063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 rot="16200000" flipH="1">
            <a:off x="5683592" y="3710506"/>
            <a:ext cx="231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en-US" altLang="zh-CN" sz="3600" b="1" dirty="0">
              <a:gradFill flip="none" rotWithShape="1">
                <a:gsLst>
                  <a:gs pos="0">
                    <a:prstClr val="white">
                      <a:alpha val="82000"/>
                    </a:prstClr>
                  </a:gs>
                  <a:gs pos="29000">
                    <a:prstClr val="white">
                      <a:lumMod val="75000"/>
                      <a:alpha val="36000"/>
                    </a:prstClr>
                  </a:gs>
                  <a:gs pos="72000">
                    <a:prstClr val="white">
                      <a:lumMod val="50000"/>
                      <a:alpha val="10000"/>
                    </a:prstClr>
                  </a:gs>
                  <a:gs pos="94000">
                    <a:prstClr val="black">
                      <a:lumMod val="50000"/>
                      <a:lumOff val="50000"/>
                      <a:alpha val="0"/>
                    </a:prstClr>
                  </a:gs>
                </a:gsLst>
                <a:lin ang="0" scaled="1"/>
                <a:tileRect/>
              </a:gradFill>
              <a:latin typeface="+mj-lt"/>
              <a:cs typeface="+mn-ea"/>
              <a:sym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8D4BC6-59BD-4A02-B1BA-11B5D55B24FA}"/>
              </a:ext>
            </a:extLst>
          </p:cNvPr>
          <p:cNvGrpSpPr/>
          <p:nvPr/>
        </p:nvGrpSpPr>
        <p:grpSpPr>
          <a:xfrm>
            <a:off x="324404" y="610552"/>
            <a:ext cx="3125095" cy="3977640"/>
            <a:chOff x="324404" y="610552"/>
            <a:chExt cx="3125095" cy="3977640"/>
          </a:xfrm>
        </p:grpSpPr>
        <p:sp>
          <p:nvSpPr>
            <p:cNvPr id="46" name="任意多边形 35">
              <a:extLst>
                <a:ext uri="{FF2B5EF4-FFF2-40B4-BE49-F238E27FC236}">
                  <a16:creationId xmlns:a16="http://schemas.microsoft.com/office/drawing/2014/main" id="{E5C34BD7-66DD-4447-93C2-C16035D4D2CE}"/>
                </a:ext>
              </a:extLst>
            </p:cNvPr>
            <p:cNvSpPr/>
            <p:nvPr/>
          </p:nvSpPr>
          <p:spPr>
            <a:xfrm>
              <a:off x="324404" y="610552"/>
              <a:ext cx="3125095" cy="3977640"/>
            </a:xfrm>
            <a:custGeom>
              <a:avLst/>
              <a:gdLst>
                <a:gd name="connsiteX0" fmla="*/ 0 w 6516913"/>
                <a:gd name="connsiteY0" fmla="*/ 0 h 6858000"/>
                <a:gd name="connsiteX1" fmla="*/ 3730171 w 6516913"/>
                <a:gd name="connsiteY1" fmla="*/ 0 h 6858000"/>
                <a:gd name="connsiteX2" fmla="*/ 6516913 w 6516913"/>
                <a:gd name="connsiteY2" fmla="*/ 6858000 h 6858000"/>
                <a:gd name="connsiteX3" fmla="*/ 0 w 6516913"/>
                <a:gd name="connsiteY3" fmla="*/ 6858000 h 6858000"/>
                <a:gd name="connsiteX0" fmla="*/ 0 w 7048014"/>
                <a:gd name="connsiteY0" fmla="*/ 0 h 6858000"/>
                <a:gd name="connsiteX1" fmla="*/ 3730171 w 7048014"/>
                <a:gd name="connsiteY1" fmla="*/ 0 h 6858000"/>
                <a:gd name="connsiteX2" fmla="*/ 7048014 w 7048014"/>
                <a:gd name="connsiteY2" fmla="*/ 6858000 h 6858000"/>
                <a:gd name="connsiteX3" fmla="*/ 0 w 7048014"/>
                <a:gd name="connsiteY3" fmla="*/ 6858000 h 6858000"/>
                <a:gd name="connsiteX4" fmla="*/ 0 w 7048014"/>
                <a:gd name="connsiteY4" fmla="*/ 0 h 6858000"/>
                <a:gd name="connsiteX0" fmla="*/ 0 w 7260454"/>
                <a:gd name="connsiteY0" fmla="*/ 0 h 6858000"/>
                <a:gd name="connsiteX1" fmla="*/ 3730171 w 7260454"/>
                <a:gd name="connsiteY1" fmla="*/ 0 h 6858000"/>
                <a:gd name="connsiteX2" fmla="*/ 7260454 w 7260454"/>
                <a:gd name="connsiteY2" fmla="*/ 6752897 h 6858000"/>
                <a:gd name="connsiteX3" fmla="*/ 0 w 7260454"/>
                <a:gd name="connsiteY3" fmla="*/ 6858000 h 6858000"/>
                <a:gd name="connsiteX4" fmla="*/ 0 w 726045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0454" h="6858000">
                  <a:moveTo>
                    <a:pt x="0" y="0"/>
                  </a:moveTo>
                  <a:lnTo>
                    <a:pt x="3730171" y="0"/>
                  </a:lnTo>
                  <a:lnTo>
                    <a:pt x="7260454" y="6752897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4BCC1"/>
                </a:gs>
                <a:gs pos="33000">
                  <a:srgbClr val="238EC8"/>
                </a:gs>
                <a:gs pos="52000">
                  <a:srgbClr val="5D63D4"/>
                </a:gs>
                <a:gs pos="85000">
                  <a:srgbClr val="8B53D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  <p:sp>
          <p:nvSpPr>
            <p:cNvPr id="47" name="文本框 14">
              <a:extLst>
                <a:ext uri="{FF2B5EF4-FFF2-40B4-BE49-F238E27FC236}">
                  <a16:creationId xmlns:a16="http://schemas.microsoft.com/office/drawing/2014/main" id="{095ECA49-3543-4401-BF43-79778D4C5BAD}"/>
                </a:ext>
              </a:extLst>
            </p:cNvPr>
            <p:cNvSpPr txBox="1"/>
            <p:nvPr/>
          </p:nvSpPr>
          <p:spPr>
            <a:xfrm>
              <a:off x="842907" y="1322099"/>
              <a:ext cx="89025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0" b="1" dirty="0">
                  <a:solidFill>
                    <a:prstClr val="white"/>
                  </a:solidFill>
                  <a:latin typeface="思源黑体 Bold"/>
                  <a:ea typeface="思源黑体 Bold"/>
                </a:rPr>
                <a:t>G8</a:t>
              </a:r>
              <a:endParaRPr lang="zh-CN" altLang="en-US" sz="8000" b="1" dirty="0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</p:grpSp>
      <p:sp>
        <p:nvSpPr>
          <p:cNvPr id="31" name="文本框 40">
            <a:extLst>
              <a:ext uri="{FF2B5EF4-FFF2-40B4-BE49-F238E27FC236}">
                <a16:creationId xmlns:a16="http://schemas.microsoft.com/office/drawing/2014/main" id="{6287743E-39DA-4480-B912-153B3E2656A6}"/>
              </a:ext>
            </a:extLst>
          </p:cNvPr>
          <p:cNvSpPr txBox="1"/>
          <p:nvPr/>
        </p:nvSpPr>
        <p:spPr>
          <a:xfrm>
            <a:off x="4451538" y="3394908"/>
            <a:ext cx="384469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Đặng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Hải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Quang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809EA3FC-DFC6-48E2-8D1C-110D13F9CC52}"/>
              </a:ext>
            </a:extLst>
          </p:cNvPr>
          <p:cNvSpPr txBox="1"/>
          <p:nvPr/>
        </p:nvSpPr>
        <p:spPr>
          <a:xfrm>
            <a:off x="3887828" y="1997326"/>
            <a:ext cx="432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PHạm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Thanh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Giang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7" name="文本框 40">
            <a:extLst>
              <a:ext uri="{FF2B5EF4-FFF2-40B4-BE49-F238E27FC236}">
                <a16:creationId xmlns:a16="http://schemas.microsoft.com/office/drawing/2014/main" id="{C630A26C-5037-46F3-AF9D-A6E5E77E2111}"/>
              </a:ext>
            </a:extLst>
          </p:cNvPr>
          <p:cNvSpPr txBox="1"/>
          <p:nvPr/>
        </p:nvSpPr>
        <p:spPr>
          <a:xfrm>
            <a:off x="3199478" y="664668"/>
            <a:ext cx="5030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Đỗ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Nguyên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Thanh Tùng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FC8DCCFB-EC2E-4904-A1C6-2E2F7F23B07F}"/>
              </a:ext>
            </a:extLst>
          </p:cNvPr>
          <p:cNvSpPr txBox="1"/>
          <p:nvPr/>
        </p:nvSpPr>
        <p:spPr>
          <a:xfrm>
            <a:off x="4154705" y="2699581"/>
            <a:ext cx="43114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Trần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Xuân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Thịnh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9" name="文本框 40">
            <a:extLst>
              <a:ext uri="{FF2B5EF4-FFF2-40B4-BE49-F238E27FC236}">
                <a16:creationId xmlns:a16="http://schemas.microsoft.com/office/drawing/2014/main" id="{0F1ABEF2-FBCD-4BC3-A234-A7143130A5C6}"/>
              </a:ext>
            </a:extLst>
          </p:cNvPr>
          <p:cNvSpPr txBox="1"/>
          <p:nvPr/>
        </p:nvSpPr>
        <p:spPr>
          <a:xfrm>
            <a:off x="4621473" y="4067173"/>
            <a:ext cx="40082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Nguyễn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Thị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Triệu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66" name="文本框 40">
            <a:extLst>
              <a:ext uri="{FF2B5EF4-FFF2-40B4-BE49-F238E27FC236}">
                <a16:creationId xmlns:a16="http://schemas.microsoft.com/office/drawing/2014/main" id="{8021A3EF-81AD-43DC-B65A-42DE7664A56B}"/>
              </a:ext>
            </a:extLst>
          </p:cNvPr>
          <p:cNvSpPr txBox="1"/>
          <p:nvPr/>
        </p:nvSpPr>
        <p:spPr>
          <a:xfrm>
            <a:off x="3478052" y="1301999"/>
            <a:ext cx="5030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Nguyễn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Trần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Ngọc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Hải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1F7D8A-38F2-48A5-96CF-EA630E3F0F33}"/>
              </a:ext>
            </a:extLst>
          </p:cNvPr>
          <p:cNvSpPr/>
          <p:nvPr/>
        </p:nvSpPr>
        <p:spPr>
          <a:xfrm>
            <a:off x="0" y="-5167313"/>
            <a:ext cx="9144000" cy="515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3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4BCC1"/>
            </a:gs>
            <a:gs pos="33000">
              <a:srgbClr val="238EC8"/>
            </a:gs>
            <a:gs pos="52000">
              <a:srgbClr val="5D63D4"/>
            </a:gs>
            <a:gs pos="85000">
              <a:srgbClr val="8B53D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3EF33DD-63E6-4081-9995-2ED00EFDD0C8}"/>
              </a:ext>
            </a:extLst>
          </p:cNvPr>
          <p:cNvGrpSpPr/>
          <p:nvPr/>
        </p:nvGrpSpPr>
        <p:grpSpPr>
          <a:xfrm>
            <a:off x="0" y="5144453"/>
            <a:ext cx="13292953" cy="5160645"/>
            <a:chOff x="-4113705" y="-22860"/>
            <a:chExt cx="13292953" cy="516064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91038B-985C-4B02-B57E-295EA68EE192}"/>
                </a:ext>
              </a:extLst>
            </p:cNvPr>
            <p:cNvGrpSpPr/>
            <p:nvPr/>
          </p:nvGrpSpPr>
          <p:grpSpPr>
            <a:xfrm>
              <a:off x="-2036352" y="-17145"/>
              <a:ext cx="11215600" cy="5154930"/>
              <a:chOff x="-2026221" y="-17145"/>
              <a:chExt cx="11206482" cy="515493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4A8CEED-C290-4395-B505-93C5624DF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26220" y="-5715"/>
                <a:ext cx="11206481" cy="514350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-2026221" y="-17145"/>
                <a:ext cx="11206481" cy="5154930"/>
              </a:xfrm>
              <a:prstGeom prst="rect">
                <a:avLst/>
              </a:prstGeom>
              <a:gradFill>
                <a:gsLst>
                  <a:gs pos="0">
                    <a:srgbClr val="04BCC1">
                      <a:alpha val="85000"/>
                    </a:srgbClr>
                  </a:gs>
                  <a:gs pos="33000">
                    <a:srgbClr val="238EC8">
                      <a:alpha val="91000"/>
                    </a:srgbClr>
                  </a:gs>
                  <a:gs pos="52000">
                    <a:srgbClr val="5D63D4">
                      <a:alpha val="88000"/>
                    </a:srgbClr>
                  </a:gs>
                  <a:gs pos="85000">
                    <a:srgbClr val="8B53DE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2AB3DF-1629-4E4A-9AA4-549C060AF379}"/>
                </a:ext>
              </a:extLst>
            </p:cNvPr>
            <p:cNvSpPr/>
            <p:nvPr/>
          </p:nvSpPr>
          <p:spPr>
            <a:xfrm>
              <a:off x="-4113705" y="-22860"/>
              <a:ext cx="4154705" cy="5154929"/>
            </a:xfrm>
            <a:custGeom>
              <a:avLst/>
              <a:gdLst>
                <a:gd name="connsiteX0" fmla="*/ 0 w 4154705"/>
                <a:gd name="connsiteY0" fmla="*/ 0 h 5154929"/>
                <a:gd name="connsiteX1" fmla="*/ 2089862 w 4154705"/>
                <a:gd name="connsiteY1" fmla="*/ 0 h 5154929"/>
                <a:gd name="connsiteX2" fmla="*/ 4154705 w 4154705"/>
                <a:gd name="connsiteY2" fmla="*/ 5154929 h 5154929"/>
                <a:gd name="connsiteX3" fmla="*/ 0 w 4154705"/>
                <a:gd name="connsiteY3" fmla="*/ 5154929 h 51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4705" h="5154929">
                  <a:moveTo>
                    <a:pt x="0" y="0"/>
                  </a:moveTo>
                  <a:lnTo>
                    <a:pt x="2089862" y="0"/>
                  </a:lnTo>
                  <a:lnTo>
                    <a:pt x="4154705" y="5154929"/>
                  </a:lnTo>
                  <a:lnTo>
                    <a:pt x="0" y="51549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397406" y="6358578"/>
            <a:ext cx="2180863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dist"/>
            <a:r>
              <a:rPr lang="en-US" altLang="zh-CN" sz="1400" b="1" dirty="0">
                <a:solidFill>
                  <a:srgbClr val="50A3A3"/>
                </a:solidFill>
                <a:latin typeface="+mj-lt"/>
                <a:cs typeface="+mn-ea"/>
                <a:sym typeface="+mn-lt"/>
              </a:rPr>
              <a:t>BÀI THUYẾT TRÌNH</a:t>
            </a:r>
            <a:endParaRPr lang="zh-CN" altLang="en-US" sz="1400" b="1" dirty="0">
              <a:solidFill>
                <a:srgbClr val="50A3A3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9179248" y="6857077"/>
            <a:ext cx="70894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APPLYING PIGEONHOLE PRINCIPLE TO DAYLY LIFE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2709763" y="5603557"/>
            <a:ext cx="6053237" cy="571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>
            <a:off x="4422317" y="9929813"/>
            <a:ext cx="4340683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2709762" y="5603557"/>
            <a:ext cx="1712555" cy="432625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 flipH="1">
            <a:off x="8763000" y="5603557"/>
            <a:ext cx="14611" cy="432625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26" y="7390719"/>
            <a:ext cx="1412022" cy="441063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 rot="16200000" flipH="1">
            <a:off x="5683592" y="8877819"/>
            <a:ext cx="231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en-US" altLang="zh-CN" sz="3600" b="1" dirty="0">
              <a:gradFill flip="none" rotWithShape="1">
                <a:gsLst>
                  <a:gs pos="0">
                    <a:prstClr val="white">
                      <a:alpha val="82000"/>
                    </a:prstClr>
                  </a:gs>
                  <a:gs pos="29000">
                    <a:prstClr val="white">
                      <a:lumMod val="75000"/>
                      <a:alpha val="36000"/>
                    </a:prstClr>
                  </a:gs>
                  <a:gs pos="72000">
                    <a:prstClr val="white">
                      <a:lumMod val="50000"/>
                      <a:alpha val="10000"/>
                    </a:prstClr>
                  </a:gs>
                  <a:gs pos="94000">
                    <a:prstClr val="black">
                      <a:lumMod val="50000"/>
                      <a:lumOff val="50000"/>
                      <a:alpha val="0"/>
                    </a:prstClr>
                  </a:gs>
                </a:gsLst>
                <a:lin ang="0" scaled="1"/>
                <a:tileRect/>
              </a:gradFill>
              <a:latin typeface="+mj-lt"/>
              <a:cs typeface="+mn-ea"/>
              <a:sym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8D4BC6-59BD-4A02-B1BA-11B5D55B24FA}"/>
              </a:ext>
            </a:extLst>
          </p:cNvPr>
          <p:cNvGrpSpPr/>
          <p:nvPr/>
        </p:nvGrpSpPr>
        <p:grpSpPr>
          <a:xfrm>
            <a:off x="324404" y="5777865"/>
            <a:ext cx="3125095" cy="3977640"/>
            <a:chOff x="324404" y="610552"/>
            <a:chExt cx="3125095" cy="3977640"/>
          </a:xfrm>
        </p:grpSpPr>
        <p:sp>
          <p:nvSpPr>
            <p:cNvPr id="46" name="任意多边形 35">
              <a:extLst>
                <a:ext uri="{FF2B5EF4-FFF2-40B4-BE49-F238E27FC236}">
                  <a16:creationId xmlns:a16="http://schemas.microsoft.com/office/drawing/2014/main" id="{E5C34BD7-66DD-4447-93C2-C16035D4D2CE}"/>
                </a:ext>
              </a:extLst>
            </p:cNvPr>
            <p:cNvSpPr/>
            <p:nvPr/>
          </p:nvSpPr>
          <p:spPr>
            <a:xfrm>
              <a:off x="324404" y="610552"/>
              <a:ext cx="3125095" cy="3977640"/>
            </a:xfrm>
            <a:custGeom>
              <a:avLst/>
              <a:gdLst>
                <a:gd name="connsiteX0" fmla="*/ 0 w 6516913"/>
                <a:gd name="connsiteY0" fmla="*/ 0 h 6858000"/>
                <a:gd name="connsiteX1" fmla="*/ 3730171 w 6516913"/>
                <a:gd name="connsiteY1" fmla="*/ 0 h 6858000"/>
                <a:gd name="connsiteX2" fmla="*/ 6516913 w 6516913"/>
                <a:gd name="connsiteY2" fmla="*/ 6858000 h 6858000"/>
                <a:gd name="connsiteX3" fmla="*/ 0 w 6516913"/>
                <a:gd name="connsiteY3" fmla="*/ 6858000 h 6858000"/>
                <a:gd name="connsiteX0" fmla="*/ 0 w 7048014"/>
                <a:gd name="connsiteY0" fmla="*/ 0 h 6858000"/>
                <a:gd name="connsiteX1" fmla="*/ 3730171 w 7048014"/>
                <a:gd name="connsiteY1" fmla="*/ 0 h 6858000"/>
                <a:gd name="connsiteX2" fmla="*/ 7048014 w 7048014"/>
                <a:gd name="connsiteY2" fmla="*/ 6858000 h 6858000"/>
                <a:gd name="connsiteX3" fmla="*/ 0 w 7048014"/>
                <a:gd name="connsiteY3" fmla="*/ 6858000 h 6858000"/>
                <a:gd name="connsiteX4" fmla="*/ 0 w 7048014"/>
                <a:gd name="connsiteY4" fmla="*/ 0 h 6858000"/>
                <a:gd name="connsiteX0" fmla="*/ 0 w 7260454"/>
                <a:gd name="connsiteY0" fmla="*/ 0 h 6858000"/>
                <a:gd name="connsiteX1" fmla="*/ 3730171 w 7260454"/>
                <a:gd name="connsiteY1" fmla="*/ 0 h 6858000"/>
                <a:gd name="connsiteX2" fmla="*/ 7260454 w 7260454"/>
                <a:gd name="connsiteY2" fmla="*/ 6752897 h 6858000"/>
                <a:gd name="connsiteX3" fmla="*/ 0 w 7260454"/>
                <a:gd name="connsiteY3" fmla="*/ 6858000 h 6858000"/>
                <a:gd name="connsiteX4" fmla="*/ 0 w 726045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0454" h="6858000">
                  <a:moveTo>
                    <a:pt x="0" y="0"/>
                  </a:moveTo>
                  <a:lnTo>
                    <a:pt x="3730171" y="0"/>
                  </a:lnTo>
                  <a:lnTo>
                    <a:pt x="7260454" y="6752897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4BCC1"/>
                </a:gs>
                <a:gs pos="33000">
                  <a:srgbClr val="238EC8"/>
                </a:gs>
                <a:gs pos="52000">
                  <a:srgbClr val="5D63D4"/>
                </a:gs>
                <a:gs pos="85000">
                  <a:srgbClr val="8B53D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  <p:sp>
          <p:nvSpPr>
            <p:cNvPr id="47" name="文本框 14">
              <a:extLst>
                <a:ext uri="{FF2B5EF4-FFF2-40B4-BE49-F238E27FC236}">
                  <a16:creationId xmlns:a16="http://schemas.microsoft.com/office/drawing/2014/main" id="{095ECA49-3543-4401-BF43-79778D4C5BAD}"/>
                </a:ext>
              </a:extLst>
            </p:cNvPr>
            <p:cNvSpPr txBox="1"/>
            <p:nvPr/>
          </p:nvSpPr>
          <p:spPr>
            <a:xfrm>
              <a:off x="842907" y="1322099"/>
              <a:ext cx="89025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0" b="1" dirty="0">
                  <a:solidFill>
                    <a:prstClr val="white"/>
                  </a:solidFill>
                  <a:latin typeface="思源黑体 Bold"/>
                  <a:ea typeface="思源黑体 Bold"/>
                </a:rPr>
                <a:t>G8</a:t>
              </a:r>
              <a:endParaRPr lang="zh-CN" altLang="en-US" sz="8000" b="1" dirty="0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</p:grpSp>
      <p:sp>
        <p:nvSpPr>
          <p:cNvPr id="31" name="文本框 40">
            <a:extLst>
              <a:ext uri="{FF2B5EF4-FFF2-40B4-BE49-F238E27FC236}">
                <a16:creationId xmlns:a16="http://schemas.microsoft.com/office/drawing/2014/main" id="{6287743E-39DA-4480-B912-153B3E2656A6}"/>
              </a:ext>
            </a:extLst>
          </p:cNvPr>
          <p:cNvSpPr txBox="1"/>
          <p:nvPr/>
        </p:nvSpPr>
        <p:spPr>
          <a:xfrm>
            <a:off x="4451538" y="8562221"/>
            <a:ext cx="384469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Đặng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Hải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Quang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809EA3FC-DFC6-48E2-8D1C-110D13F9CC52}"/>
              </a:ext>
            </a:extLst>
          </p:cNvPr>
          <p:cNvSpPr txBox="1"/>
          <p:nvPr/>
        </p:nvSpPr>
        <p:spPr>
          <a:xfrm>
            <a:off x="3887828" y="7164639"/>
            <a:ext cx="432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PHạm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Thanh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Giang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7" name="文本框 40">
            <a:extLst>
              <a:ext uri="{FF2B5EF4-FFF2-40B4-BE49-F238E27FC236}">
                <a16:creationId xmlns:a16="http://schemas.microsoft.com/office/drawing/2014/main" id="{C630A26C-5037-46F3-AF9D-A6E5E77E2111}"/>
              </a:ext>
            </a:extLst>
          </p:cNvPr>
          <p:cNvSpPr txBox="1"/>
          <p:nvPr/>
        </p:nvSpPr>
        <p:spPr>
          <a:xfrm>
            <a:off x="3199478" y="5831981"/>
            <a:ext cx="5030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Đỗ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Nguyên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Thanh Tùng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FC8DCCFB-EC2E-4904-A1C6-2E2F7F23B07F}"/>
              </a:ext>
            </a:extLst>
          </p:cNvPr>
          <p:cNvSpPr txBox="1"/>
          <p:nvPr/>
        </p:nvSpPr>
        <p:spPr>
          <a:xfrm>
            <a:off x="4154705" y="7866894"/>
            <a:ext cx="43114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Trần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Xuân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Thịnh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9" name="文本框 40">
            <a:extLst>
              <a:ext uri="{FF2B5EF4-FFF2-40B4-BE49-F238E27FC236}">
                <a16:creationId xmlns:a16="http://schemas.microsoft.com/office/drawing/2014/main" id="{0F1ABEF2-FBCD-4BC3-A234-A7143130A5C6}"/>
              </a:ext>
            </a:extLst>
          </p:cNvPr>
          <p:cNvSpPr txBox="1"/>
          <p:nvPr/>
        </p:nvSpPr>
        <p:spPr>
          <a:xfrm>
            <a:off x="4621473" y="9234486"/>
            <a:ext cx="40082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Nguyễn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Thị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Triệu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66" name="文本框 40">
            <a:extLst>
              <a:ext uri="{FF2B5EF4-FFF2-40B4-BE49-F238E27FC236}">
                <a16:creationId xmlns:a16="http://schemas.microsoft.com/office/drawing/2014/main" id="{8021A3EF-81AD-43DC-B65A-42DE7664A56B}"/>
              </a:ext>
            </a:extLst>
          </p:cNvPr>
          <p:cNvSpPr txBox="1"/>
          <p:nvPr/>
        </p:nvSpPr>
        <p:spPr>
          <a:xfrm>
            <a:off x="3478052" y="6469312"/>
            <a:ext cx="5030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Nguyễn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Trần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Ngọc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Hải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1F7D8A-38F2-48A5-96CF-EA630E3F0F33}"/>
              </a:ext>
            </a:extLst>
          </p:cNvPr>
          <p:cNvSpPr/>
          <p:nvPr/>
        </p:nvSpPr>
        <p:spPr>
          <a:xfrm>
            <a:off x="0" y="0"/>
            <a:ext cx="9144000" cy="515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805E6F6-CC7E-4854-9BCD-DA752CD895D2}"/>
              </a:ext>
            </a:extLst>
          </p:cNvPr>
          <p:cNvSpPr txBox="1"/>
          <p:nvPr/>
        </p:nvSpPr>
        <p:spPr>
          <a:xfrm>
            <a:off x="-2806345" y="670781"/>
            <a:ext cx="270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4078CE"/>
                </a:solidFill>
                <a:latin typeface="思源黑体 Bold"/>
                <a:ea typeface="思源黑体 Bold"/>
              </a:rPr>
              <a:t>Content</a:t>
            </a:r>
            <a:endParaRPr lang="zh-CN" altLang="en-US" sz="48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C7454-160D-4CF1-B597-C14B7588F928}"/>
              </a:ext>
            </a:extLst>
          </p:cNvPr>
          <p:cNvGrpSpPr/>
          <p:nvPr/>
        </p:nvGrpSpPr>
        <p:grpSpPr>
          <a:xfrm>
            <a:off x="3930134" y="5394649"/>
            <a:ext cx="89445" cy="4413796"/>
            <a:chOff x="4550136" y="1271386"/>
            <a:chExt cx="89445" cy="4413796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4D9345A-2DED-4D4E-AF71-CDE41EEEA014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E33E4B-0503-4393-B459-2172D50FEAEE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59D07F-BA8C-4472-A1C1-4A89EEA8BF40}"/>
              </a:ext>
            </a:extLst>
          </p:cNvPr>
          <p:cNvSpPr/>
          <p:nvPr/>
        </p:nvSpPr>
        <p:spPr>
          <a:xfrm rot="5400000">
            <a:off x="7682902" y="-3143033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312E3F-BA70-4080-88A7-1ACA14E3A313}"/>
              </a:ext>
            </a:extLst>
          </p:cNvPr>
          <p:cNvSpPr/>
          <p:nvPr/>
        </p:nvSpPr>
        <p:spPr>
          <a:xfrm>
            <a:off x="9880254" y="161012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03DC59-7EDC-4C8A-9B8F-5E2DB7321CF3}"/>
              </a:ext>
            </a:extLst>
          </p:cNvPr>
          <p:cNvSpPr/>
          <p:nvPr/>
        </p:nvSpPr>
        <p:spPr>
          <a:xfrm>
            <a:off x="-2381796" y="5143500"/>
            <a:ext cx="2060695" cy="2144466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E2E4FA-B630-402A-BA06-FB980EDEFCAC}"/>
              </a:ext>
            </a:extLst>
          </p:cNvPr>
          <p:cNvSpPr/>
          <p:nvPr/>
        </p:nvSpPr>
        <p:spPr>
          <a:xfrm flipH="1">
            <a:off x="-2702896" y="696804"/>
            <a:ext cx="2702896" cy="565999"/>
          </a:xfrm>
          <a:prstGeom prst="roundRect">
            <a:avLst/>
          </a:prstGeom>
          <a:gradFill flip="none" rotWithShape="1">
            <a:gsLst>
              <a:gs pos="0">
                <a:srgbClr val="26C1C7"/>
              </a:gs>
              <a:gs pos="100000">
                <a:srgbClr val="8B53D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5EC0-97CF-4C88-AE78-1868E0C4549B}"/>
              </a:ext>
            </a:extLst>
          </p:cNvPr>
          <p:cNvGrpSpPr/>
          <p:nvPr/>
        </p:nvGrpSpPr>
        <p:grpSpPr>
          <a:xfrm rot="10800000">
            <a:off x="4019579" y="-4463184"/>
            <a:ext cx="89445" cy="4413796"/>
            <a:chOff x="4550136" y="1271386"/>
            <a:chExt cx="89445" cy="4413796"/>
          </a:xfrm>
        </p:grpSpPr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1B78673D-031B-4426-80EB-06A7269A6CA0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5C8DC4-906B-4248-9785-1BCCDC00A9AA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8AE939-829A-4DFD-8332-E0242ABA6131}"/>
              </a:ext>
            </a:extLst>
          </p:cNvPr>
          <p:cNvGrpSpPr/>
          <p:nvPr/>
        </p:nvGrpSpPr>
        <p:grpSpPr>
          <a:xfrm rot="5400000">
            <a:off x="3641369" y="6213582"/>
            <a:ext cx="609685" cy="462953"/>
            <a:chOff x="5784380" y="1557422"/>
            <a:chExt cx="609685" cy="462953"/>
          </a:xfrm>
        </p:grpSpPr>
        <p:sp>
          <p:nvSpPr>
            <p:cNvPr id="16" name="placeholder_166993">
              <a:extLst>
                <a:ext uri="{FF2B5EF4-FFF2-40B4-BE49-F238E27FC236}">
                  <a16:creationId xmlns:a16="http://schemas.microsoft.com/office/drawing/2014/main" id="{EC55A74F-955E-43EF-8CC7-8787D220121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51BC42-F2C4-4DA2-8247-9D84AA1F734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5590B0-1B89-44EE-99B7-46907EE10E52}"/>
              </a:ext>
            </a:extLst>
          </p:cNvPr>
          <p:cNvGrpSpPr/>
          <p:nvPr/>
        </p:nvGrpSpPr>
        <p:grpSpPr>
          <a:xfrm rot="5400000">
            <a:off x="3661617" y="8135510"/>
            <a:ext cx="609685" cy="462953"/>
            <a:chOff x="5784380" y="1557422"/>
            <a:chExt cx="609685" cy="462953"/>
          </a:xfrm>
        </p:grpSpPr>
        <p:sp>
          <p:nvSpPr>
            <p:cNvPr id="35" name="placeholder_166993">
              <a:extLst>
                <a:ext uri="{FF2B5EF4-FFF2-40B4-BE49-F238E27FC236}">
                  <a16:creationId xmlns:a16="http://schemas.microsoft.com/office/drawing/2014/main" id="{610D10E7-BE7E-4D14-B4B4-EB6BD31CA5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1B670F-F1CF-46EA-B87E-A36B3410FB7E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E2ECFF-AA2C-48B4-BBF0-70B65DB1AB81}"/>
              </a:ext>
            </a:extLst>
          </p:cNvPr>
          <p:cNvGrpSpPr/>
          <p:nvPr/>
        </p:nvGrpSpPr>
        <p:grpSpPr>
          <a:xfrm rot="5679952">
            <a:off x="3661618" y="7174546"/>
            <a:ext cx="609685" cy="462953"/>
            <a:chOff x="5784380" y="1557422"/>
            <a:chExt cx="609685" cy="462953"/>
          </a:xfrm>
        </p:grpSpPr>
        <p:sp>
          <p:nvSpPr>
            <p:cNvPr id="38" name="placeholder_166993">
              <a:extLst>
                <a:ext uri="{FF2B5EF4-FFF2-40B4-BE49-F238E27FC236}">
                  <a16:creationId xmlns:a16="http://schemas.microsoft.com/office/drawing/2014/main" id="{9B242407-A073-48CF-B0D1-EDD8F98DB2E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55D0B4-03A7-48D9-921C-A1467539C349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文本框 14">
            <a:extLst>
              <a:ext uri="{FF2B5EF4-FFF2-40B4-BE49-F238E27FC236}">
                <a16:creationId xmlns:a16="http://schemas.microsoft.com/office/drawing/2014/main" id="{73A898A4-E889-459E-BDB4-09A3C5411412}"/>
              </a:ext>
            </a:extLst>
          </p:cNvPr>
          <p:cNvSpPr txBox="1"/>
          <p:nvPr/>
        </p:nvSpPr>
        <p:spPr>
          <a:xfrm>
            <a:off x="9211645" y="678028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1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CAB90B0D-A8E3-441C-801C-CD4B37BC6F30}"/>
              </a:ext>
            </a:extLst>
          </p:cNvPr>
          <p:cNvSpPr txBox="1"/>
          <p:nvPr/>
        </p:nvSpPr>
        <p:spPr>
          <a:xfrm>
            <a:off x="9211645" y="1665201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2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2" name="文本框 14">
            <a:extLst>
              <a:ext uri="{FF2B5EF4-FFF2-40B4-BE49-F238E27FC236}">
                <a16:creationId xmlns:a16="http://schemas.microsoft.com/office/drawing/2014/main" id="{B6875DE0-F0E8-4118-9606-4B8E9ECFA3E7}"/>
              </a:ext>
            </a:extLst>
          </p:cNvPr>
          <p:cNvSpPr txBox="1"/>
          <p:nvPr/>
        </p:nvSpPr>
        <p:spPr>
          <a:xfrm>
            <a:off x="9211645" y="2622807"/>
            <a:ext cx="227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3</a:t>
            </a:r>
            <a:endParaRPr lang="zh-CN" altLang="en-US" sz="36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3" name="文本框 14">
            <a:extLst>
              <a:ext uri="{FF2B5EF4-FFF2-40B4-BE49-F238E27FC236}">
                <a16:creationId xmlns:a16="http://schemas.microsoft.com/office/drawing/2014/main" id="{CFED32BC-CD95-4C72-B05B-3E7906CD76B9}"/>
              </a:ext>
            </a:extLst>
          </p:cNvPr>
          <p:cNvSpPr txBox="1"/>
          <p:nvPr/>
        </p:nvSpPr>
        <p:spPr>
          <a:xfrm>
            <a:off x="10698514" y="465971"/>
            <a:ext cx="393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Dirichlet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4" name="文本框 14">
            <a:extLst>
              <a:ext uri="{FF2B5EF4-FFF2-40B4-BE49-F238E27FC236}">
                <a16:creationId xmlns:a16="http://schemas.microsoft.com/office/drawing/2014/main" id="{A61FBFB9-5E08-4635-A712-361F98273A98}"/>
              </a:ext>
            </a:extLst>
          </p:cNvPr>
          <p:cNvSpPr txBox="1"/>
          <p:nvPr/>
        </p:nvSpPr>
        <p:spPr>
          <a:xfrm>
            <a:off x="10741542" y="1487883"/>
            <a:ext cx="412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5" name="文本框 14">
            <a:extLst>
              <a:ext uri="{FF2B5EF4-FFF2-40B4-BE49-F238E27FC236}">
                <a16:creationId xmlns:a16="http://schemas.microsoft.com/office/drawing/2014/main" id="{B55E9F65-3287-4A41-BD9E-F03DC534A0EE}"/>
              </a:ext>
            </a:extLst>
          </p:cNvPr>
          <p:cNvSpPr txBox="1"/>
          <p:nvPr/>
        </p:nvSpPr>
        <p:spPr>
          <a:xfrm>
            <a:off x="10820669" y="2502393"/>
            <a:ext cx="171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Applying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90001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805E6F6-CC7E-4854-9BCD-DA752CD895D2}"/>
              </a:ext>
            </a:extLst>
          </p:cNvPr>
          <p:cNvSpPr txBox="1"/>
          <p:nvPr/>
        </p:nvSpPr>
        <p:spPr>
          <a:xfrm>
            <a:off x="3850401" y="560908"/>
            <a:ext cx="270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4078CE"/>
                </a:solidFill>
                <a:latin typeface="思源黑体 Bold"/>
                <a:ea typeface="思源黑体 Bold"/>
              </a:rPr>
              <a:t>Content</a:t>
            </a:r>
            <a:endParaRPr lang="zh-CN" altLang="en-US" sz="48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C7454-160D-4CF1-B597-C14B7588F928}"/>
              </a:ext>
            </a:extLst>
          </p:cNvPr>
          <p:cNvGrpSpPr/>
          <p:nvPr/>
        </p:nvGrpSpPr>
        <p:grpSpPr>
          <a:xfrm>
            <a:off x="4019579" y="1544698"/>
            <a:ext cx="89445" cy="4413796"/>
            <a:chOff x="4550136" y="1271386"/>
            <a:chExt cx="89445" cy="4413796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4D9345A-2DED-4D4E-AF71-CDE41EEEA014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E33E4B-0503-4393-B459-2172D50FEAEE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59D07F-BA8C-4472-A1C1-4A89EEA8BF40}"/>
              </a:ext>
            </a:extLst>
          </p:cNvPr>
          <p:cNvSpPr/>
          <p:nvPr/>
        </p:nvSpPr>
        <p:spPr>
          <a:xfrm rot="7165268">
            <a:off x="7941980" y="-1205369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312E3F-BA70-4080-88A7-1ACA14E3A313}"/>
              </a:ext>
            </a:extLst>
          </p:cNvPr>
          <p:cNvSpPr/>
          <p:nvPr/>
        </p:nvSpPr>
        <p:spPr>
          <a:xfrm rot="20434158">
            <a:off x="8645814" y="57435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03DC59-7EDC-4C8A-9B8F-5E2DB7321CF3}"/>
              </a:ext>
            </a:extLst>
          </p:cNvPr>
          <p:cNvSpPr/>
          <p:nvPr/>
        </p:nvSpPr>
        <p:spPr>
          <a:xfrm rot="8640568">
            <a:off x="-92989" y="2972561"/>
            <a:ext cx="2060695" cy="2144466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E2E4FA-B630-402A-BA06-FB980EDEFCAC}"/>
              </a:ext>
            </a:extLst>
          </p:cNvPr>
          <p:cNvSpPr/>
          <p:nvPr/>
        </p:nvSpPr>
        <p:spPr>
          <a:xfrm flipH="1">
            <a:off x="3608472" y="672545"/>
            <a:ext cx="153762" cy="565999"/>
          </a:xfrm>
          <a:prstGeom prst="roundRect">
            <a:avLst/>
          </a:prstGeom>
          <a:gradFill flip="none" rotWithShape="1">
            <a:gsLst>
              <a:gs pos="0">
                <a:srgbClr val="26C1C7"/>
              </a:gs>
              <a:gs pos="100000">
                <a:srgbClr val="8B53D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5EC0-97CF-4C88-AE78-1868E0C4549B}"/>
              </a:ext>
            </a:extLst>
          </p:cNvPr>
          <p:cNvGrpSpPr/>
          <p:nvPr/>
        </p:nvGrpSpPr>
        <p:grpSpPr>
          <a:xfrm rot="10800000">
            <a:off x="4033794" y="-4108371"/>
            <a:ext cx="89445" cy="4413796"/>
            <a:chOff x="4550136" y="1271386"/>
            <a:chExt cx="89445" cy="4413796"/>
          </a:xfrm>
        </p:grpSpPr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1B78673D-031B-4426-80EB-06A7269A6CA0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5C8DC4-906B-4248-9785-1BCCDC00A9AA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8AE939-829A-4DFD-8332-E0242ABA6131}"/>
              </a:ext>
            </a:extLst>
          </p:cNvPr>
          <p:cNvGrpSpPr/>
          <p:nvPr/>
        </p:nvGrpSpPr>
        <p:grpSpPr>
          <a:xfrm>
            <a:off x="3834499" y="1986243"/>
            <a:ext cx="609685" cy="462953"/>
            <a:chOff x="5784380" y="1557422"/>
            <a:chExt cx="609685" cy="462953"/>
          </a:xfrm>
        </p:grpSpPr>
        <p:sp>
          <p:nvSpPr>
            <p:cNvPr id="16" name="placeholder_166993">
              <a:extLst>
                <a:ext uri="{FF2B5EF4-FFF2-40B4-BE49-F238E27FC236}">
                  <a16:creationId xmlns:a16="http://schemas.microsoft.com/office/drawing/2014/main" id="{EC55A74F-955E-43EF-8CC7-8787D220121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51BC42-F2C4-4DA2-8247-9D84AA1F734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5590B0-1B89-44EE-99B7-46907EE10E52}"/>
              </a:ext>
            </a:extLst>
          </p:cNvPr>
          <p:cNvGrpSpPr/>
          <p:nvPr/>
        </p:nvGrpSpPr>
        <p:grpSpPr>
          <a:xfrm>
            <a:off x="3834499" y="3901455"/>
            <a:ext cx="609685" cy="462953"/>
            <a:chOff x="5784380" y="1557422"/>
            <a:chExt cx="609685" cy="462953"/>
          </a:xfrm>
        </p:grpSpPr>
        <p:sp>
          <p:nvSpPr>
            <p:cNvPr id="35" name="placeholder_166993">
              <a:extLst>
                <a:ext uri="{FF2B5EF4-FFF2-40B4-BE49-F238E27FC236}">
                  <a16:creationId xmlns:a16="http://schemas.microsoft.com/office/drawing/2014/main" id="{610D10E7-BE7E-4D14-B4B4-EB6BD31CA5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1B670F-F1CF-46EA-B87E-A36B3410FB7E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E2ECFF-AA2C-48B4-BBF0-70B65DB1AB81}"/>
              </a:ext>
            </a:extLst>
          </p:cNvPr>
          <p:cNvGrpSpPr/>
          <p:nvPr/>
        </p:nvGrpSpPr>
        <p:grpSpPr>
          <a:xfrm>
            <a:off x="3834498" y="2943849"/>
            <a:ext cx="609685" cy="462953"/>
            <a:chOff x="5784380" y="1557422"/>
            <a:chExt cx="609685" cy="462953"/>
          </a:xfrm>
        </p:grpSpPr>
        <p:sp>
          <p:nvSpPr>
            <p:cNvPr id="38" name="placeholder_166993">
              <a:extLst>
                <a:ext uri="{FF2B5EF4-FFF2-40B4-BE49-F238E27FC236}">
                  <a16:creationId xmlns:a16="http://schemas.microsoft.com/office/drawing/2014/main" id="{9B242407-A073-48CF-B0D1-EDD8F98DB2E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55D0B4-03A7-48D9-921C-A1467539C349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文本框 14">
            <a:extLst>
              <a:ext uri="{FF2B5EF4-FFF2-40B4-BE49-F238E27FC236}">
                <a16:creationId xmlns:a16="http://schemas.microsoft.com/office/drawing/2014/main" id="{73A898A4-E889-459E-BDB4-09A3C5411412}"/>
              </a:ext>
            </a:extLst>
          </p:cNvPr>
          <p:cNvSpPr txBox="1"/>
          <p:nvPr/>
        </p:nvSpPr>
        <p:spPr>
          <a:xfrm>
            <a:off x="4444183" y="1864771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1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CAB90B0D-A8E3-441C-801C-CD4B37BC6F30}"/>
              </a:ext>
            </a:extLst>
          </p:cNvPr>
          <p:cNvSpPr txBox="1"/>
          <p:nvPr/>
        </p:nvSpPr>
        <p:spPr>
          <a:xfrm>
            <a:off x="4444183" y="2851944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2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2" name="文本框 14">
            <a:extLst>
              <a:ext uri="{FF2B5EF4-FFF2-40B4-BE49-F238E27FC236}">
                <a16:creationId xmlns:a16="http://schemas.microsoft.com/office/drawing/2014/main" id="{B6875DE0-F0E8-4118-9606-4B8E9ECFA3E7}"/>
              </a:ext>
            </a:extLst>
          </p:cNvPr>
          <p:cNvSpPr txBox="1"/>
          <p:nvPr/>
        </p:nvSpPr>
        <p:spPr>
          <a:xfrm>
            <a:off x="4444183" y="3809550"/>
            <a:ext cx="227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3</a:t>
            </a:r>
            <a:endParaRPr lang="zh-CN" altLang="en-US" sz="36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3" name="文本框 14">
            <a:extLst>
              <a:ext uri="{FF2B5EF4-FFF2-40B4-BE49-F238E27FC236}">
                <a16:creationId xmlns:a16="http://schemas.microsoft.com/office/drawing/2014/main" id="{CFED32BC-CD95-4C72-B05B-3E7906CD76B9}"/>
              </a:ext>
            </a:extLst>
          </p:cNvPr>
          <p:cNvSpPr txBox="1"/>
          <p:nvPr/>
        </p:nvSpPr>
        <p:spPr>
          <a:xfrm>
            <a:off x="4528972" y="2315337"/>
            <a:ext cx="393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Dirichlet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4" name="文本框 14">
            <a:extLst>
              <a:ext uri="{FF2B5EF4-FFF2-40B4-BE49-F238E27FC236}">
                <a16:creationId xmlns:a16="http://schemas.microsoft.com/office/drawing/2014/main" id="{A61FBFB9-5E08-4635-A712-361F98273A98}"/>
              </a:ext>
            </a:extLst>
          </p:cNvPr>
          <p:cNvSpPr txBox="1"/>
          <p:nvPr/>
        </p:nvSpPr>
        <p:spPr>
          <a:xfrm>
            <a:off x="4572000" y="3337249"/>
            <a:ext cx="412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5" name="文本框 14">
            <a:extLst>
              <a:ext uri="{FF2B5EF4-FFF2-40B4-BE49-F238E27FC236}">
                <a16:creationId xmlns:a16="http://schemas.microsoft.com/office/drawing/2014/main" id="{B55E9F65-3287-4A41-BD9E-F03DC534A0EE}"/>
              </a:ext>
            </a:extLst>
          </p:cNvPr>
          <p:cNvSpPr txBox="1"/>
          <p:nvPr/>
        </p:nvSpPr>
        <p:spPr>
          <a:xfrm>
            <a:off x="4651127" y="4351759"/>
            <a:ext cx="171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Applying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E431A0-7061-4FDB-A428-2F72A9635C70}"/>
              </a:ext>
            </a:extLst>
          </p:cNvPr>
          <p:cNvSpPr/>
          <p:nvPr/>
        </p:nvSpPr>
        <p:spPr>
          <a:xfrm rot="8100000">
            <a:off x="-3900687" y="1182227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C84259F-CCA4-48FD-B24C-F0E9C2779EDD}"/>
              </a:ext>
            </a:extLst>
          </p:cNvPr>
          <p:cNvSpPr/>
          <p:nvPr/>
        </p:nvSpPr>
        <p:spPr>
          <a:xfrm rot="8100000">
            <a:off x="9886782" y="105178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14">
            <a:extLst>
              <a:ext uri="{FF2B5EF4-FFF2-40B4-BE49-F238E27FC236}">
                <a16:creationId xmlns:a16="http://schemas.microsoft.com/office/drawing/2014/main" id="{AB37C737-773D-48AE-8872-88196273FF5B}"/>
              </a:ext>
            </a:extLst>
          </p:cNvPr>
          <p:cNvSpPr txBox="1"/>
          <p:nvPr/>
        </p:nvSpPr>
        <p:spPr>
          <a:xfrm rot="5400000">
            <a:off x="5018172" y="-3298239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1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8" name="文本框 14">
            <a:extLst>
              <a:ext uri="{FF2B5EF4-FFF2-40B4-BE49-F238E27FC236}">
                <a16:creationId xmlns:a16="http://schemas.microsoft.com/office/drawing/2014/main" id="{6828FDC2-A4F7-412E-BFC2-216E638FC2B4}"/>
              </a:ext>
            </a:extLst>
          </p:cNvPr>
          <p:cNvSpPr txBox="1"/>
          <p:nvPr/>
        </p:nvSpPr>
        <p:spPr>
          <a:xfrm>
            <a:off x="10699439" y="1575732"/>
            <a:ext cx="1035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</a:t>
            </a:r>
          </a:p>
          <a:p>
            <a:pPr algn="dist"/>
            <a:r>
              <a:rPr lang="en-US" altLang="zh-CN" sz="6000" dirty="0">
                <a:solidFill>
                  <a:srgbClr val="50B9D1"/>
                </a:solidFill>
                <a:latin typeface="思源黑体 Bold"/>
                <a:ea typeface="思源黑体 Bold"/>
              </a:rPr>
              <a:t>Dirichlet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304357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805E6F6-CC7E-4854-9BCD-DA752CD895D2}"/>
              </a:ext>
            </a:extLst>
          </p:cNvPr>
          <p:cNvSpPr txBox="1"/>
          <p:nvPr/>
        </p:nvSpPr>
        <p:spPr>
          <a:xfrm>
            <a:off x="9348672" y="471572"/>
            <a:ext cx="270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4078CE"/>
                </a:solidFill>
                <a:latin typeface="思源黑体 Bold"/>
                <a:ea typeface="思源黑体 Bold"/>
              </a:rPr>
              <a:t>Content</a:t>
            </a:r>
            <a:endParaRPr lang="zh-CN" altLang="en-US" sz="48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C7454-160D-4CF1-B597-C14B7588F928}"/>
              </a:ext>
            </a:extLst>
          </p:cNvPr>
          <p:cNvGrpSpPr/>
          <p:nvPr/>
        </p:nvGrpSpPr>
        <p:grpSpPr>
          <a:xfrm>
            <a:off x="4019578" y="5263258"/>
            <a:ext cx="89445" cy="4413796"/>
            <a:chOff x="4550136" y="1271386"/>
            <a:chExt cx="89445" cy="4413796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4D9345A-2DED-4D4E-AF71-CDE41EEEA014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E33E4B-0503-4393-B459-2172D50FEAEE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59D07F-BA8C-4472-A1C1-4A89EEA8BF40}"/>
              </a:ext>
            </a:extLst>
          </p:cNvPr>
          <p:cNvSpPr/>
          <p:nvPr/>
        </p:nvSpPr>
        <p:spPr>
          <a:xfrm rot="5400000">
            <a:off x="6063667" y="-3015693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312E3F-BA70-4080-88A7-1ACA14E3A313}"/>
              </a:ext>
            </a:extLst>
          </p:cNvPr>
          <p:cNvSpPr/>
          <p:nvPr/>
        </p:nvSpPr>
        <p:spPr>
          <a:xfrm rot="16200000">
            <a:off x="9279692" y="893001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03DC59-7EDC-4C8A-9B8F-5E2DB7321CF3}"/>
              </a:ext>
            </a:extLst>
          </p:cNvPr>
          <p:cNvSpPr/>
          <p:nvPr/>
        </p:nvSpPr>
        <p:spPr>
          <a:xfrm rot="5400000">
            <a:off x="-2102581" y="5164359"/>
            <a:ext cx="2060695" cy="2144466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E2E4FA-B630-402A-BA06-FB980EDEFCAC}"/>
              </a:ext>
            </a:extLst>
          </p:cNvPr>
          <p:cNvSpPr/>
          <p:nvPr/>
        </p:nvSpPr>
        <p:spPr>
          <a:xfrm flipH="1">
            <a:off x="9189369" y="573602"/>
            <a:ext cx="2648490" cy="565999"/>
          </a:xfrm>
          <a:prstGeom prst="roundRect">
            <a:avLst/>
          </a:prstGeom>
          <a:gradFill flip="none" rotWithShape="1">
            <a:gsLst>
              <a:gs pos="0">
                <a:srgbClr val="26C1C7"/>
              </a:gs>
              <a:gs pos="100000">
                <a:srgbClr val="8B53D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5EC0-97CF-4C88-AE78-1868E0C4549B}"/>
              </a:ext>
            </a:extLst>
          </p:cNvPr>
          <p:cNvGrpSpPr/>
          <p:nvPr/>
        </p:nvGrpSpPr>
        <p:grpSpPr>
          <a:xfrm rot="10800000">
            <a:off x="4019579" y="-4763023"/>
            <a:ext cx="89445" cy="4413796"/>
            <a:chOff x="4550136" y="1271386"/>
            <a:chExt cx="89445" cy="4413796"/>
          </a:xfrm>
        </p:grpSpPr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1B78673D-031B-4426-80EB-06A7269A6CA0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5C8DC4-906B-4248-9785-1BCCDC00A9AA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8AE939-829A-4DFD-8332-E0242ABA6131}"/>
              </a:ext>
            </a:extLst>
          </p:cNvPr>
          <p:cNvGrpSpPr/>
          <p:nvPr/>
        </p:nvGrpSpPr>
        <p:grpSpPr>
          <a:xfrm rot="5400000">
            <a:off x="3761131" y="5692675"/>
            <a:ext cx="609685" cy="462953"/>
            <a:chOff x="5784380" y="1557422"/>
            <a:chExt cx="609685" cy="462953"/>
          </a:xfrm>
        </p:grpSpPr>
        <p:sp>
          <p:nvSpPr>
            <p:cNvPr id="16" name="placeholder_166993">
              <a:extLst>
                <a:ext uri="{FF2B5EF4-FFF2-40B4-BE49-F238E27FC236}">
                  <a16:creationId xmlns:a16="http://schemas.microsoft.com/office/drawing/2014/main" id="{EC55A74F-955E-43EF-8CC7-8787D220121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51BC42-F2C4-4DA2-8247-9D84AA1F734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5590B0-1B89-44EE-99B7-46907EE10E52}"/>
              </a:ext>
            </a:extLst>
          </p:cNvPr>
          <p:cNvGrpSpPr/>
          <p:nvPr/>
        </p:nvGrpSpPr>
        <p:grpSpPr>
          <a:xfrm rot="5205494">
            <a:off x="3834498" y="7620015"/>
            <a:ext cx="609685" cy="462953"/>
            <a:chOff x="5784380" y="1557422"/>
            <a:chExt cx="609685" cy="462953"/>
          </a:xfrm>
        </p:grpSpPr>
        <p:sp>
          <p:nvSpPr>
            <p:cNvPr id="35" name="placeholder_166993">
              <a:extLst>
                <a:ext uri="{FF2B5EF4-FFF2-40B4-BE49-F238E27FC236}">
                  <a16:creationId xmlns:a16="http://schemas.microsoft.com/office/drawing/2014/main" id="{610D10E7-BE7E-4D14-B4B4-EB6BD31CA5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1B670F-F1CF-46EA-B87E-A36B3410FB7E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E2ECFF-AA2C-48B4-BBF0-70B65DB1AB81}"/>
              </a:ext>
            </a:extLst>
          </p:cNvPr>
          <p:cNvGrpSpPr/>
          <p:nvPr/>
        </p:nvGrpSpPr>
        <p:grpSpPr>
          <a:xfrm rot="5156653">
            <a:off x="3804180" y="6667176"/>
            <a:ext cx="609685" cy="462953"/>
            <a:chOff x="5784380" y="1557422"/>
            <a:chExt cx="609685" cy="462953"/>
          </a:xfrm>
        </p:grpSpPr>
        <p:sp>
          <p:nvSpPr>
            <p:cNvPr id="38" name="placeholder_166993">
              <a:extLst>
                <a:ext uri="{FF2B5EF4-FFF2-40B4-BE49-F238E27FC236}">
                  <a16:creationId xmlns:a16="http://schemas.microsoft.com/office/drawing/2014/main" id="{9B242407-A073-48CF-B0D1-EDD8F98DB2E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55D0B4-03A7-48D9-921C-A1467539C349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文本框 14">
            <a:extLst>
              <a:ext uri="{FF2B5EF4-FFF2-40B4-BE49-F238E27FC236}">
                <a16:creationId xmlns:a16="http://schemas.microsoft.com/office/drawing/2014/main" id="{73A898A4-E889-459E-BDB4-09A3C5411412}"/>
              </a:ext>
            </a:extLst>
          </p:cNvPr>
          <p:cNvSpPr txBox="1"/>
          <p:nvPr/>
        </p:nvSpPr>
        <p:spPr>
          <a:xfrm>
            <a:off x="10413610" y="1100351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1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CAB90B0D-A8E3-441C-801C-CD4B37BC6F30}"/>
              </a:ext>
            </a:extLst>
          </p:cNvPr>
          <p:cNvSpPr txBox="1"/>
          <p:nvPr/>
        </p:nvSpPr>
        <p:spPr>
          <a:xfrm>
            <a:off x="10413610" y="2087524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2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2" name="文本框 14">
            <a:extLst>
              <a:ext uri="{FF2B5EF4-FFF2-40B4-BE49-F238E27FC236}">
                <a16:creationId xmlns:a16="http://schemas.microsoft.com/office/drawing/2014/main" id="{B6875DE0-F0E8-4118-9606-4B8E9ECFA3E7}"/>
              </a:ext>
            </a:extLst>
          </p:cNvPr>
          <p:cNvSpPr txBox="1"/>
          <p:nvPr/>
        </p:nvSpPr>
        <p:spPr>
          <a:xfrm>
            <a:off x="10413610" y="3045130"/>
            <a:ext cx="227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3</a:t>
            </a:r>
            <a:endParaRPr lang="zh-CN" altLang="en-US" sz="36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3" name="文本框 14">
            <a:extLst>
              <a:ext uri="{FF2B5EF4-FFF2-40B4-BE49-F238E27FC236}">
                <a16:creationId xmlns:a16="http://schemas.microsoft.com/office/drawing/2014/main" id="{CFED32BC-CD95-4C72-B05B-3E7906CD76B9}"/>
              </a:ext>
            </a:extLst>
          </p:cNvPr>
          <p:cNvSpPr txBox="1"/>
          <p:nvPr/>
        </p:nvSpPr>
        <p:spPr>
          <a:xfrm>
            <a:off x="10856129" y="1542632"/>
            <a:ext cx="393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Dirichlet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4" name="文本框 14">
            <a:extLst>
              <a:ext uri="{FF2B5EF4-FFF2-40B4-BE49-F238E27FC236}">
                <a16:creationId xmlns:a16="http://schemas.microsoft.com/office/drawing/2014/main" id="{A61FBFB9-5E08-4635-A712-361F98273A98}"/>
              </a:ext>
            </a:extLst>
          </p:cNvPr>
          <p:cNvSpPr txBox="1"/>
          <p:nvPr/>
        </p:nvSpPr>
        <p:spPr>
          <a:xfrm>
            <a:off x="10899157" y="2564544"/>
            <a:ext cx="412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5" name="文本框 14">
            <a:extLst>
              <a:ext uri="{FF2B5EF4-FFF2-40B4-BE49-F238E27FC236}">
                <a16:creationId xmlns:a16="http://schemas.microsoft.com/office/drawing/2014/main" id="{B55E9F65-3287-4A41-BD9E-F03DC534A0EE}"/>
              </a:ext>
            </a:extLst>
          </p:cNvPr>
          <p:cNvSpPr txBox="1"/>
          <p:nvPr/>
        </p:nvSpPr>
        <p:spPr>
          <a:xfrm>
            <a:off x="10978284" y="3579054"/>
            <a:ext cx="171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Applying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E431A0-7061-4FDB-A428-2F72A9635C70}"/>
              </a:ext>
            </a:extLst>
          </p:cNvPr>
          <p:cNvSpPr/>
          <p:nvPr/>
        </p:nvSpPr>
        <p:spPr>
          <a:xfrm rot="8100000">
            <a:off x="2970296" y="1045416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C84259F-CCA4-48FD-B24C-F0E9C2779EDD}"/>
              </a:ext>
            </a:extLst>
          </p:cNvPr>
          <p:cNvSpPr/>
          <p:nvPr/>
        </p:nvSpPr>
        <p:spPr>
          <a:xfrm rot="8100000">
            <a:off x="3082630" y="105815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14">
            <a:extLst>
              <a:ext uri="{FF2B5EF4-FFF2-40B4-BE49-F238E27FC236}">
                <a16:creationId xmlns:a16="http://schemas.microsoft.com/office/drawing/2014/main" id="{AB37C737-773D-48AE-8872-88196273FF5B}"/>
              </a:ext>
            </a:extLst>
          </p:cNvPr>
          <p:cNvSpPr txBox="1"/>
          <p:nvPr/>
        </p:nvSpPr>
        <p:spPr>
          <a:xfrm>
            <a:off x="4253727" y="991893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1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8" name="文本框 14">
            <a:extLst>
              <a:ext uri="{FF2B5EF4-FFF2-40B4-BE49-F238E27FC236}">
                <a16:creationId xmlns:a16="http://schemas.microsoft.com/office/drawing/2014/main" id="{6828FDC2-A4F7-412E-BFC2-216E638FC2B4}"/>
              </a:ext>
            </a:extLst>
          </p:cNvPr>
          <p:cNvSpPr txBox="1"/>
          <p:nvPr/>
        </p:nvSpPr>
        <p:spPr>
          <a:xfrm>
            <a:off x="3065574" y="1913491"/>
            <a:ext cx="2900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</a:t>
            </a:r>
          </a:p>
          <a:p>
            <a:pPr algn="dist"/>
            <a:r>
              <a:rPr lang="en-US" altLang="zh-CN" sz="6000" dirty="0">
                <a:solidFill>
                  <a:srgbClr val="50B9D1"/>
                </a:solidFill>
                <a:latin typeface="思源黑体 Bold"/>
                <a:ea typeface="思源黑体 Bold"/>
              </a:rPr>
              <a:t>Dirichlet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4EED25A-0F29-4DAB-A161-D45C39D09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4" y="-15876"/>
            <a:ext cx="4561647" cy="514350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B5628FC-209A-49D7-BA02-21859A98838C}"/>
              </a:ext>
            </a:extLst>
          </p:cNvPr>
          <p:cNvSpPr/>
          <p:nvPr/>
        </p:nvSpPr>
        <p:spPr>
          <a:xfrm>
            <a:off x="-5252218" y="-17576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2D0DE7F2-62DA-4EFE-B55D-D819B18B0302}"/>
              </a:ext>
            </a:extLst>
          </p:cNvPr>
          <p:cNvSpPr txBox="1"/>
          <p:nvPr/>
        </p:nvSpPr>
        <p:spPr>
          <a:xfrm>
            <a:off x="-6047140" y="1481076"/>
            <a:ext cx="35162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329A03-76B8-4F2C-9DC0-33D76E8B5073}"/>
              </a:ext>
            </a:extLst>
          </p:cNvPr>
          <p:cNvSpPr/>
          <p:nvPr/>
        </p:nvSpPr>
        <p:spPr>
          <a:xfrm rot="5400000">
            <a:off x="-3158558" y="-2107799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961555-9D2A-4D9D-9A1D-18453649D8F4}"/>
              </a:ext>
            </a:extLst>
          </p:cNvPr>
          <p:cNvSpPr/>
          <p:nvPr/>
        </p:nvSpPr>
        <p:spPr>
          <a:xfrm rot="10800000">
            <a:off x="-5251924" y="-17577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A2DB44-8A5D-4C5F-B76D-46A5352B1A9A}"/>
              </a:ext>
            </a:extLst>
          </p:cNvPr>
          <p:cNvSpPr/>
          <p:nvPr/>
        </p:nvSpPr>
        <p:spPr>
          <a:xfrm>
            <a:off x="609986" y="-3946613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CFC12E-11E0-4F42-8FE0-E86C5DD4F54D}"/>
              </a:ext>
            </a:extLst>
          </p:cNvPr>
          <p:cNvGrpSpPr/>
          <p:nvPr/>
        </p:nvGrpSpPr>
        <p:grpSpPr>
          <a:xfrm rot="16200000">
            <a:off x="305143" y="-4178090"/>
            <a:ext cx="609685" cy="462953"/>
            <a:chOff x="5784380" y="1557422"/>
            <a:chExt cx="609685" cy="462953"/>
          </a:xfrm>
        </p:grpSpPr>
        <p:sp>
          <p:nvSpPr>
            <p:cNvPr id="56" name="placeholder_166993">
              <a:extLst>
                <a:ext uri="{FF2B5EF4-FFF2-40B4-BE49-F238E27FC236}">
                  <a16:creationId xmlns:a16="http://schemas.microsoft.com/office/drawing/2014/main" id="{7CA39C70-BC6D-4EC9-9FB7-28DF6EE2442C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D761702-184B-4E68-BEFD-476350005A7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DC6E7E2-3728-4105-84DB-3424BC78065B}"/>
              </a:ext>
            </a:extLst>
          </p:cNvPr>
          <p:cNvSpPr/>
          <p:nvPr/>
        </p:nvSpPr>
        <p:spPr>
          <a:xfrm>
            <a:off x="-5252218" y="378880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1. THE STORY OF DIRICHLET</a:t>
            </a:r>
          </a:p>
        </p:txBody>
      </p:sp>
    </p:spTree>
    <p:extLst>
      <p:ext uri="{BB962C8B-B14F-4D97-AF65-F5344CB8AC3E}">
        <p14:creationId xmlns:p14="http://schemas.microsoft.com/office/powerpoint/2010/main" val="2764297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805E6F6-CC7E-4854-9BCD-DA752CD895D2}"/>
              </a:ext>
            </a:extLst>
          </p:cNvPr>
          <p:cNvSpPr txBox="1"/>
          <p:nvPr/>
        </p:nvSpPr>
        <p:spPr>
          <a:xfrm>
            <a:off x="9348672" y="471572"/>
            <a:ext cx="270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4078CE"/>
                </a:solidFill>
                <a:latin typeface="思源黑体 Bold"/>
                <a:ea typeface="思源黑体 Bold"/>
              </a:rPr>
              <a:t>Content</a:t>
            </a:r>
            <a:endParaRPr lang="zh-CN" altLang="en-US" sz="48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C7454-160D-4CF1-B597-C14B7588F928}"/>
              </a:ext>
            </a:extLst>
          </p:cNvPr>
          <p:cNvGrpSpPr/>
          <p:nvPr/>
        </p:nvGrpSpPr>
        <p:grpSpPr>
          <a:xfrm>
            <a:off x="4019578" y="5263258"/>
            <a:ext cx="89445" cy="4413796"/>
            <a:chOff x="4550136" y="1271386"/>
            <a:chExt cx="89445" cy="4413796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4D9345A-2DED-4D4E-AF71-CDE41EEEA014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E33E4B-0503-4393-B459-2172D50FEAEE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59D07F-BA8C-4472-A1C1-4A89EEA8BF40}"/>
              </a:ext>
            </a:extLst>
          </p:cNvPr>
          <p:cNvSpPr/>
          <p:nvPr/>
        </p:nvSpPr>
        <p:spPr>
          <a:xfrm rot="5400000">
            <a:off x="6063667" y="-3015693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312E3F-BA70-4080-88A7-1ACA14E3A313}"/>
              </a:ext>
            </a:extLst>
          </p:cNvPr>
          <p:cNvSpPr/>
          <p:nvPr/>
        </p:nvSpPr>
        <p:spPr>
          <a:xfrm rot="16200000">
            <a:off x="9279692" y="893001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03DC59-7EDC-4C8A-9B8F-5E2DB7321CF3}"/>
              </a:ext>
            </a:extLst>
          </p:cNvPr>
          <p:cNvSpPr/>
          <p:nvPr/>
        </p:nvSpPr>
        <p:spPr>
          <a:xfrm rot="5400000">
            <a:off x="-2102581" y="5164359"/>
            <a:ext cx="2060695" cy="2144466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E2E4FA-B630-402A-BA06-FB980EDEFCAC}"/>
              </a:ext>
            </a:extLst>
          </p:cNvPr>
          <p:cNvSpPr/>
          <p:nvPr/>
        </p:nvSpPr>
        <p:spPr>
          <a:xfrm flipH="1">
            <a:off x="9189369" y="573602"/>
            <a:ext cx="2648490" cy="565999"/>
          </a:xfrm>
          <a:prstGeom prst="roundRect">
            <a:avLst/>
          </a:prstGeom>
          <a:gradFill flip="none" rotWithShape="1">
            <a:gsLst>
              <a:gs pos="0">
                <a:srgbClr val="26C1C7"/>
              </a:gs>
              <a:gs pos="100000">
                <a:srgbClr val="8B53D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5EC0-97CF-4C88-AE78-1868E0C4549B}"/>
              </a:ext>
            </a:extLst>
          </p:cNvPr>
          <p:cNvGrpSpPr/>
          <p:nvPr/>
        </p:nvGrpSpPr>
        <p:grpSpPr>
          <a:xfrm rot="10800000">
            <a:off x="4019579" y="-4763023"/>
            <a:ext cx="89445" cy="4413796"/>
            <a:chOff x="4550136" y="1271386"/>
            <a:chExt cx="89445" cy="4413796"/>
          </a:xfrm>
        </p:grpSpPr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1B78673D-031B-4426-80EB-06A7269A6CA0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5C8DC4-906B-4248-9785-1BCCDC00A9AA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8AE939-829A-4DFD-8332-E0242ABA6131}"/>
              </a:ext>
            </a:extLst>
          </p:cNvPr>
          <p:cNvGrpSpPr/>
          <p:nvPr/>
        </p:nvGrpSpPr>
        <p:grpSpPr>
          <a:xfrm rot="5400000">
            <a:off x="3761131" y="5692675"/>
            <a:ext cx="609685" cy="462953"/>
            <a:chOff x="5784380" y="1557422"/>
            <a:chExt cx="609685" cy="462953"/>
          </a:xfrm>
        </p:grpSpPr>
        <p:sp>
          <p:nvSpPr>
            <p:cNvPr id="16" name="placeholder_166993">
              <a:extLst>
                <a:ext uri="{FF2B5EF4-FFF2-40B4-BE49-F238E27FC236}">
                  <a16:creationId xmlns:a16="http://schemas.microsoft.com/office/drawing/2014/main" id="{EC55A74F-955E-43EF-8CC7-8787D220121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51BC42-F2C4-4DA2-8247-9D84AA1F734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5590B0-1B89-44EE-99B7-46907EE10E52}"/>
              </a:ext>
            </a:extLst>
          </p:cNvPr>
          <p:cNvGrpSpPr/>
          <p:nvPr/>
        </p:nvGrpSpPr>
        <p:grpSpPr>
          <a:xfrm rot="5205494">
            <a:off x="3834498" y="7620015"/>
            <a:ext cx="609685" cy="462953"/>
            <a:chOff x="5784380" y="1557422"/>
            <a:chExt cx="609685" cy="462953"/>
          </a:xfrm>
        </p:grpSpPr>
        <p:sp>
          <p:nvSpPr>
            <p:cNvPr id="35" name="placeholder_166993">
              <a:extLst>
                <a:ext uri="{FF2B5EF4-FFF2-40B4-BE49-F238E27FC236}">
                  <a16:creationId xmlns:a16="http://schemas.microsoft.com/office/drawing/2014/main" id="{610D10E7-BE7E-4D14-B4B4-EB6BD31CA5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1B670F-F1CF-46EA-B87E-A36B3410FB7E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E2ECFF-AA2C-48B4-BBF0-70B65DB1AB81}"/>
              </a:ext>
            </a:extLst>
          </p:cNvPr>
          <p:cNvGrpSpPr/>
          <p:nvPr/>
        </p:nvGrpSpPr>
        <p:grpSpPr>
          <a:xfrm rot="5156653">
            <a:off x="3804180" y="6667176"/>
            <a:ext cx="609685" cy="462953"/>
            <a:chOff x="5784380" y="1557422"/>
            <a:chExt cx="609685" cy="462953"/>
          </a:xfrm>
        </p:grpSpPr>
        <p:sp>
          <p:nvSpPr>
            <p:cNvPr id="38" name="placeholder_166993">
              <a:extLst>
                <a:ext uri="{FF2B5EF4-FFF2-40B4-BE49-F238E27FC236}">
                  <a16:creationId xmlns:a16="http://schemas.microsoft.com/office/drawing/2014/main" id="{9B242407-A073-48CF-B0D1-EDD8F98DB2E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55D0B4-03A7-48D9-921C-A1467539C349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文本框 14">
            <a:extLst>
              <a:ext uri="{FF2B5EF4-FFF2-40B4-BE49-F238E27FC236}">
                <a16:creationId xmlns:a16="http://schemas.microsoft.com/office/drawing/2014/main" id="{73A898A4-E889-459E-BDB4-09A3C5411412}"/>
              </a:ext>
            </a:extLst>
          </p:cNvPr>
          <p:cNvSpPr txBox="1"/>
          <p:nvPr/>
        </p:nvSpPr>
        <p:spPr>
          <a:xfrm>
            <a:off x="10413610" y="1100351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1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CAB90B0D-A8E3-441C-801C-CD4B37BC6F30}"/>
              </a:ext>
            </a:extLst>
          </p:cNvPr>
          <p:cNvSpPr txBox="1"/>
          <p:nvPr/>
        </p:nvSpPr>
        <p:spPr>
          <a:xfrm>
            <a:off x="10413610" y="2087524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2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2" name="文本框 14">
            <a:extLst>
              <a:ext uri="{FF2B5EF4-FFF2-40B4-BE49-F238E27FC236}">
                <a16:creationId xmlns:a16="http://schemas.microsoft.com/office/drawing/2014/main" id="{B6875DE0-F0E8-4118-9606-4B8E9ECFA3E7}"/>
              </a:ext>
            </a:extLst>
          </p:cNvPr>
          <p:cNvSpPr txBox="1"/>
          <p:nvPr/>
        </p:nvSpPr>
        <p:spPr>
          <a:xfrm>
            <a:off x="10413610" y="3045130"/>
            <a:ext cx="227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3</a:t>
            </a:r>
            <a:endParaRPr lang="zh-CN" altLang="en-US" sz="36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3" name="文本框 14">
            <a:extLst>
              <a:ext uri="{FF2B5EF4-FFF2-40B4-BE49-F238E27FC236}">
                <a16:creationId xmlns:a16="http://schemas.microsoft.com/office/drawing/2014/main" id="{CFED32BC-CD95-4C72-B05B-3E7906CD76B9}"/>
              </a:ext>
            </a:extLst>
          </p:cNvPr>
          <p:cNvSpPr txBox="1"/>
          <p:nvPr/>
        </p:nvSpPr>
        <p:spPr>
          <a:xfrm>
            <a:off x="10856129" y="1542632"/>
            <a:ext cx="393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Dirichlet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4" name="文本框 14">
            <a:extLst>
              <a:ext uri="{FF2B5EF4-FFF2-40B4-BE49-F238E27FC236}">
                <a16:creationId xmlns:a16="http://schemas.microsoft.com/office/drawing/2014/main" id="{A61FBFB9-5E08-4635-A712-361F98273A98}"/>
              </a:ext>
            </a:extLst>
          </p:cNvPr>
          <p:cNvSpPr txBox="1"/>
          <p:nvPr/>
        </p:nvSpPr>
        <p:spPr>
          <a:xfrm>
            <a:off x="10899157" y="2564544"/>
            <a:ext cx="412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5" name="文本框 14">
            <a:extLst>
              <a:ext uri="{FF2B5EF4-FFF2-40B4-BE49-F238E27FC236}">
                <a16:creationId xmlns:a16="http://schemas.microsoft.com/office/drawing/2014/main" id="{B55E9F65-3287-4A41-BD9E-F03DC534A0EE}"/>
              </a:ext>
            </a:extLst>
          </p:cNvPr>
          <p:cNvSpPr txBox="1"/>
          <p:nvPr/>
        </p:nvSpPr>
        <p:spPr>
          <a:xfrm>
            <a:off x="10978284" y="3579054"/>
            <a:ext cx="171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Applying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E431A0-7061-4FDB-A428-2F72A9635C70}"/>
              </a:ext>
            </a:extLst>
          </p:cNvPr>
          <p:cNvSpPr/>
          <p:nvPr/>
        </p:nvSpPr>
        <p:spPr>
          <a:xfrm rot="8100000">
            <a:off x="3026463" y="11320623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C84259F-CCA4-48FD-B24C-F0E9C2779EDD}"/>
              </a:ext>
            </a:extLst>
          </p:cNvPr>
          <p:cNvSpPr/>
          <p:nvPr/>
        </p:nvSpPr>
        <p:spPr>
          <a:xfrm rot="8100000">
            <a:off x="2918071" y="-9162854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14">
            <a:extLst>
              <a:ext uri="{FF2B5EF4-FFF2-40B4-BE49-F238E27FC236}">
                <a16:creationId xmlns:a16="http://schemas.microsoft.com/office/drawing/2014/main" id="{AB37C737-773D-48AE-8872-88196273FF5B}"/>
              </a:ext>
            </a:extLst>
          </p:cNvPr>
          <p:cNvSpPr txBox="1"/>
          <p:nvPr/>
        </p:nvSpPr>
        <p:spPr>
          <a:xfrm>
            <a:off x="4125580" y="-9268280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1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8" name="文本框 14">
            <a:extLst>
              <a:ext uri="{FF2B5EF4-FFF2-40B4-BE49-F238E27FC236}">
                <a16:creationId xmlns:a16="http://schemas.microsoft.com/office/drawing/2014/main" id="{6828FDC2-A4F7-412E-BFC2-216E638FC2B4}"/>
              </a:ext>
            </a:extLst>
          </p:cNvPr>
          <p:cNvSpPr txBox="1"/>
          <p:nvPr/>
        </p:nvSpPr>
        <p:spPr>
          <a:xfrm>
            <a:off x="2937427" y="-8346682"/>
            <a:ext cx="2900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</a:t>
            </a:r>
          </a:p>
          <a:p>
            <a:pPr algn="dist"/>
            <a:r>
              <a:rPr lang="en-US" altLang="zh-CN" sz="6000" dirty="0">
                <a:solidFill>
                  <a:srgbClr val="50B9D1"/>
                </a:solidFill>
                <a:latin typeface="思源黑体 Bold"/>
                <a:ea typeface="思源黑体 Bold"/>
              </a:rPr>
              <a:t>Dirichlet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-3385765" y="1384667"/>
            <a:ext cx="35162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14768" y="144789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 rot="16419250">
            <a:off x="434682" y="-2622023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1. THE STORY OF DIRICHLET</a:t>
            </a:r>
          </a:p>
        </p:txBody>
      </p:sp>
    </p:spTree>
    <p:extLst>
      <p:ext uri="{BB962C8B-B14F-4D97-AF65-F5344CB8AC3E}">
        <p14:creationId xmlns:p14="http://schemas.microsoft.com/office/powerpoint/2010/main" val="3256453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989959" y="1382541"/>
            <a:ext cx="35162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文本框 40">
            <a:extLst>
              <a:ext uri="{FF2B5EF4-FFF2-40B4-BE49-F238E27FC236}">
                <a16:creationId xmlns:a16="http://schemas.microsoft.com/office/drawing/2014/main" id="{05830164-0CB9-4239-A12D-54E056018E14}"/>
              </a:ext>
            </a:extLst>
          </p:cNvPr>
          <p:cNvSpPr txBox="1"/>
          <p:nvPr/>
        </p:nvSpPr>
        <p:spPr>
          <a:xfrm>
            <a:off x="-4122018" y="2248770"/>
            <a:ext cx="41220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Born in Germany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19735" y="268474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>
            <a:off x="350862" y="1443452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1. THE STORY OF DIRICHLET</a:t>
            </a:r>
          </a:p>
        </p:txBody>
      </p:sp>
    </p:spTree>
    <p:extLst>
      <p:ext uri="{BB962C8B-B14F-4D97-AF65-F5344CB8AC3E}">
        <p14:creationId xmlns:p14="http://schemas.microsoft.com/office/powerpoint/2010/main" val="1003705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0632 0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989959" y="1382541"/>
            <a:ext cx="35162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40">
            <a:extLst>
              <a:ext uri="{FF2B5EF4-FFF2-40B4-BE49-F238E27FC236}">
                <a16:creationId xmlns:a16="http://schemas.microsoft.com/office/drawing/2014/main" id="{2DD89FDC-AA7C-4904-A7A8-A4F8DB2115BC}"/>
              </a:ext>
            </a:extLst>
          </p:cNvPr>
          <p:cNvSpPr txBox="1"/>
          <p:nvPr/>
        </p:nvSpPr>
        <p:spPr>
          <a:xfrm>
            <a:off x="960547" y="2241970"/>
            <a:ext cx="41220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Born in Germany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7" name="文本框 40">
            <a:extLst>
              <a:ext uri="{FF2B5EF4-FFF2-40B4-BE49-F238E27FC236}">
                <a16:creationId xmlns:a16="http://schemas.microsoft.com/office/drawing/2014/main" id="{FFC87B6D-1DA9-4444-80AF-012E2F64A323}"/>
              </a:ext>
            </a:extLst>
          </p:cNvPr>
          <p:cNvSpPr txBox="1"/>
          <p:nvPr/>
        </p:nvSpPr>
        <p:spPr>
          <a:xfrm>
            <a:off x="-3616963" y="3192839"/>
            <a:ext cx="362299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Studied at the University of  Paris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09986" y="1004135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>
            <a:off x="350862" y="2309680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1. THE STORY OF DIRICHLET</a:t>
            </a:r>
          </a:p>
        </p:txBody>
      </p:sp>
    </p:spTree>
    <p:extLst>
      <p:ext uri="{BB962C8B-B14F-4D97-AF65-F5344CB8AC3E}">
        <p14:creationId xmlns:p14="http://schemas.microsoft.com/office/powerpoint/2010/main" val="2051972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0632 0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渐变背景风商务通用PPT模板"/>
  <p:tag name="ISPRING_FIRST_PUBLISH" val="1"/>
</p:tagLst>
</file>

<file path=ppt/theme/theme1.xml><?xml version="1.0" encoding="utf-8"?>
<a:theme xmlns:a="http://schemas.openxmlformats.org/drawingml/2006/main" name="千图网拥有20W+精美PPT模板 更多PPT模板下载至：www.58pic.com/office/pptx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思源黑体 Bold"/>
        <a:ea typeface="思源黑体 Bold"/>
        <a:cs typeface=""/>
      </a:majorFont>
      <a:minorFont>
        <a:latin typeface="思源黑体 Light"/>
        <a:ea typeface="思源黑体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2927</TotalTime>
  <Words>288</Words>
  <Application>Microsoft Office PowerPoint</Application>
  <PresentationFormat>On-screen Show (16:9)</PresentationFormat>
  <Paragraphs>98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思源黑体 Bold</vt:lpstr>
      <vt:lpstr>思源黑体 Light</vt:lpstr>
      <vt:lpstr>千图网拥有20W+精美PPT模板 更多PPT模板下载至：www.58pic.com/office/pptx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渐变背景风商务通用PPT模板</dc:title>
  <dc:creator>Administrator</dc:creator>
  <cp:lastModifiedBy>Tùng Thanh</cp:lastModifiedBy>
  <cp:revision>1952</cp:revision>
  <dcterms:created xsi:type="dcterms:W3CDTF">2018-08-17T01:38:31Z</dcterms:created>
  <dcterms:modified xsi:type="dcterms:W3CDTF">2019-04-04T04:30:27Z</dcterms:modified>
</cp:coreProperties>
</file>