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9" r:id="rId4"/>
    <p:sldId id="258" r:id="rId5"/>
    <p:sldId id="270" r:id="rId6"/>
    <p:sldId id="269" r:id="rId7"/>
    <p:sldId id="268" r:id="rId8"/>
    <p:sldId id="266" r:id="rId9"/>
    <p:sldId id="267" r:id="rId10"/>
    <p:sldId id="271" r:id="rId11"/>
    <p:sldId id="272" r:id="rId12"/>
    <p:sldId id="273" r:id="rId13"/>
    <p:sldId id="274" r:id="rId14"/>
    <p:sldId id="275" r:id="rId15"/>
    <p:sldId id="276" r:id="rId16"/>
    <p:sldId id="277" r:id="rId17"/>
    <p:sldId id="278" r:id="rId18"/>
    <p:sldId id="279" r:id="rId19"/>
    <p:sldId id="280" r:id="rId20"/>
    <p:sldId id="281" r:id="rId21"/>
    <p:sldId id="265" r:id="rId22"/>
    <p:sldId id="260" r:id="rId23"/>
    <p:sldId id="262" r:id="rId24"/>
    <p:sldId id="263" r:id="rId25"/>
    <p:sldId id="264"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ngny4521@gmail.com" initials="l" lastIdx="1" clrIdx="0">
    <p:extLst>
      <p:ext uri="{19B8F6BF-5375-455C-9EA6-DF929625EA0E}">
        <p15:presenceInfo xmlns:p15="http://schemas.microsoft.com/office/powerpoint/2012/main" userId="43b2d62b11ab5a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D8D9"/>
    <a:srgbClr val="7AC943"/>
    <a:srgbClr val="FF1D25"/>
    <a:srgbClr val="1DBED0"/>
    <a:srgbClr val="FF931E"/>
    <a:srgbClr val="E66854"/>
    <a:srgbClr val="C535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6" d="100"/>
          <a:sy n="86" d="100"/>
        </p:scale>
        <p:origin x="6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14A78-66F0-4B85-B3EC-9A676F7BB49E}" type="datetimeFigureOut">
              <a:rPr lang="zh-CN" altLang="en-US" smtClean="0"/>
              <a:t>2019/4/3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5A826-E0E6-4E98-9B03-91AEBEB356E0}" type="slidenum">
              <a:rPr lang="zh-CN" altLang="en-US" smtClean="0"/>
              <a:t>‹#›</a:t>
            </a:fld>
            <a:endParaRPr lang="zh-CN" altLang="en-US"/>
          </a:p>
        </p:txBody>
      </p:sp>
    </p:spTree>
    <p:extLst>
      <p:ext uri="{BB962C8B-B14F-4D97-AF65-F5344CB8AC3E}">
        <p14:creationId xmlns:p14="http://schemas.microsoft.com/office/powerpoint/2010/main" val="1503324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a:t>iSlide</a:t>
            </a:r>
            <a:r>
              <a:rPr lang="zh-CN" altLang="en-US"/>
              <a:t>，让</a:t>
            </a:r>
            <a:r>
              <a:rPr lang="en-US" altLang="zh-CN"/>
              <a:t>PPT</a:t>
            </a:r>
            <a:r>
              <a:rPr lang="zh-CN" altLang="en-US"/>
              <a:t>设计简单起来！</a:t>
            </a:r>
            <a:endParaRPr lang="en-US" altLang="zh-CN"/>
          </a:p>
          <a:p>
            <a:r>
              <a:rPr lang="en-US" altLang="zh-CN"/>
              <a:t>iSlide,</a:t>
            </a:r>
            <a:r>
              <a:rPr lang="zh-CN" altLang="en-US"/>
              <a:t> </a:t>
            </a:r>
            <a:r>
              <a:rPr lang="en-US" altLang="zh-CN"/>
              <a:t>Make</a:t>
            </a:r>
            <a:r>
              <a:rPr lang="zh-CN" altLang="en-US"/>
              <a:t> </a:t>
            </a:r>
            <a:r>
              <a:rPr lang="en-US" altLang="zh-CN"/>
              <a:t>PowerPoint Design Simple!</a:t>
            </a:r>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23</a:t>
            </a:fld>
            <a:endParaRPr lang="zh-CN" altLang="en-US"/>
          </a:p>
        </p:txBody>
      </p:sp>
    </p:spTree>
    <p:extLst>
      <p:ext uri="{BB962C8B-B14F-4D97-AF65-F5344CB8AC3E}">
        <p14:creationId xmlns:p14="http://schemas.microsoft.com/office/powerpoint/2010/main" val="261469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iSlide</a:t>
            </a:r>
            <a:r>
              <a:rPr lang="zh-CN" altLang="en-US"/>
              <a:t>，让</a:t>
            </a:r>
            <a:r>
              <a:rPr lang="en-US" altLang="zh-CN"/>
              <a:t>PPT</a:t>
            </a:r>
            <a:r>
              <a:rPr lang="zh-CN" altLang="en-US"/>
              <a:t>设计简单起来！</a:t>
            </a:r>
            <a:endParaRPr lang="en-US" altLang="zh-CN"/>
          </a:p>
          <a:p>
            <a:r>
              <a:rPr lang="en-US" altLang="zh-CN"/>
              <a:t>iSlide,</a:t>
            </a:r>
            <a:r>
              <a:rPr lang="zh-CN" altLang="en-US"/>
              <a:t> </a:t>
            </a:r>
            <a:r>
              <a:rPr lang="en-US" altLang="zh-CN"/>
              <a:t>Make</a:t>
            </a:r>
            <a:r>
              <a:rPr lang="zh-CN" altLang="en-US"/>
              <a:t> </a:t>
            </a:r>
            <a:r>
              <a:rPr lang="en-US" altLang="zh-CN"/>
              <a:t>PowerPoint Design Simple!</a:t>
            </a:r>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24</a:t>
            </a:fld>
            <a:endParaRPr lang="zh-CN" altLang="en-US"/>
          </a:p>
        </p:txBody>
      </p:sp>
    </p:spTree>
    <p:extLst>
      <p:ext uri="{BB962C8B-B14F-4D97-AF65-F5344CB8AC3E}">
        <p14:creationId xmlns:p14="http://schemas.microsoft.com/office/powerpoint/2010/main" val="2898205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本素材由</a:t>
            </a:r>
            <a:r>
              <a:rPr lang="en-US" altLang="zh-CN" sz="1200" kern="1200">
                <a:solidFill>
                  <a:schemeClr val="tx1"/>
                </a:solidFill>
                <a:latin typeface="+mn-lt"/>
                <a:ea typeface="+mn-ea"/>
                <a:cs typeface="+mn-cs"/>
              </a:rPr>
              <a:t>iSlide™ </a:t>
            </a:r>
            <a:r>
              <a:rPr lang="zh-CN" altLang="en-US" sz="1200" kern="1200">
                <a:solidFill>
                  <a:schemeClr val="tx1"/>
                </a:solidFill>
                <a:latin typeface="+mn-lt"/>
                <a:ea typeface="+mn-ea"/>
                <a:cs typeface="+mn-cs"/>
              </a:rPr>
              <a:t>提供</a:t>
            </a:r>
          </a:p>
          <a:p>
            <a:r>
              <a:rPr lang="en-US" altLang="zh-CN" sz="1200" kern="1200">
                <a:solidFill>
                  <a:schemeClr val="tx1"/>
                </a:solidFill>
                <a:latin typeface="+mn-lt"/>
                <a:ea typeface="+mn-ea"/>
                <a:cs typeface="+mn-cs"/>
              </a:rPr>
              <a:t>iSlide™</a:t>
            </a:r>
            <a:r>
              <a:rPr lang="zh-CN" altLang="en-US" sz="1200" kern="1200">
                <a:solidFill>
                  <a:schemeClr val="tx1"/>
                </a:solidFill>
                <a:latin typeface="+mn-lt"/>
                <a:ea typeface="+mn-ea"/>
                <a:cs typeface="+mn-cs"/>
              </a:rPr>
              <a:t>尊重知识产权并注重保护用户享有的各项权利。郑重提醒您：</a:t>
            </a:r>
          </a:p>
          <a:p>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iSlide™</a:t>
            </a:r>
            <a:r>
              <a:rPr lang="zh-CN" altLang="en-US" sz="1200" kern="1200">
                <a:solidFill>
                  <a:schemeClr val="tx1"/>
                </a:solidFill>
                <a:latin typeface="+mn-lt"/>
                <a:ea typeface="+mn-ea"/>
                <a:cs typeface="+mn-cs"/>
              </a:rPr>
              <a:t>插件中提供的任何信息内容的所有权、知识产权归其原始权利人或权利受让人所有，您免费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购买获得的是信息内容的使用权，并受下述条款的约束；</a:t>
            </a:r>
          </a:p>
          <a:p>
            <a:r>
              <a:rPr lang="en-US" altLang="zh-CN" sz="1200" kern="1200">
                <a:solidFill>
                  <a:schemeClr val="tx1"/>
                </a:solidFill>
                <a:latin typeface="+mn-lt"/>
                <a:ea typeface="+mn-ea"/>
                <a:cs typeface="+mn-cs"/>
              </a:rPr>
              <a:t>1. </a:t>
            </a:r>
            <a:r>
              <a:rPr lang="zh-CN" altLang="en-US" sz="1200" kern="1200">
                <a:solidFill>
                  <a:schemeClr val="tx1"/>
                </a:solidFill>
                <a:latin typeface="+mn-lt"/>
                <a:ea typeface="+mn-ea"/>
                <a:cs typeface="+mn-cs"/>
              </a:rPr>
              <a:t>您仅可以个人非商业用途使用该等信息内容，不可将信息内容的全部或部分用于出售，或以出租、出借、转让、分销、发布等其他任何方式供他人使用；</a:t>
            </a:r>
          </a:p>
          <a:p>
            <a:r>
              <a:rPr lang="en-US" altLang="zh-CN" sz="1200" kern="1200">
                <a:solidFill>
                  <a:schemeClr val="tx1"/>
                </a:solidFill>
                <a:latin typeface="+mn-lt"/>
                <a:ea typeface="+mn-ea"/>
                <a:cs typeface="+mn-cs"/>
              </a:rPr>
              <a:t>2. </a:t>
            </a:r>
            <a:r>
              <a:rPr lang="zh-CN" altLang="en-US" sz="1200" kern="1200">
                <a:solidFill>
                  <a:schemeClr val="tx1"/>
                </a:solidFill>
                <a:latin typeface="+mn-lt"/>
                <a:ea typeface="+mn-ea"/>
                <a:cs typeface="+mn-cs"/>
              </a:rPr>
              <a:t>禁止在接入互联网或移动互联网的任何网站、平台、应用或程序上以任何方式为他人提供</a:t>
            </a:r>
            <a:r>
              <a:rPr lang="en-US" altLang="zh-CN" sz="1200" kern="1200">
                <a:solidFill>
                  <a:schemeClr val="tx1"/>
                </a:solidFill>
                <a:latin typeface="+mn-lt"/>
                <a:ea typeface="+mn-ea"/>
                <a:cs typeface="+mn-cs"/>
              </a:rPr>
              <a:t>iSlide™</a:t>
            </a:r>
            <a:r>
              <a:rPr lang="zh-CN" altLang="en-US" sz="1200" kern="1200">
                <a:solidFill>
                  <a:schemeClr val="tx1"/>
                </a:solidFill>
                <a:latin typeface="+mn-lt"/>
                <a:ea typeface="+mn-ea"/>
                <a:cs typeface="+mn-cs"/>
              </a:rPr>
              <a:t>插件资源内容的下载。</a:t>
            </a:r>
          </a:p>
          <a:p>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The resource is supplied by iSlide™.</a:t>
            </a:r>
          </a:p>
          <a:p>
            <a:r>
              <a:rPr lang="en-US" altLang="zh-CN" sz="1200" kern="1200">
                <a:solidFill>
                  <a:schemeClr val="tx1"/>
                </a:solidFill>
                <a:latin typeface="+mn-lt"/>
                <a:ea typeface="+mn-ea"/>
                <a:cs typeface="+mn-cs"/>
              </a:rPr>
              <a:t>iSlide™ respects all intellectual property rights and protects all the rights its users acquired. Solemnly remind you:</a:t>
            </a:r>
          </a:p>
          <a:p>
            <a:r>
              <a:rPr lang="zh-CN" altLang="en-US" sz="1200" kern="1200">
                <a:solidFill>
                  <a:schemeClr val="tx1"/>
                </a:solidFill>
                <a:latin typeface="+mn-lt"/>
                <a:ea typeface="+mn-ea"/>
                <a:cs typeface="+mn-cs"/>
              </a:rPr>
              <a:t> </a:t>
            </a:r>
          </a:p>
          <a:p>
            <a:r>
              <a:rPr lang="en-US" altLang="zh-CN" sz="1200" kern="1200">
                <a:solidFill>
                  <a:schemeClr val="tx1"/>
                </a:solidFill>
                <a:latin typeface="+mn-lt"/>
                <a:ea typeface="+mn-ea"/>
                <a:cs typeface="+mn-cs"/>
              </a:rPr>
              <a:t>The ownership and intellectual property of the resources supplied in iSlide Add-in belongs to its owner or the assignee of this ownership. you only acquired the usage of the resources supplied in iSlide Add-in, as well as respected the following restrain terms:</a:t>
            </a:r>
          </a:p>
          <a:p>
            <a:r>
              <a:rPr lang="en-US" altLang="zh-CN" sz="1200" kern="1200">
                <a:solidFill>
                  <a:schemeClr val="tx1"/>
                </a:solidFill>
                <a:latin typeface="+mn-lt"/>
                <a:ea typeface="+mn-ea"/>
                <a:cs typeface="+mn-cs"/>
              </a:rPr>
              <a:t>1.You are only allowed to use such resource for personal and non-commercial aim, not allowed to use such resource or part of it for the sale; or rent, lend, transfer to others; or distribution or release it in any way.</a:t>
            </a:r>
          </a:p>
          <a:p>
            <a:r>
              <a:rPr lang="en-US" altLang="zh-CN" sz="1200" kern="1200">
                <a:solidFill>
                  <a:schemeClr val="tx1"/>
                </a:solidFill>
                <a:latin typeface="+mn-lt"/>
                <a:ea typeface="+mn-ea"/>
                <a:cs typeface="+mn-cs"/>
              </a:rPr>
              <a:t>2.You are not permitted to provide the resource of iSlide Add-in in any website, platform, application access to the Internet or mobile Internet.</a:t>
            </a:r>
            <a:endParaRPr lang="zh-CN" altLang="en-US"/>
          </a:p>
        </p:txBody>
      </p:sp>
      <p:sp>
        <p:nvSpPr>
          <p:cNvPr id="4" name="灯片编号占位符 3"/>
          <p:cNvSpPr>
            <a:spLocks noGrp="1"/>
          </p:cNvSpPr>
          <p:nvPr>
            <p:ph type="sldNum" sz="quarter" idx="10"/>
          </p:nvPr>
        </p:nvSpPr>
        <p:spPr/>
        <p:txBody>
          <a:bodyPr/>
          <a:lstStyle/>
          <a:p>
            <a:fld id="{4428CBA8-7810-4766-B530-356872D47133}" type="slidenum">
              <a:rPr lang="zh-CN" altLang="en-US" smtClean="0"/>
              <a:t>25</a:t>
            </a:fld>
            <a:endParaRPr lang="zh-CN" altLang="en-US"/>
          </a:p>
        </p:txBody>
      </p:sp>
    </p:spTree>
    <p:extLst>
      <p:ext uri="{BB962C8B-B14F-4D97-AF65-F5344CB8AC3E}">
        <p14:creationId xmlns:p14="http://schemas.microsoft.com/office/powerpoint/2010/main" val="388386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rgbClr val="E66854"/>
        </a:solidFill>
        <a:effectLst/>
      </p:bgPr>
    </p:bg>
    <p:spTree>
      <p:nvGrpSpPr>
        <p:cNvPr id="1" name=""/>
        <p:cNvGrpSpPr/>
        <p:nvPr/>
      </p:nvGrpSpPr>
      <p:grpSpPr>
        <a:xfrm>
          <a:off x="0" y="0"/>
          <a:ext cx="0" cy="0"/>
          <a:chOff x="0" y="0"/>
          <a:chExt cx="0" cy="0"/>
        </a:xfrm>
      </p:grpSpPr>
      <p:pic>
        <p:nvPicPr>
          <p:cNvPr id="71" name="图片 70">
            <a:extLst>
              <a:ext uri="{FF2B5EF4-FFF2-40B4-BE49-F238E27FC236}">
                <a16:creationId xmlns:a16="http://schemas.microsoft.com/office/drawing/2014/main" id="{F509D44E-E126-4186-AB34-8AC734FB46C9}"/>
              </a:ext>
            </a:extLst>
          </p:cNvPr>
          <p:cNvPicPr>
            <a:picLocks noChangeAspect="1"/>
          </p:cNvPicPr>
          <p:nvPr userDrawn="1"/>
        </p:nvPicPr>
        <p:blipFill rotWithShape="1">
          <a:blip r:embed="rId2"/>
          <a:srcRect l="416" t="3452" b="1376"/>
          <a:stretch/>
        </p:blipFill>
        <p:spPr>
          <a:xfrm>
            <a:off x="0" y="-1"/>
            <a:ext cx="12191999" cy="6858001"/>
          </a:xfrm>
          <a:prstGeom prst="rect">
            <a:avLst/>
          </a:prstGeom>
        </p:spPr>
      </p:pic>
      <p:sp>
        <p:nvSpPr>
          <p:cNvPr id="9801" name="副标题 2"/>
          <p:cNvSpPr>
            <a:spLocks noGrp="1"/>
          </p:cNvSpPr>
          <p:nvPr>
            <p:ph type="subTitle" idx="1"/>
          </p:nvPr>
        </p:nvSpPr>
        <p:spPr>
          <a:xfrm>
            <a:off x="6251310" y="2498185"/>
            <a:ext cx="5269177" cy="558799"/>
          </a:xfrm>
        </p:spPr>
        <p:txBody>
          <a:bodyPr anchor="ctr">
            <a:normAutofit/>
          </a:bodyPr>
          <a:lstStyle>
            <a:lvl1pPr marL="0" indent="0" algn="r">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p:ph type="ctrTitle"/>
          </p:nvPr>
        </p:nvSpPr>
        <p:spPr>
          <a:xfrm>
            <a:off x="5290607" y="1501602"/>
            <a:ext cx="6229881" cy="908025"/>
          </a:xfrm>
        </p:spPr>
        <p:txBody>
          <a:bodyPr anchor="ctr">
            <a:noAutofit/>
          </a:bodyPr>
          <a:lstStyle>
            <a:lvl1pPr algn="r">
              <a:defRPr sz="5400">
                <a:solidFill>
                  <a:schemeClr val="bg1"/>
                </a:solidFill>
              </a:defRPr>
            </a:lvl1pPr>
          </a:lstStyle>
          <a:p>
            <a:endParaRPr lang="zh-CN" altLang="en-US" dirty="0"/>
          </a:p>
        </p:txBody>
      </p:sp>
      <p:sp>
        <p:nvSpPr>
          <p:cNvPr id="12" name="文本占位符 13"/>
          <p:cNvSpPr>
            <a:spLocks noGrp="1"/>
          </p:cNvSpPr>
          <p:nvPr>
            <p:ph type="body" sz="quarter" idx="10" hasCustomPrompt="1"/>
          </p:nvPr>
        </p:nvSpPr>
        <p:spPr>
          <a:xfrm>
            <a:off x="6251310" y="3357527"/>
            <a:ext cx="5269177" cy="371475"/>
          </a:xfrm>
        </p:spPr>
        <p:txBody>
          <a:bodyPr anchor="ctr">
            <a:normAutofit/>
          </a:bodyPr>
          <a:lstStyle>
            <a:lvl1pPr marL="0" indent="0" algn="r">
              <a:buNone/>
              <a:defRPr sz="1200" b="1">
                <a:ln>
                  <a:noFill/>
                </a:ln>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p:ph type="body" sz="quarter" idx="11" hasCustomPrompt="1"/>
          </p:nvPr>
        </p:nvSpPr>
        <p:spPr>
          <a:xfrm>
            <a:off x="6251310" y="3729002"/>
            <a:ext cx="5269177" cy="371475"/>
          </a:xfrm>
        </p:spPr>
        <p:txBody>
          <a:bodyPr anchor="ctr">
            <a:normAutofit/>
          </a:bodyPr>
          <a:lstStyle>
            <a:lvl1pPr marL="0" indent="0" algn="r">
              <a:buNone/>
              <a:defRPr sz="1200" b="1">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grpSp>
        <p:nvGrpSpPr>
          <p:cNvPr id="9839" name="组合 9838">
            <a:extLst>
              <a:ext uri="{FF2B5EF4-FFF2-40B4-BE49-F238E27FC236}">
                <a16:creationId xmlns:a16="http://schemas.microsoft.com/office/drawing/2014/main" id="{6390DBA5-1FC7-4ED7-ABDB-A52C9183AB4E}"/>
              </a:ext>
            </a:extLst>
          </p:cNvPr>
          <p:cNvGrpSpPr/>
          <p:nvPr userDrawn="1"/>
        </p:nvGrpSpPr>
        <p:grpSpPr>
          <a:xfrm>
            <a:off x="3528482" y="4606198"/>
            <a:ext cx="1762125" cy="1765300"/>
            <a:chOff x="2974848" y="3661533"/>
            <a:chExt cx="1762125" cy="1765300"/>
          </a:xfrm>
        </p:grpSpPr>
        <p:sp>
          <p:nvSpPr>
            <p:cNvPr id="5" name="Freeform 5">
              <a:extLst>
                <a:ext uri="{FF2B5EF4-FFF2-40B4-BE49-F238E27FC236}">
                  <a16:creationId xmlns:a16="http://schemas.microsoft.com/office/drawing/2014/main" id="{67718264-66D9-4A1E-9CD8-9BF62745BE72}"/>
                </a:ext>
              </a:extLst>
            </p:cNvPr>
            <p:cNvSpPr>
              <a:spLocks/>
            </p:cNvSpPr>
            <p:nvPr userDrawn="1"/>
          </p:nvSpPr>
          <p:spPr bwMode="auto">
            <a:xfrm>
              <a:off x="4206748" y="4271133"/>
              <a:ext cx="465138" cy="603250"/>
            </a:xfrm>
            <a:custGeom>
              <a:avLst/>
              <a:gdLst>
                <a:gd name="T0" fmla="*/ 8 w 143"/>
                <a:gd name="T1" fmla="*/ 35 h 185"/>
                <a:gd name="T2" fmla="*/ 0 w 143"/>
                <a:gd name="T3" fmla="*/ 101 h 185"/>
                <a:gd name="T4" fmla="*/ 5 w 143"/>
                <a:gd name="T5" fmla="*/ 154 h 185"/>
                <a:gd name="T6" fmla="*/ 121 w 143"/>
                <a:gd name="T7" fmla="*/ 185 h 185"/>
                <a:gd name="T8" fmla="*/ 143 w 143"/>
                <a:gd name="T9" fmla="*/ 83 h 185"/>
                <a:gd name="T10" fmla="*/ 128 w 143"/>
                <a:gd name="T11" fmla="*/ 0 h 185"/>
                <a:gd name="T12" fmla="*/ 8 w 143"/>
                <a:gd name="T13" fmla="*/ 35 h 185"/>
              </a:gdLst>
              <a:ahLst/>
              <a:cxnLst>
                <a:cxn ang="0">
                  <a:pos x="T0" y="T1"/>
                </a:cxn>
                <a:cxn ang="0">
                  <a:pos x="T2" y="T3"/>
                </a:cxn>
                <a:cxn ang="0">
                  <a:pos x="T4" y="T5"/>
                </a:cxn>
                <a:cxn ang="0">
                  <a:pos x="T6" y="T7"/>
                </a:cxn>
                <a:cxn ang="0">
                  <a:pos x="T8" y="T9"/>
                </a:cxn>
                <a:cxn ang="0">
                  <a:pos x="T10" y="T11"/>
                </a:cxn>
                <a:cxn ang="0">
                  <a:pos x="T12" y="T13"/>
                </a:cxn>
              </a:cxnLst>
              <a:rect l="0" t="0" r="r" b="b"/>
              <a:pathLst>
                <a:path w="143" h="185">
                  <a:moveTo>
                    <a:pt x="8" y="35"/>
                  </a:moveTo>
                  <a:cubicBezTo>
                    <a:pt x="3" y="57"/>
                    <a:pt x="0" y="79"/>
                    <a:pt x="0" y="101"/>
                  </a:cubicBezTo>
                  <a:cubicBezTo>
                    <a:pt x="0" y="118"/>
                    <a:pt x="2" y="136"/>
                    <a:pt x="5" y="154"/>
                  </a:cubicBezTo>
                  <a:cubicBezTo>
                    <a:pt x="47" y="161"/>
                    <a:pt x="86" y="171"/>
                    <a:pt x="121" y="185"/>
                  </a:cubicBezTo>
                  <a:cubicBezTo>
                    <a:pt x="135" y="153"/>
                    <a:pt x="143" y="119"/>
                    <a:pt x="143" y="83"/>
                  </a:cubicBezTo>
                  <a:cubicBezTo>
                    <a:pt x="143" y="55"/>
                    <a:pt x="138" y="27"/>
                    <a:pt x="128" y="0"/>
                  </a:cubicBezTo>
                  <a:cubicBezTo>
                    <a:pt x="91" y="15"/>
                    <a:pt x="51" y="27"/>
                    <a:pt x="8" y="35"/>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a:extLst>
                <a:ext uri="{FF2B5EF4-FFF2-40B4-BE49-F238E27FC236}">
                  <a16:creationId xmlns:a16="http://schemas.microsoft.com/office/drawing/2014/main" id="{85CE956A-32F9-49BE-9416-AF0512251E74}"/>
                </a:ext>
              </a:extLst>
            </p:cNvPr>
            <p:cNvSpPr>
              <a:spLocks/>
            </p:cNvSpPr>
            <p:nvPr userDrawn="1"/>
          </p:nvSpPr>
          <p:spPr bwMode="auto">
            <a:xfrm>
              <a:off x="4255960" y="3985383"/>
              <a:ext cx="344488" cy="328613"/>
            </a:xfrm>
            <a:custGeom>
              <a:avLst/>
              <a:gdLst>
                <a:gd name="T0" fmla="*/ 106 w 106"/>
                <a:gd name="T1" fmla="*/ 69 h 101"/>
                <a:gd name="T2" fmla="*/ 59 w 106"/>
                <a:gd name="T3" fmla="*/ 0 h 101"/>
                <a:gd name="T4" fmla="*/ 0 w 106"/>
                <a:gd name="T5" fmla="*/ 101 h 101"/>
                <a:gd name="T6" fmla="*/ 106 w 106"/>
                <a:gd name="T7" fmla="*/ 69 h 101"/>
              </a:gdLst>
              <a:ahLst/>
              <a:cxnLst>
                <a:cxn ang="0">
                  <a:pos x="T0" y="T1"/>
                </a:cxn>
                <a:cxn ang="0">
                  <a:pos x="T2" y="T3"/>
                </a:cxn>
                <a:cxn ang="0">
                  <a:pos x="T4" y="T5"/>
                </a:cxn>
                <a:cxn ang="0">
                  <a:pos x="T6" y="T7"/>
                </a:cxn>
              </a:cxnLst>
              <a:rect l="0" t="0" r="r" b="b"/>
              <a:pathLst>
                <a:path w="106" h="101">
                  <a:moveTo>
                    <a:pt x="106" y="69"/>
                  </a:moveTo>
                  <a:cubicBezTo>
                    <a:pt x="94" y="44"/>
                    <a:pt x="79" y="20"/>
                    <a:pt x="59" y="0"/>
                  </a:cubicBezTo>
                  <a:cubicBezTo>
                    <a:pt x="33" y="29"/>
                    <a:pt x="12" y="64"/>
                    <a:pt x="0" y="101"/>
                  </a:cubicBezTo>
                  <a:cubicBezTo>
                    <a:pt x="37" y="94"/>
                    <a:pt x="73" y="83"/>
                    <a:pt x="106" y="69"/>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a:extLst>
                <a:ext uri="{FF2B5EF4-FFF2-40B4-BE49-F238E27FC236}">
                  <a16:creationId xmlns:a16="http://schemas.microsoft.com/office/drawing/2014/main" id="{D87BB8EE-1D99-45DF-AACD-9900093059C4}"/>
                </a:ext>
              </a:extLst>
            </p:cNvPr>
            <p:cNvSpPr>
              <a:spLocks/>
            </p:cNvSpPr>
            <p:nvPr userDrawn="1"/>
          </p:nvSpPr>
          <p:spPr bwMode="auto">
            <a:xfrm>
              <a:off x="4238498" y="4842633"/>
              <a:ext cx="333375" cy="312738"/>
            </a:xfrm>
            <a:custGeom>
              <a:avLst/>
              <a:gdLst>
                <a:gd name="T0" fmla="*/ 0 w 102"/>
                <a:gd name="T1" fmla="*/ 0 h 96"/>
                <a:gd name="T2" fmla="*/ 49 w 102"/>
                <a:gd name="T3" fmla="*/ 96 h 96"/>
                <a:gd name="T4" fmla="*/ 102 w 102"/>
                <a:gd name="T5" fmla="*/ 28 h 96"/>
                <a:gd name="T6" fmla="*/ 0 w 102"/>
                <a:gd name="T7" fmla="*/ 0 h 96"/>
              </a:gdLst>
              <a:ahLst/>
              <a:cxnLst>
                <a:cxn ang="0">
                  <a:pos x="T0" y="T1"/>
                </a:cxn>
                <a:cxn ang="0">
                  <a:pos x="T2" y="T3"/>
                </a:cxn>
                <a:cxn ang="0">
                  <a:pos x="T4" y="T5"/>
                </a:cxn>
                <a:cxn ang="0">
                  <a:pos x="T6" y="T7"/>
                </a:cxn>
              </a:cxnLst>
              <a:rect l="0" t="0" r="r" b="b"/>
              <a:pathLst>
                <a:path w="102" h="96">
                  <a:moveTo>
                    <a:pt x="0" y="0"/>
                  </a:moveTo>
                  <a:cubicBezTo>
                    <a:pt x="10" y="34"/>
                    <a:pt x="27" y="67"/>
                    <a:pt x="49" y="96"/>
                  </a:cubicBezTo>
                  <a:cubicBezTo>
                    <a:pt x="70" y="76"/>
                    <a:pt x="89" y="53"/>
                    <a:pt x="102" y="28"/>
                  </a:cubicBezTo>
                  <a:cubicBezTo>
                    <a:pt x="71" y="16"/>
                    <a:pt x="37" y="6"/>
                    <a:pt x="0" y="0"/>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a:extLst>
                <a:ext uri="{FF2B5EF4-FFF2-40B4-BE49-F238E27FC236}">
                  <a16:creationId xmlns:a16="http://schemas.microsoft.com/office/drawing/2014/main" id="{B1344832-B1B7-41A3-B932-C78B6AC1163E}"/>
                </a:ext>
              </a:extLst>
            </p:cNvPr>
            <p:cNvSpPr>
              <a:spLocks/>
            </p:cNvSpPr>
            <p:nvPr userDrawn="1"/>
          </p:nvSpPr>
          <p:spPr bwMode="auto">
            <a:xfrm>
              <a:off x="3887660" y="3726620"/>
              <a:ext cx="514350" cy="627063"/>
            </a:xfrm>
            <a:custGeom>
              <a:avLst/>
              <a:gdLst>
                <a:gd name="T0" fmla="*/ 90 w 158"/>
                <a:gd name="T1" fmla="*/ 184 h 192"/>
                <a:gd name="T2" fmla="*/ 158 w 158"/>
                <a:gd name="T3" fmla="*/ 65 h 192"/>
                <a:gd name="T4" fmla="*/ 0 w 158"/>
                <a:gd name="T5" fmla="*/ 0 h 192"/>
                <a:gd name="T6" fmla="*/ 0 w 158"/>
                <a:gd name="T7" fmla="*/ 192 h 192"/>
                <a:gd name="T8" fmla="*/ 90 w 158"/>
                <a:gd name="T9" fmla="*/ 184 h 192"/>
              </a:gdLst>
              <a:ahLst/>
              <a:cxnLst>
                <a:cxn ang="0">
                  <a:pos x="T0" y="T1"/>
                </a:cxn>
                <a:cxn ang="0">
                  <a:pos x="T2" y="T3"/>
                </a:cxn>
                <a:cxn ang="0">
                  <a:pos x="T4" y="T5"/>
                </a:cxn>
                <a:cxn ang="0">
                  <a:pos x="T6" y="T7"/>
                </a:cxn>
                <a:cxn ang="0">
                  <a:pos x="T8" y="T9"/>
                </a:cxn>
              </a:cxnLst>
              <a:rect l="0" t="0" r="r" b="b"/>
              <a:pathLst>
                <a:path w="158" h="192">
                  <a:moveTo>
                    <a:pt x="90" y="184"/>
                  </a:moveTo>
                  <a:cubicBezTo>
                    <a:pt x="104" y="140"/>
                    <a:pt x="127" y="99"/>
                    <a:pt x="158" y="65"/>
                  </a:cubicBezTo>
                  <a:cubicBezTo>
                    <a:pt x="115" y="25"/>
                    <a:pt x="59" y="3"/>
                    <a:pt x="0" y="0"/>
                  </a:cubicBezTo>
                  <a:cubicBezTo>
                    <a:pt x="0" y="192"/>
                    <a:pt x="0" y="192"/>
                    <a:pt x="0" y="192"/>
                  </a:cubicBezTo>
                  <a:cubicBezTo>
                    <a:pt x="31" y="192"/>
                    <a:pt x="61" y="189"/>
                    <a:pt x="90" y="184"/>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a:extLst>
                <a:ext uri="{FF2B5EF4-FFF2-40B4-BE49-F238E27FC236}">
                  <a16:creationId xmlns:a16="http://schemas.microsoft.com/office/drawing/2014/main" id="{38B1EA67-5769-45F2-83CF-F2FA6D1BE6A1}"/>
                </a:ext>
              </a:extLst>
            </p:cNvPr>
            <p:cNvSpPr>
              <a:spLocks/>
            </p:cNvSpPr>
            <p:nvPr userDrawn="1"/>
          </p:nvSpPr>
          <p:spPr bwMode="auto">
            <a:xfrm>
              <a:off x="3887660" y="4806120"/>
              <a:ext cx="458788" cy="555625"/>
            </a:xfrm>
            <a:custGeom>
              <a:avLst/>
              <a:gdLst>
                <a:gd name="T0" fmla="*/ 87 w 141"/>
                <a:gd name="T1" fmla="*/ 7 h 170"/>
                <a:gd name="T2" fmla="*/ 0 w 141"/>
                <a:gd name="T3" fmla="*/ 0 h 170"/>
                <a:gd name="T4" fmla="*/ 0 w 141"/>
                <a:gd name="T5" fmla="*/ 170 h 170"/>
                <a:gd name="T6" fmla="*/ 141 w 141"/>
                <a:gd name="T7" fmla="*/ 119 h 170"/>
                <a:gd name="T8" fmla="*/ 87 w 141"/>
                <a:gd name="T9" fmla="*/ 7 h 170"/>
              </a:gdLst>
              <a:ahLst/>
              <a:cxnLst>
                <a:cxn ang="0">
                  <a:pos x="T0" y="T1"/>
                </a:cxn>
                <a:cxn ang="0">
                  <a:pos x="T2" y="T3"/>
                </a:cxn>
                <a:cxn ang="0">
                  <a:pos x="T4" y="T5"/>
                </a:cxn>
                <a:cxn ang="0">
                  <a:pos x="T6" y="T7"/>
                </a:cxn>
                <a:cxn ang="0">
                  <a:pos x="T8" y="T9"/>
                </a:cxn>
              </a:cxnLst>
              <a:rect l="0" t="0" r="r" b="b"/>
              <a:pathLst>
                <a:path w="141" h="170">
                  <a:moveTo>
                    <a:pt x="87" y="7"/>
                  </a:moveTo>
                  <a:cubicBezTo>
                    <a:pt x="58" y="3"/>
                    <a:pt x="29" y="1"/>
                    <a:pt x="0" y="0"/>
                  </a:cubicBezTo>
                  <a:cubicBezTo>
                    <a:pt x="0" y="170"/>
                    <a:pt x="0" y="170"/>
                    <a:pt x="0" y="170"/>
                  </a:cubicBezTo>
                  <a:cubicBezTo>
                    <a:pt x="51" y="168"/>
                    <a:pt x="100" y="150"/>
                    <a:pt x="141" y="119"/>
                  </a:cubicBezTo>
                  <a:cubicBezTo>
                    <a:pt x="116" y="86"/>
                    <a:pt x="97" y="48"/>
                    <a:pt x="87" y="7"/>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a:extLst>
                <a:ext uri="{FF2B5EF4-FFF2-40B4-BE49-F238E27FC236}">
                  <a16:creationId xmlns:a16="http://schemas.microsoft.com/office/drawing/2014/main" id="{7E83096F-E907-4CFF-84EB-50EE668A4F0D}"/>
                </a:ext>
              </a:extLst>
            </p:cNvPr>
            <p:cNvSpPr>
              <a:spLocks/>
            </p:cNvSpPr>
            <p:nvPr userDrawn="1"/>
          </p:nvSpPr>
          <p:spPr bwMode="auto">
            <a:xfrm>
              <a:off x="3887660" y="4396545"/>
              <a:ext cx="276225" cy="365125"/>
            </a:xfrm>
            <a:custGeom>
              <a:avLst/>
              <a:gdLst>
                <a:gd name="T0" fmla="*/ 0 w 85"/>
                <a:gd name="T1" fmla="*/ 7 h 112"/>
                <a:gd name="T2" fmla="*/ 0 w 85"/>
                <a:gd name="T3" fmla="*/ 106 h 112"/>
                <a:gd name="T4" fmla="*/ 82 w 85"/>
                <a:gd name="T5" fmla="*/ 112 h 112"/>
                <a:gd name="T6" fmla="*/ 78 w 85"/>
                <a:gd name="T7" fmla="*/ 63 h 112"/>
                <a:gd name="T8" fmla="*/ 85 w 85"/>
                <a:gd name="T9" fmla="*/ 0 h 112"/>
                <a:gd name="T10" fmla="*/ 0 w 85"/>
                <a:gd name="T11" fmla="*/ 7 h 112"/>
              </a:gdLst>
              <a:ahLst/>
              <a:cxnLst>
                <a:cxn ang="0">
                  <a:pos x="T0" y="T1"/>
                </a:cxn>
                <a:cxn ang="0">
                  <a:pos x="T2" y="T3"/>
                </a:cxn>
                <a:cxn ang="0">
                  <a:pos x="T4" y="T5"/>
                </a:cxn>
                <a:cxn ang="0">
                  <a:pos x="T6" y="T7"/>
                </a:cxn>
                <a:cxn ang="0">
                  <a:pos x="T8" y="T9"/>
                </a:cxn>
                <a:cxn ang="0">
                  <a:pos x="T10" y="T11"/>
                </a:cxn>
              </a:cxnLst>
              <a:rect l="0" t="0" r="r" b="b"/>
              <a:pathLst>
                <a:path w="85" h="112">
                  <a:moveTo>
                    <a:pt x="0" y="7"/>
                  </a:moveTo>
                  <a:cubicBezTo>
                    <a:pt x="0" y="106"/>
                    <a:pt x="0" y="106"/>
                    <a:pt x="0" y="106"/>
                  </a:cubicBezTo>
                  <a:cubicBezTo>
                    <a:pt x="28" y="107"/>
                    <a:pt x="55" y="109"/>
                    <a:pt x="82" y="112"/>
                  </a:cubicBezTo>
                  <a:cubicBezTo>
                    <a:pt x="79" y="96"/>
                    <a:pt x="78" y="79"/>
                    <a:pt x="78" y="63"/>
                  </a:cubicBezTo>
                  <a:cubicBezTo>
                    <a:pt x="78" y="42"/>
                    <a:pt x="80" y="21"/>
                    <a:pt x="85" y="0"/>
                  </a:cubicBezTo>
                  <a:cubicBezTo>
                    <a:pt x="58" y="4"/>
                    <a:pt x="29" y="7"/>
                    <a:pt x="0" y="7"/>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a:extLst>
                <a:ext uri="{FF2B5EF4-FFF2-40B4-BE49-F238E27FC236}">
                  <a16:creationId xmlns:a16="http://schemas.microsoft.com/office/drawing/2014/main" id="{56635E92-47BF-49D7-AE91-CD729261021C}"/>
                </a:ext>
              </a:extLst>
            </p:cNvPr>
            <p:cNvSpPr>
              <a:spLocks/>
            </p:cNvSpPr>
            <p:nvPr userDrawn="1"/>
          </p:nvSpPr>
          <p:spPr bwMode="auto">
            <a:xfrm>
              <a:off x="3303460" y="3726620"/>
              <a:ext cx="519113" cy="630238"/>
            </a:xfrm>
            <a:custGeom>
              <a:avLst/>
              <a:gdLst>
                <a:gd name="T0" fmla="*/ 68 w 159"/>
                <a:gd name="T1" fmla="*/ 186 h 193"/>
                <a:gd name="T2" fmla="*/ 159 w 159"/>
                <a:gd name="T3" fmla="*/ 193 h 193"/>
                <a:gd name="T4" fmla="*/ 159 w 159"/>
                <a:gd name="T5" fmla="*/ 0 h 193"/>
                <a:gd name="T6" fmla="*/ 0 w 159"/>
                <a:gd name="T7" fmla="*/ 66 h 193"/>
                <a:gd name="T8" fmla="*/ 68 w 159"/>
                <a:gd name="T9" fmla="*/ 186 h 193"/>
              </a:gdLst>
              <a:ahLst/>
              <a:cxnLst>
                <a:cxn ang="0">
                  <a:pos x="T0" y="T1"/>
                </a:cxn>
                <a:cxn ang="0">
                  <a:pos x="T2" y="T3"/>
                </a:cxn>
                <a:cxn ang="0">
                  <a:pos x="T4" y="T5"/>
                </a:cxn>
                <a:cxn ang="0">
                  <a:pos x="T6" y="T7"/>
                </a:cxn>
                <a:cxn ang="0">
                  <a:pos x="T8" y="T9"/>
                </a:cxn>
              </a:cxnLst>
              <a:rect l="0" t="0" r="r" b="b"/>
              <a:pathLst>
                <a:path w="159" h="193">
                  <a:moveTo>
                    <a:pt x="68" y="186"/>
                  </a:moveTo>
                  <a:cubicBezTo>
                    <a:pt x="98" y="190"/>
                    <a:pt x="128" y="192"/>
                    <a:pt x="159" y="193"/>
                  </a:cubicBezTo>
                  <a:cubicBezTo>
                    <a:pt x="159" y="0"/>
                    <a:pt x="159" y="0"/>
                    <a:pt x="159" y="0"/>
                  </a:cubicBezTo>
                  <a:cubicBezTo>
                    <a:pt x="100" y="3"/>
                    <a:pt x="44" y="26"/>
                    <a:pt x="0" y="66"/>
                  </a:cubicBezTo>
                  <a:cubicBezTo>
                    <a:pt x="32" y="100"/>
                    <a:pt x="55" y="142"/>
                    <a:pt x="68" y="18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C94D05D3-CC15-4932-9BC5-12061ED1F312}"/>
                </a:ext>
              </a:extLst>
            </p:cNvPr>
            <p:cNvSpPr>
              <a:spLocks/>
            </p:cNvSpPr>
            <p:nvPr userDrawn="1"/>
          </p:nvSpPr>
          <p:spPr bwMode="auto">
            <a:xfrm>
              <a:off x="3541585" y="4402895"/>
              <a:ext cx="280988" cy="355600"/>
            </a:xfrm>
            <a:custGeom>
              <a:avLst/>
              <a:gdLst>
                <a:gd name="T0" fmla="*/ 86 w 86"/>
                <a:gd name="T1" fmla="*/ 104 h 109"/>
                <a:gd name="T2" fmla="*/ 86 w 86"/>
                <a:gd name="T3" fmla="*/ 6 h 109"/>
                <a:gd name="T4" fmla="*/ 0 w 86"/>
                <a:gd name="T5" fmla="*/ 0 h 109"/>
                <a:gd name="T6" fmla="*/ 7 w 86"/>
                <a:gd name="T7" fmla="*/ 61 h 109"/>
                <a:gd name="T8" fmla="*/ 3 w 86"/>
                <a:gd name="T9" fmla="*/ 109 h 109"/>
                <a:gd name="T10" fmla="*/ 86 w 86"/>
                <a:gd name="T11" fmla="*/ 104 h 109"/>
              </a:gdLst>
              <a:ahLst/>
              <a:cxnLst>
                <a:cxn ang="0">
                  <a:pos x="T0" y="T1"/>
                </a:cxn>
                <a:cxn ang="0">
                  <a:pos x="T2" y="T3"/>
                </a:cxn>
                <a:cxn ang="0">
                  <a:pos x="T4" y="T5"/>
                </a:cxn>
                <a:cxn ang="0">
                  <a:pos x="T6" y="T7"/>
                </a:cxn>
                <a:cxn ang="0">
                  <a:pos x="T8" y="T9"/>
                </a:cxn>
                <a:cxn ang="0">
                  <a:pos x="T10" y="T11"/>
                </a:cxn>
              </a:cxnLst>
              <a:rect l="0" t="0" r="r" b="b"/>
              <a:pathLst>
                <a:path w="86" h="109">
                  <a:moveTo>
                    <a:pt x="86" y="104"/>
                  </a:moveTo>
                  <a:cubicBezTo>
                    <a:pt x="86" y="6"/>
                    <a:pt x="86" y="6"/>
                    <a:pt x="86" y="6"/>
                  </a:cubicBezTo>
                  <a:cubicBezTo>
                    <a:pt x="57" y="5"/>
                    <a:pt x="28" y="4"/>
                    <a:pt x="0" y="0"/>
                  </a:cubicBezTo>
                  <a:cubicBezTo>
                    <a:pt x="5" y="20"/>
                    <a:pt x="7" y="40"/>
                    <a:pt x="7" y="61"/>
                  </a:cubicBezTo>
                  <a:cubicBezTo>
                    <a:pt x="7" y="77"/>
                    <a:pt x="5" y="93"/>
                    <a:pt x="3" y="109"/>
                  </a:cubicBezTo>
                  <a:cubicBezTo>
                    <a:pt x="29" y="106"/>
                    <a:pt x="57" y="104"/>
                    <a:pt x="86" y="104"/>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9B3F5A53-C5FA-4A94-8E97-AA38AEA43DDB}"/>
                </a:ext>
              </a:extLst>
            </p:cNvPr>
            <p:cNvSpPr>
              <a:spLocks/>
            </p:cNvSpPr>
            <p:nvPr userDrawn="1"/>
          </p:nvSpPr>
          <p:spPr bwMode="auto">
            <a:xfrm>
              <a:off x="3359023" y="4806120"/>
              <a:ext cx="463550" cy="555625"/>
            </a:xfrm>
            <a:custGeom>
              <a:avLst/>
              <a:gdLst>
                <a:gd name="T0" fmla="*/ 54 w 142"/>
                <a:gd name="T1" fmla="*/ 6 h 170"/>
                <a:gd name="T2" fmla="*/ 0 w 142"/>
                <a:gd name="T3" fmla="*/ 118 h 170"/>
                <a:gd name="T4" fmla="*/ 142 w 142"/>
                <a:gd name="T5" fmla="*/ 170 h 170"/>
                <a:gd name="T6" fmla="*/ 142 w 142"/>
                <a:gd name="T7" fmla="*/ 0 h 170"/>
                <a:gd name="T8" fmla="*/ 54 w 142"/>
                <a:gd name="T9" fmla="*/ 6 h 170"/>
              </a:gdLst>
              <a:ahLst/>
              <a:cxnLst>
                <a:cxn ang="0">
                  <a:pos x="T0" y="T1"/>
                </a:cxn>
                <a:cxn ang="0">
                  <a:pos x="T2" y="T3"/>
                </a:cxn>
                <a:cxn ang="0">
                  <a:pos x="T4" y="T5"/>
                </a:cxn>
                <a:cxn ang="0">
                  <a:pos x="T6" y="T7"/>
                </a:cxn>
                <a:cxn ang="0">
                  <a:pos x="T8" y="T9"/>
                </a:cxn>
              </a:cxnLst>
              <a:rect l="0" t="0" r="r" b="b"/>
              <a:pathLst>
                <a:path w="142" h="170">
                  <a:moveTo>
                    <a:pt x="54" y="6"/>
                  </a:moveTo>
                  <a:cubicBezTo>
                    <a:pt x="44" y="46"/>
                    <a:pt x="26" y="85"/>
                    <a:pt x="0" y="118"/>
                  </a:cubicBezTo>
                  <a:cubicBezTo>
                    <a:pt x="41" y="149"/>
                    <a:pt x="90" y="167"/>
                    <a:pt x="142" y="170"/>
                  </a:cubicBezTo>
                  <a:cubicBezTo>
                    <a:pt x="142" y="0"/>
                    <a:pt x="142" y="0"/>
                    <a:pt x="142" y="0"/>
                  </a:cubicBezTo>
                  <a:cubicBezTo>
                    <a:pt x="111" y="0"/>
                    <a:pt x="82" y="2"/>
                    <a:pt x="54" y="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C7683847-4E11-41BF-BCA6-D8C04A6AEAF8}"/>
                </a:ext>
              </a:extLst>
            </p:cNvPr>
            <p:cNvSpPr>
              <a:spLocks/>
            </p:cNvSpPr>
            <p:nvPr userDrawn="1"/>
          </p:nvSpPr>
          <p:spPr bwMode="auto">
            <a:xfrm>
              <a:off x="3070392" y="4288595"/>
              <a:ext cx="458788" cy="579438"/>
            </a:xfrm>
            <a:custGeom>
              <a:avLst/>
              <a:gdLst>
                <a:gd name="T0" fmla="*/ 141 w 141"/>
                <a:gd name="T1" fmla="*/ 96 h 178"/>
                <a:gd name="T2" fmla="*/ 133 w 141"/>
                <a:gd name="T3" fmla="*/ 32 h 178"/>
                <a:gd name="T4" fmla="*/ 12 w 141"/>
                <a:gd name="T5" fmla="*/ 0 h 178"/>
                <a:gd name="T6" fmla="*/ 0 w 141"/>
                <a:gd name="T7" fmla="*/ 78 h 178"/>
                <a:gd name="T8" fmla="*/ 21 w 141"/>
                <a:gd name="T9" fmla="*/ 178 h 178"/>
                <a:gd name="T10" fmla="*/ 136 w 141"/>
                <a:gd name="T11" fmla="*/ 147 h 178"/>
                <a:gd name="T12" fmla="*/ 141 w 141"/>
                <a:gd name="T13" fmla="*/ 96 h 178"/>
              </a:gdLst>
              <a:ahLst/>
              <a:cxnLst>
                <a:cxn ang="0">
                  <a:pos x="T0" y="T1"/>
                </a:cxn>
                <a:cxn ang="0">
                  <a:pos x="T2" y="T3"/>
                </a:cxn>
                <a:cxn ang="0">
                  <a:pos x="T4" y="T5"/>
                </a:cxn>
                <a:cxn ang="0">
                  <a:pos x="T6" y="T7"/>
                </a:cxn>
                <a:cxn ang="0">
                  <a:pos x="T8" y="T9"/>
                </a:cxn>
                <a:cxn ang="0">
                  <a:pos x="T10" y="T11"/>
                </a:cxn>
                <a:cxn ang="0">
                  <a:pos x="T12" y="T13"/>
                </a:cxn>
              </a:cxnLst>
              <a:rect l="0" t="0" r="r" b="b"/>
              <a:pathLst>
                <a:path w="141" h="178">
                  <a:moveTo>
                    <a:pt x="141" y="96"/>
                  </a:moveTo>
                  <a:cubicBezTo>
                    <a:pt x="141" y="74"/>
                    <a:pt x="138" y="53"/>
                    <a:pt x="133" y="32"/>
                  </a:cubicBezTo>
                  <a:cubicBezTo>
                    <a:pt x="91" y="25"/>
                    <a:pt x="50" y="15"/>
                    <a:pt x="12" y="0"/>
                  </a:cubicBezTo>
                  <a:cubicBezTo>
                    <a:pt x="4" y="26"/>
                    <a:pt x="0" y="52"/>
                    <a:pt x="0" y="78"/>
                  </a:cubicBezTo>
                  <a:cubicBezTo>
                    <a:pt x="0" y="113"/>
                    <a:pt x="7" y="146"/>
                    <a:pt x="21" y="178"/>
                  </a:cubicBezTo>
                  <a:cubicBezTo>
                    <a:pt x="56" y="164"/>
                    <a:pt x="95" y="154"/>
                    <a:pt x="136" y="147"/>
                  </a:cubicBezTo>
                  <a:cubicBezTo>
                    <a:pt x="139" y="130"/>
                    <a:pt x="141" y="113"/>
                    <a:pt x="141" y="9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32B45668-2870-4544-8B7C-64787B2E3B82}"/>
                </a:ext>
              </a:extLst>
            </p:cNvPr>
            <p:cNvSpPr>
              <a:spLocks/>
            </p:cNvSpPr>
            <p:nvPr userDrawn="1"/>
          </p:nvSpPr>
          <p:spPr bwMode="auto">
            <a:xfrm>
              <a:off x="3175814" y="4836283"/>
              <a:ext cx="333375" cy="312738"/>
            </a:xfrm>
            <a:custGeom>
              <a:avLst/>
              <a:gdLst>
                <a:gd name="T0" fmla="*/ 0 w 102"/>
                <a:gd name="T1" fmla="*/ 28 h 96"/>
                <a:gd name="T2" fmla="*/ 54 w 102"/>
                <a:gd name="T3" fmla="*/ 96 h 96"/>
                <a:gd name="T4" fmla="*/ 102 w 102"/>
                <a:gd name="T5" fmla="*/ 0 h 96"/>
                <a:gd name="T6" fmla="*/ 0 w 102"/>
                <a:gd name="T7" fmla="*/ 28 h 96"/>
              </a:gdLst>
              <a:ahLst/>
              <a:cxnLst>
                <a:cxn ang="0">
                  <a:pos x="T0" y="T1"/>
                </a:cxn>
                <a:cxn ang="0">
                  <a:pos x="T2" y="T3"/>
                </a:cxn>
                <a:cxn ang="0">
                  <a:pos x="T4" y="T5"/>
                </a:cxn>
                <a:cxn ang="0">
                  <a:pos x="T6" y="T7"/>
                </a:cxn>
              </a:cxnLst>
              <a:rect l="0" t="0" r="r" b="b"/>
              <a:pathLst>
                <a:path w="102" h="96">
                  <a:moveTo>
                    <a:pt x="0" y="28"/>
                  </a:moveTo>
                  <a:cubicBezTo>
                    <a:pt x="14" y="53"/>
                    <a:pt x="32" y="77"/>
                    <a:pt x="54" y="96"/>
                  </a:cubicBezTo>
                  <a:cubicBezTo>
                    <a:pt x="76" y="68"/>
                    <a:pt x="92" y="35"/>
                    <a:pt x="102" y="0"/>
                  </a:cubicBezTo>
                  <a:cubicBezTo>
                    <a:pt x="66" y="6"/>
                    <a:pt x="32" y="16"/>
                    <a:pt x="0" y="28"/>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C6EB941B-6FCF-44F6-AC0A-C7F1D1AB664E}"/>
                </a:ext>
              </a:extLst>
            </p:cNvPr>
            <p:cNvSpPr>
              <a:spLocks/>
            </p:cNvSpPr>
            <p:nvPr userDrawn="1"/>
          </p:nvSpPr>
          <p:spPr bwMode="auto">
            <a:xfrm>
              <a:off x="3131771" y="3988558"/>
              <a:ext cx="349250" cy="334963"/>
            </a:xfrm>
            <a:custGeom>
              <a:avLst/>
              <a:gdLst>
                <a:gd name="T0" fmla="*/ 107 w 107"/>
                <a:gd name="T1" fmla="*/ 103 h 103"/>
                <a:gd name="T2" fmla="*/ 47 w 107"/>
                <a:gd name="T3" fmla="*/ 0 h 103"/>
                <a:gd name="T4" fmla="*/ 0 w 107"/>
                <a:gd name="T5" fmla="*/ 74 h 103"/>
                <a:gd name="T6" fmla="*/ 107 w 107"/>
                <a:gd name="T7" fmla="*/ 103 h 103"/>
              </a:gdLst>
              <a:ahLst/>
              <a:cxnLst>
                <a:cxn ang="0">
                  <a:pos x="T0" y="T1"/>
                </a:cxn>
                <a:cxn ang="0">
                  <a:pos x="T2" y="T3"/>
                </a:cxn>
                <a:cxn ang="0">
                  <a:pos x="T4" y="T5"/>
                </a:cxn>
                <a:cxn ang="0">
                  <a:pos x="T6" y="T7"/>
                </a:cxn>
              </a:cxnLst>
              <a:rect l="0" t="0" r="r" b="b"/>
              <a:pathLst>
                <a:path w="107" h="103">
                  <a:moveTo>
                    <a:pt x="107" y="103"/>
                  </a:moveTo>
                  <a:cubicBezTo>
                    <a:pt x="95" y="65"/>
                    <a:pt x="74" y="30"/>
                    <a:pt x="47" y="0"/>
                  </a:cubicBezTo>
                  <a:cubicBezTo>
                    <a:pt x="27" y="22"/>
                    <a:pt x="11" y="47"/>
                    <a:pt x="0" y="74"/>
                  </a:cubicBezTo>
                  <a:cubicBezTo>
                    <a:pt x="33" y="87"/>
                    <a:pt x="69" y="96"/>
                    <a:pt x="107" y="103"/>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B838BAEF-A94D-48A0-BD55-02A22E87D731}"/>
                </a:ext>
              </a:extLst>
            </p:cNvPr>
            <p:cNvSpPr>
              <a:spLocks noEditPoints="1"/>
            </p:cNvSpPr>
            <p:nvPr userDrawn="1"/>
          </p:nvSpPr>
          <p:spPr bwMode="auto">
            <a:xfrm>
              <a:off x="2974848" y="3661533"/>
              <a:ext cx="1762125" cy="1765300"/>
            </a:xfrm>
            <a:custGeom>
              <a:avLst/>
              <a:gdLst>
                <a:gd name="T0" fmla="*/ 270 w 541"/>
                <a:gd name="T1" fmla="*/ 0 h 541"/>
                <a:gd name="T2" fmla="*/ 17 w 541"/>
                <a:gd name="T3" fmla="*/ 176 h 541"/>
                <a:gd name="T4" fmla="*/ 26 w 541"/>
                <a:gd name="T5" fmla="*/ 387 h 541"/>
                <a:gd name="T6" fmla="*/ 270 w 541"/>
                <a:gd name="T7" fmla="*/ 541 h 541"/>
                <a:gd name="T8" fmla="*/ 442 w 541"/>
                <a:gd name="T9" fmla="*/ 480 h 541"/>
                <a:gd name="T10" fmla="*/ 541 w 541"/>
                <a:gd name="T11" fmla="*/ 270 h 541"/>
                <a:gd name="T12" fmla="*/ 459 w 541"/>
                <a:gd name="T13" fmla="*/ 77 h 541"/>
                <a:gd name="T14" fmla="*/ 388 w 541"/>
                <a:gd name="T15" fmla="*/ 362 h 541"/>
                <a:gd name="T16" fmla="*/ 437 w 541"/>
                <a:gd name="T17" fmla="*/ 458 h 541"/>
                <a:gd name="T18" fmla="*/ 151 w 541"/>
                <a:gd name="T19" fmla="*/ 360 h 541"/>
                <a:gd name="T20" fmla="*/ 49 w 541"/>
                <a:gd name="T21" fmla="*/ 388 h 541"/>
                <a:gd name="T22" fmla="*/ 32 w 541"/>
                <a:gd name="T23" fmla="*/ 192 h 541"/>
                <a:gd name="T24" fmla="*/ 161 w 541"/>
                <a:gd name="T25" fmla="*/ 288 h 541"/>
                <a:gd name="T26" fmla="*/ 41 w 541"/>
                <a:gd name="T27" fmla="*/ 370 h 541"/>
                <a:gd name="T28" fmla="*/ 362 w 541"/>
                <a:gd name="T29" fmla="*/ 337 h 541"/>
                <a:gd name="T30" fmla="*/ 280 w 541"/>
                <a:gd name="T31" fmla="*/ 232 h 541"/>
                <a:gd name="T32" fmla="*/ 358 w 541"/>
                <a:gd name="T33" fmla="*/ 288 h 541"/>
                <a:gd name="T34" fmla="*/ 174 w 541"/>
                <a:gd name="T35" fmla="*/ 227 h 541"/>
                <a:gd name="T36" fmla="*/ 260 w 541"/>
                <a:gd name="T37" fmla="*/ 331 h 541"/>
                <a:gd name="T38" fmla="*/ 181 w 541"/>
                <a:gd name="T39" fmla="*/ 288 h 541"/>
                <a:gd name="T40" fmla="*/ 280 w 541"/>
                <a:gd name="T41" fmla="*/ 351 h 541"/>
                <a:gd name="T42" fmla="*/ 421 w 541"/>
                <a:gd name="T43" fmla="*/ 470 h 541"/>
                <a:gd name="T44" fmla="*/ 280 w 541"/>
                <a:gd name="T45" fmla="*/ 351 h 541"/>
                <a:gd name="T46" fmla="*/ 393 w 541"/>
                <a:gd name="T47" fmla="*/ 200 h 541"/>
                <a:gd name="T48" fmla="*/ 499 w 541"/>
                <a:gd name="T49" fmla="*/ 168 h 541"/>
                <a:gd name="T50" fmla="*/ 370 w 541"/>
                <a:gd name="T51" fmla="*/ 204 h 541"/>
                <a:gd name="T52" fmla="*/ 280 w 541"/>
                <a:gd name="T53" fmla="*/ 20 h 541"/>
                <a:gd name="T54" fmla="*/ 260 w 541"/>
                <a:gd name="T55" fmla="*/ 213 h 541"/>
                <a:gd name="T56" fmla="*/ 101 w 541"/>
                <a:gd name="T57" fmla="*/ 86 h 541"/>
                <a:gd name="T58" fmla="*/ 260 w 541"/>
                <a:gd name="T59" fmla="*/ 213 h 541"/>
                <a:gd name="T60" fmla="*/ 40 w 541"/>
                <a:gd name="T61" fmla="*/ 174 h 541"/>
                <a:gd name="T62" fmla="*/ 147 w 541"/>
                <a:gd name="T63" fmla="*/ 203 h 541"/>
                <a:gd name="T64" fmla="*/ 172 w 541"/>
                <a:gd name="T65" fmla="*/ 357 h 541"/>
                <a:gd name="T66" fmla="*/ 260 w 541"/>
                <a:gd name="T67" fmla="*/ 521 h 541"/>
                <a:gd name="T68" fmla="*/ 499 w 541"/>
                <a:gd name="T69" fmla="*/ 372 h 541"/>
                <a:gd name="T70" fmla="*/ 378 w 541"/>
                <a:gd name="T71" fmla="*/ 288 h 541"/>
                <a:gd name="T72" fmla="*/ 506 w 541"/>
                <a:gd name="T73" fmla="*/ 187 h 541"/>
                <a:gd name="T74" fmla="*/ 499 w 541"/>
                <a:gd name="T75" fmla="*/ 372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1" h="541">
                  <a:moveTo>
                    <a:pt x="459" y="77"/>
                  </a:moveTo>
                  <a:cubicBezTo>
                    <a:pt x="409" y="27"/>
                    <a:pt x="341" y="0"/>
                    <a:pt x="270" y="0"/>
                  </a:cubicBezTo>
                  <a:cubicBezTo>
                    <a:pt x="199" y="0"/>
                    <a:pt x="131" y="28"/>
                    <a:pt x="80" y="78"/>
                  </a:cubicBezTo>
                  <a:cubicBezTo>
                    <a:pt x="52" y="106"/>
                    <a:pt x="31" y="140"/>
                    <a:pt x="17" y="176"/>
                  </a:cubicBezTo>
                  <a:cubicBezTo>
                    <a:pt x="6" y="206"/>
                    <a:pt x="0" y="238"/>
                    <a:pt x="0" y="270"/>
                  </a:cubicBezTo>
                  <a:cubicBezTo>
                    <a:pt x="0" y="311"/>
                    <a:pt x="9" y="350"/>
                    <a:pt x="26" y="387"/>
                  </a:cubicBezTo>
                  <a:cubicBezTo>
                    <a:pt x="43" y="422"/>
                    <a:pt x="68" y="454"/>
                    <a:pt x="98" y="479"/>
                  </a:cubicBezTo>
                  <a:cubicBezTo>
                    <a:pt x="146" y="519"/>
                    <a:pt x="207" y="541"/>
                    <a:pt x="270" y="541"/>
                  </a:cubicBezTo>
                  <a:cubicBezTo>
                    <a:pt x="270" y="541"/>
                    <a:pt x="270" y="541"/>
                    <a:pt x="270" y="541"/>
                  </a:cubicBezTo>
                  <a:cubicBezTo>
                    <a:pt x="333" y="541"/>
                    <a:pt x="394" y="519"/>
                    <a:pt x="442" y="480"/>
                  </a:cubicBezTo>
                  <a:cubicBezTo>
                    <a:pt x="472" y="455"/>
                    <a:pt x="496" y="424"/>
                    <a:pt x="513" y="389"/>
                  </a:cubicBezTo>
                  <a:cubicBezTo>
                    <a:pt x="532" y="352"/>
                    <a:pt x="541" y="312"/>
                    <a:pt x="541" y="270"/>
                  </a:cubicBezTo>
                  <a:cubicBezTo>
                    <a:pt x="541" y="236"/>
                    <a:pt x="534" y="202"/>
                    <a:pt x="521" y="170"/>
                  </a:cubicBezTo>
                  <a:cubicBezTo>
                    <a:pt x="507" y="135"/>
                    <a:pt x="486" y="104"/>
                    <a:pt x="459" y="77"/>
                  </a:cubicBezTo>
                  <a:close/>
                  <a:moveTo>
                    <a:pt x="437" y="458"/>
                  </a:moveTo>
                  <a:cubicBezTo>
                    <a:pt x="415" y="429"/>
                    <a:pt x="398" y="396"/>
                    <a:pt x="388" y="362"/>
                  </a:cubicBezTo>
                  <a:cubicBezTo>
                    <a:pt x="425" y="368"/>
                    <a:pt x="459" y="378"/>
                    <a:pt x="490" y="390"/>
                  </a:cubicBezTo>
                  <a:cubicBezTo>
                    <a:pt x="477" y="415"/>
                    <a:pt x="458" y="438"/>
                    <a:pt x="437" y="458"/>
                  </a:cubicBezTo>
                  <a:close/>
                  <a:moveTo>
                    <a:pt x="49" y="388"/>
                  </a:moveTo>
                  <a:cubicBezTo>
                    <a:pt x="81" y="376"/>
                    <a:pt x="115" y="366"/>
                    <a:pt x="151" y="360"/>
                  </a:cubicBezTo>
                  <a:cubicBezTo>
                    <a:pt x="141" y="395"/>
                    <a:pt x="125" y="428"/>
                    <a:pt x="103" y="456"/>
                  </a:cubicBezTo>
                  <a:cubicBezTo>
                    <a:pt x="81" y="437"/>
                    <a:pt x="63" y="413"/>
                    <a:pt x="49" y="388"/>
                  </a:cubicBezTo>
                  <a:close/>
                  <a:moveTo>
                    <a:pt x="20" y="270"/>
                  </a:moveTo>
                  <a:cubicBezTo>
                    <a:pt x="20" y="244"/>
                    <a:pt x="24" y="218"/>
                    <a:pt x="32" y="192"/>
                  </a:cubicBezTo>
                  <a:cubicBezTo>
                    <a:pt x="70" y="207"/>
                    <a:pt x="111" y="217"/>
                    <a:pt x="153" y="224"/>
                  </a:cubicBezTo>
                  <a:cubicBezTo>
                    <a:pt x="158" y="245"/>
                    <a:pt x="161" y="266"/>
                    <a:pt x="161" y="288"/>
                  </a:cubicBezTo>
                  <a:cubicBezTo>
                    <a:pt x="161" y="305"/>
                    <a:pt x="159" y="322"/>
                    <a:pt x="156" y="339"/>
                  </a:cubicBezTo>
                  <a:cubicBezTo>
                    <a:pt x="115" y="346"/>
                    <a:pt x="76" y="356"/>
                    <a:pt x="41" y="370"/>
                  </a:cubicBezTo>
                  <a:cubicBezTo>
                    <a:pt x="27" y="338"/>
                    <a:pt x="20" y="305"/>
                    <a:pt x="20" y="270"/>
                  </a:cubicBezTo>
                  <a:close/>
                  <a:moveTo>
                    <a:pt x="362" y="337"/>
                  </a:moveTo>
                  <a:cubicBezTo>
                    <a:pt x="335" y="334"/>
                    <a:pt x="308" y="332"/>
                    <a:pt x="280" y="331"/>
                  </a:cubicBezTo>
                  <a:cubicBezTo>
                    <a:pt x="280" y="232"/>
                    <a:pt x="280" y="232"/>
                    <a:pt x="280" y="232"/>
                  </a:cubicBezTo>
                  <a:cubicBezTo>
                    <a:pt x="309" y="232"/>
                    <a:pt x="338" y="229"/>
                    <a:pt x="365" y="225"/>
                  </a:cubicBezTo>
                  <a:cubicBezTo>
                    <a:pt x="360" y="246"/>
                    <a:pt x="358" y="267"/>
                    <a:pt x="358" y="288"/>
                  </a:cubicBezTo>
                  <a:cubicBezTo>
                    <a:pt x="358" y="304"/>
                    <a:pt x="359" y="321"/>
                    <a:pt x="362" y="337"/>
                  </a:cubicBezTo>
                  <a:close/>
                  <a:moveTo>
                    <a:pt x="174" y="227"/>
                  </a:moveTo>
                  <a:cubicBezTo>
                    <a:pt x="202" y="231"/>
                    <a:pt x="231" y="232"/>
                    <a:pt x="260" y="233"/>
                  </a:cubicBezTo>
                  <a:cubicBezTo>
                    <a:pt x="260" y="331"/>
                    <a:pt x="260" y="331"/>
                    <a:pt x="260" y="331"/>
                  </a:cubicBezTo>
                  <a:cubicBezTo>
                    <a:pt x="231" y="331"/>
                    <a:pt x="203" y="333"/>
                    <a:pt x="177" y="336"/>
                  </a:cubicBezTo>
                  <a:cubicBezTo>
                    <a:pt x="179" y="320"/>
                    <a:pt x="181" y="304"/>
                    <a:pt x="181" y="288"/>
                  </a:cubicBezTo>
                  <a:cubicBezTo>
                    <a:pt x="181" y="267"/>
                    <a:pt x="179" y="247"/>
                    <a:pt x="174" y="227"/>
                  </a:cubicBezTo>
                  <a:close/>
                  <a:moveTo>
                    <a:pt x="280" y="351"/>
                  </a:moveTo>
                  <a:cubicBezTo>
                    <a:pt x="309" y="352"/>
                    <a:pt x="338" y="354"/>
                    <a:pt x="367" y="358"/>
                  </a:cubicBezTo>
                  <a:cubicBezTo>
                    <a:pt x="377" y="399"/>
                    <a:pt x="396" y="437"/>
                    <a:pt x="421" y="470"/>
                  </a:cubicBezTo>
                  <a:cubicBezTo>
                    <a:pt x="380" y="501"/>
                    <a:pt x="331" y="519"/>
                    <a:pt x="280" y="521"/>
                  </a:cubicBezTo>
                  <a:lnTo>
                    <a:pt x="280" y="351"/>
                  </a:lnTo>
                  <a:close/>
                  <a:moveTo>
                    <a:pt x="499" y="168"/>
                  </a:moveTo>
                  <a:cubicBezTo>
                    <a:pt x="466" y="182"/>
                    <a:pt x="430" y="193"/>
                    <a:pt x="393" y="200"/>
                  </a:cubicBezTo>
                  <a:cubicBezTo>
                    <a:pt x="405" y="163"/>
                    <a:pt x="426" y="128"/>
                    <a:pt x="452" y="99"/>
                  </a:cubicBezTo>
                  <a:cubicBezTo>
                    <a:pt x="472" y="119"/>
                    <a:pt x="487" y="143"/>
                    <a:pt x="499" y="168"/>
                  </a:cubicBezTo>
                  <a:close/>
                  <a:moveTo>
                    <a:pt x="438" y="85"/>
                  </a:moveTo>
                  <a:cubicBezTo>
                    <a:pt x="407" y="119"/>
                    <a:pt x="384" y="160"/>
                    <a:pt x="370" y="204"/>
                  </a:cubicBezTo>
                  <a:cubicBezTo>
                    <a:pt x="341" y="209"/>
                    <a:pt x="311" y="212"/>
                    <a:pt x="280" y="212"/>
                  </a:cubicBezTo>
                  <a:cubicBezTo>
                    <a:pt x="280" y="20"/>
                    <a:pt x="280" y="20"/>
                    <a:pt x="280" y="20"/>
                  </a:cubicBezTo>
                  <a:cubicBezTo>
                    <a:pt x="339" y="23"/>
                    <a:pt x="395" y="45"/>
                    <a:pt x="438" y="85"/>
                  </a:cubicBezTo>
                  <a:close/>
                  <a:moveTo>
                    <a:pt x="260" y="213"/>
                  </a:moveTo>
                  <a:cubicBezTo>
                    <a:pt x="229" y="212"/>
                    <a:pt x="199" y="210"/>
                    <a:pt x="169" y="206"/>
                  </a:cubicBezTo>
                  <a:cubicBezTo>
                    <a:pt x="156" y="162"/>
                    <a:pt x="133" y="120"/>
                    <a:pt x="101" y="86"/>
                  </a:cubicBezTo>
                  <a:cubicBezTo>
                    <a:pt x="145" y="46"/>
                    <a:pt x="201" y="23"/>
                    <a:pt x="260" y="20"/>
                  </a:cubicBezTo>
                  <a:lnTo>
                    <a:pt x="260" y="213"/>
                  </a:lnTo>
                  <a:close/>
                  <a:moveTo>
                    <a:pt x="147" y="203"/>
                  </a:moveTo>
                  <a:cubicBezTo>
                    <a:pt x="109" y="196"/>
                    <a:pt x="73" y="187"/>
                    <a:pt x="40" y="174"/>
                  </a:cubicBezTo>
                  <a:cubicBezTo>
                    <a:pt x="51" y="147"/>
                    <a:pt x="67" y="122"/>
                    <a:pt x="87" y="100"/>
                  </a:cubicBezTo>
                  <a:cubicBezTo>
                    <a:pt x="114" y="130"/>
                    <a:pt x="135" y="165"/>
                    <a:pt x="147" y="203"/>
                  </a:cubicBezTo>
                  <a:close/>
                  <a:moveTo>
                    <a:pt x="118" y="469"/>
                  </a:moveTo>
                  <a:cubicBezTo>
                    <a:pt x="144" y="436"/>
                    <a:pt x="162" y="397"/>
                    <a:pt x="172" y="357"/>
                  </a:cubicBezTo>
                  <a:cubicBezTo>
                    <a:pt x="200" y="353"/>
                    <a:pt x="229" y="351"/>
                    <a:pt x="260" y="351"/>
                  </a:cubicBezTo>
                  <a:cubicBezTo>
                    <a:pt x="260" y="521"/>
                    <a:pt x="260" y="521"/>
                    <a:pt x="260" y="521"/>
                  </a:cubicBezTo>
                  <a:cubicBezTo>
                    <a:pt x="208" y="518"/>
                    <a:pt x="159" y="500"/>
                    <a:pt x="118" y="469"/>
                  </a:cubicBezTo>
                  <a:close/>
                  <a:moveTo>
                    <a:pt x="499" y="372"/>
                  </a:moveTo>
                  <a:cubicBezTo>
                    <a:pt x="464" y="358"/>
                    <a:pt x="425" y="348"/>
                    <a:pt x="383" y="341"/>
                  </a:cubicBezTo>
                  <a:cubicBezTo>
                    <a:pt x="380" y="323"/>
                    <a:pt x="378" y="305"/>
                    <a:pt x="378" y="288"/>
                  </a:cubicBezTo>
                  <a:cubicBezTo>
                    <a:pt x="378" y="266"/>
                    <a:pt x="381" y="244"/>
                    <a:pt x="386" y="222"/>
                  </a:cubicBezTo>
                  <a:cubicBezTo>
                    <a:pt x="429" y="214"/>
                    <a:pt x="469" y="202"/>
                    <a:pt x="506" y="187"/>
                  </a:cubicBezTo>
                  <a:cubicBezTo>
                    <a:pt x="516" y="214"/>
                    <a:pt x="521" y="242"/>
                    <a:pt x="521" y="270"/>
                  </a:cubicBezTo>
                  <a:cubicBezTo>
                    <a:pt x="521" y="306"/>
                    <a:pt x="513" y="340"/>
                    <a:pt x="499" y="372"/>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38" name="组合 9837">
            <a:extLst>
              <a:ext uri="{FF2B5EF4-FFF2-40B4-BE49-F238E27FC236}">
                <a16:creationId xmlns:a16="http://schemas.microsoft.com/office/drawing/2014/main" id="{692BA594-2942-40C0-BE4F-8339D2D74BC9}"/>
              </a:ext>
            </a:extLst>
          </p:cNvPr>
          <p:cNvGrpSpPr/>
          <p:nvPr userDrawn="1"/>
        </p:nvGrpSpPr>
        <p:grpSpPr>
          <a:xfrm>
            <a:off x="202847" y="2127769"/>
            <a:ext cx="4409243" cy="4618533"/>
            <a:chOff x="-2288508" y="1878770"/>
            <a:chExt cx="4448175" cy="4659313"/>
          </a:xfrm>
        </p:grpSpPr>
        <p:sp>
          <p:nvSpPr>
            <p:cNvPr id="21" name="Freeform 19">
              <a:extLst>
                <a:ext uri="{FF2B5EF4-FFF2-40B4-BE49-F238E27FC236}">
                  <a16:creationId xmlns:a16="http://schemas.microsoft.com/office/drawing/2014/main" id="{FA93818F-D719-4DFA-80F0-8B5CF18DA6EB}"/>
                </a:ext>
              </a:extLst>
            </p:cNvPr>
            <p:cNvSpPr>
              <a:spLocks/>
            </p:cNvSpPr>
            <p:nvPr userDrawn="1"/>
          </p:nvSpPr>
          <p:spPr bwMode="auto">
            <a:xfrm>
              <a:off x="821405" y="5350633"/>
              <a:ext cx="452438" cy="466725"/>
            </a:xfrm>
            <a:custGeom>
              <a:avLst/>
              <a:gdLst>
                <a:gd name="T0" fmla="*/ 117 w 285"/>
                <a:gd name="T1" fmla="*/ 0 h 294"/>
                <a:gd name="T2" fmla="*/ 0 w 285"/>
                <a:gd name="T3" fmla="*/ 189 h 294"/>
                <a:gd name="T4" fmla="*/ 168 w 285"/>
                <a:gd name="T5" fmla="*/ 294 h 294"/>
                <a:gd name="T6" fmla="*/ 285 w 285"/>
                <a:gd name="T7" fmla="*/ 103 h 294"/>
                <a:gd name="T8" fmla="*/ 117 w 285"/>
                <a:gd name="T9" fmla="*/ 0 h 294"/>
              </a:gdLst>
              <a:ahLst/>
              <a:cxnLst>
                <a:cxn ang="0">
                  <a:pos x="T0" y="T1"/>
                </a:cxn>
                <a:cxn ang="0">
                  <a:pos x="T2" y="T3"/>
                </a:cxn>
                <a:cxn ang="0">
                  <a:pos x="T4" y="T5"/>
                </a:cxn>
                <a:cxn ang="0">
                  <a:pos x="T6" y="T7"/>
                </a:cxn>
                <a:cxn ang="0">
                  <a:pos x="T8" y="T9"/>
                </a:cxn>
              </a:cxnLst>
              <a:rect l="0" t="0" r="r" b="b"/>
              <a:pathLst>
                <a:path w="285" h="294">
                  <a:moveTo>
                    <a:pt x="117" y="0"/>
                  </a:moveTo>
                  <a:lnTo>
                    <a:pt x="0" y="189"/>
                  </a:lnTo>
                  <a:lnTo>
                    <a:pt x="168" y="294"/>
                  </a:lnTo>
                  <a:lnTo>
                    <a:pt x="285" y="103"/>
                  </a:lnTo>
                  <a:lnTo>
                    <a:pt x="1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DF1C4AE1-9C7A-486E-9BA3-1443F5098928}"/>
                </a:ext>
              </a:extLst>
            </p:cNvPr>
            <p:cNvSpPr>
              <a:spLocks/>
            </p:cNvSpPr>
            <p:nvPr userDrawn="1"/>
          </p:nvSpPr>
          <p:spPr bwMode="auto">
            <a:xfrm>
              <a:off x="1042067" y="5253795"/>
              <a:ext cx="290513" cy="204788"/>
            </a:xfrm>
            <a:custGeom>
              <a:avLst/>
              <a:gdLst>
                <a:gd name="T0" fmla="*/ 183 w 183"/>
                <a:gd name="T1" fmla="*/ 102 h 129"/>
                <a:gd name="T2" fmla="*/ 17 w 183"/>
                <a:gd name="T3" fmla="*/ 0 h 129"/>
                <a:gd name="T4" fmla="*/ 0 w 183"/>
                <a:gd name="T5" fmla="*/ 26 h 129"/>
                <a:gd name="T6" fmla="*/ 168 w 183"/>
                <a:gd name="T7" fmla="*/ 129 h 129"/>
                <a:gd name="T8" fmla="*/ 183 w 183"/>
                <a:gd name="T9" fmla="*/ 102 h 129"/>
              </a:gdLst>
              <a:ahLst/>
              <a:cxnLst>
                <a:cxn ang="0">
                  <a:pos x="T0" y="T1"/>
                </a:cxn>
                <a:cxn ang="0">
                  <a:pos x="T2" y="T3"/>
                </a:cxn>
                <a:cxn ang="0">
                  <a:pos x="T4" y="T5"/>
                </a:cxn>
                <a:cxn ang="0">
                  <a:pos x="T6" y="T7"/>
                </a:cxn>
                <a:cxn ang="0">
                  <a:pos x="T8" y="T9"/>
                </a:cxn>
              </a:cxnLst>
              <a:rect l="0" t="0" r="r" b="b"/>
              <a:pathLst>
                <a:path w="183" h="129">
                  <a:moveTo>
                    <a:pt x="183" y="102"/>
                  </a:moveTo>
                  <a:lnTo>
                    <a:pt x="17" y="0"/>
                  </a:lnTo>
                  <a:lnTo>
                    <a:pt x="0" y="26"/>
                  </a:lnTo>
                  <a:lnTo>
                    <a:pt x="168" y="129"/>
                  </a:lnTo>
                  <a:lnTo>
                    <a:pt x="183" y="10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5692F3C5-8E21-4A55-A43B-4A6F85938FE1}"/>
                </a:ext>
              </a:extLst>
            </p:cNvPr>
            <p:cNvSpPr>
              <a:spLocks/>
            </p:cNvSpPr>
            <p:nvPr userDrawn="1"/>
          </p:nvSpPr>
          <p:spPr bwMode="auto">
            <a:xfrm>
              <a:off x="230275" y="4859946"/>
              <a:ext cx="485775" cy="515938"/>
            </a:xfrm>
            <a:custGeom>
              <a:avLst/>
              <a:gdLst>
                <a:gd name="T0" fmla="*/ 138 w 306"/>
                <a:gd name="T1" fmla="*/ 0 h 325"/>
                <a:gd name="T2" fmla="*/ 0 w 306"/>
                <a:gd name="T3" fmla="*/ 222 h 325"/>
                <a:gd name="T4" fmla="*/ 168 w 306"/>
                <a:gd name="T5" fmla="*/ 325 h 325"/>
                <a:gd name="T6" fmla="*/ 306 w 306"/>
                <a:gd name="T7" fmla="*/ 103 h 325"/>
                <a:gd name="T8" fmla="*/ 138 w 306"/>
                <a:gd name="T9" fmla="*/ 0 h 325"/>
              </a:gdLst>
              <a:ahLst/>
              <a:cxnLst>
                <a:cxn ang="0">
                  <a:pos x="T0" y="T1"/>
                </a:cxn>
                <a:cxn ang="0">
                  <a:pos x="T2" y="T3"/>
                </a:cxn>
                <a:cxn ang="0">
                  <a:pos x="T4" y="T5"/>
                </a:cxn>
                <a:cxn ang="0">
                  <a:pos x="T6" y="T7"/>
                </a:cxn>
                <a:cxn ang="0">
                  <a:pos x="T8" y="T9"/>
                </a:cxn>
              </a:cxnLst>
              <a:rect l="0" t="0" r="r" b="b"/>
              <a:pathLst>
                <a:path w="306" h="325">
                  <a:moveTo>
                    <a:pt x="138" y="0"/>
                  </a:moveTo>
                  <a:lnTo>
                    <a:pt x="0" y="222"/>
                  </a:lnTo>
                  <a:lnTo>
                    <a:pt x="168" y="325"/>
                  </a:lnTo>
                  <a:lnTo>
                    <a:pt x="306" y="103"/>
                  </a:lnTo>
                  <a:lnTo>
                    <a:pt x="138" y="0"/>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69F2FC8A-C08C-4ED0-815A-C6D04A6D68AB}"/>
                </a:ext>
              </a:extLst>
            </p:cNvPr>
            <p:cNvSpPr>
              <a:spLocks/>
            </p:cNvSpPr>
            <p:nvPr userDrawn="1"/>
          </p:nvSpPr>
          <p:spPr bwMode="auto">
            <a:xfrm>
              <a:off x="1354805" y="4542595"/>
              <a:ext cx="330200" cy="411163"/>
            </a:xfrm>
            <a:custGeom>
              <a:avLst/>
              <a:gdLst>
                <a:gd name="T0" fmla="*/ 46 w 101"/>
                <a:gd name="T1" fmla="*/ 0 h 126"/>
                <a:gd name="T2" fmla="*/ 0 w 101"/>
                <a:gd name="T3" fmla="*/ 76 h 126"/>
                <a:gd name="T4" fmla="*/ 81 w 101"/>
                <a:gd name="T5" fmla="*/ 126 h 126"/>
                <a:gd name="T6" fmla="*/ 46 w 101"/>
                <a:gd name="T7" fmla="*/ 0 h 126"/>
              </a:gdLst>
              <a:ahLst/>
              <a:cxnLst>
                <a:cxn ang="0">
                  <a:pos x="T0" y="T1"/>
                </a:cxn>
                <a:cxn ang="0">
                  <a:pos x="T2" y="T3"/>
                </a:cxn>
                <a:cxn ang="0">
                  <a:pos x="T4" y="T5"/>
                </a:cxn>
                <a:cxn ang="0">
                  <a:pos x="T6" y="T7"/>
                </a:cxn>
              </a:cxnLst>
              <a:rect l="0" t="0" r="r" b="b"/>
              <a:pathLst>
                <a:path w="101" h="126">
                  <a:moveTo>
                    <a:pt x="46" y="0"/>
                  </a:moveTo>
                  <a:cubicBezTo>
                    <a:pt x="0" y="76"/>
                    <a:pt x="0" y="76"/>
                    <a:pt x="0" y="76"/>
                  </a:cubicBezTo>
                  <a:cubicBezTo>
                    <a:pt x="81" y="126"/>
                    <a:pt x="81" y="126"/>
                    <a:pt x="81" y="126"/>
                  </a:cubicBezTo>
                  <a:cubicBezTo>
                    <a:pt x="101" y="83"/>
                    <a:pt x="87" y="31"/>
                    <a:pt x="46" y="0"/>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43371363-154D-406A-B378-51427E1240F1}"/>
                </a:ext>
              </a:extLst>
            </p:cNvPr>
            <p:cNvSpPr>
              <a:spLocks/>
            </p:cNvSpPr>
            <p:nvPr userDrawn="1"/>
          </p:nvSpPr>
          <p:spPr bwMode="auto">
            <a:xfrm>
              <a:off x="635667" y="5706233"/>
              <a:ext cx="415925" cy="320675"/>
            </a:xfrm>
            <a:custGeom>
              <a:avLst/>
              <a:gdLst>
                <a:gd name="T0" fmla="*/ 47 w 128"/>
                <a:gd name="T1" fmla="*/ 0 h 98"/>
                <a:gd name="T2" fmla="*/ 0 w 128"/>
                <a:gd name="T3" fmla="*/ 75 h 98"/>
                <a:gd name="T4" fmla="*/ 128 w 128"/>
                <a:gd name="T5" fmla="*/ 50 h 98"/>
                <a:gd name="T6" fmla="*/ 47 w 128"/>
                <a:gd name="T7" fmla="*/ 0 h 98"/>
              </a:gdLst>
              <a:ahLst/>
              <a:cxnLst>
                <a:cxn ang="0">
                  <a:pos x="T0" y="T1"/>
                </a:cxn>
                <a:cxn ang="0">
                  <a:pos x="T2" y="T3"/>
                </a:cxn>
                <a:cxn ang="0">
                  <a:pos x="T4" y="T5"/>
                </a:cxn>
                <a:cxn ang="0">
                  <a:pos x="T6" y="T7"/>
                </a:cxn>
              </a:cxnLst>
              <a:rect l="0" t="0" r="r" b="b"/>
              <a:pathLst>
                <a:path w="128" h="98">
                  <a:moveTo>
                    <a:pt x="47" y="0"/>
                  </a:moveTo>
                  <a:cubicBezTo>
                    <a:pt x="0" y="75"/>
                    <a:pt x="0" y="75"/>
                    <a:pt x="0" y="75"/>
                  </a:cubicBezTo>
                  <a:cubicBezTo>
                    <a:pt x="45" y="98"/>
                    <a:pt x="99" y="87"/>
                    <a:pt x="128" y="50"/>
                  </a:cubicBezTo>
                  <a:lnTo>
                    <a:pt x="47" y="0"/>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787E4E84-FAD1-40A4-98F4-D9D68D946CA5}"/>
                </a:ext>
              </a:extLst>
            </p:cNvPr>
            <p:cNvSpPr>
              <a:spLocks/>
            </p:cNvSpPr>
            <p:nvPr userDrawn="1"/>
          </p:nvSpPr>
          <p:spPr bwMode="auto">
            <a:xfrm>
              <a:off x="-2184528" y="1981163"/>
              <a:ext cx="4265613" cy="4454525"/>
            </a:xfrm>
            <a:custGeom>
              <a:avLst/>
              <a:gdLst>
                <a:gd name="T0" fmla="*/ 909 w 1309"/>
                <a:gd name="T1" fmla="*/ 1112 h 1366"/>
                <a:gd name="T2" fmla="*/ 966 w 1309"/>
                <a:gd name="T3" fmla="*/ 1019 h 1366"/>
                <a:gd name="T4" fmla="*/ 972 w 1309"/>
                <a:gd name="T5" fmla="*/ 1011 h 1366"/>
                <a:gd name="T6" fmla="*/ 990 w 1309"/>
                <a:gd name="T7" fmla="*/ 981 h 1366"/>
                <a:gd name="T8" fmla="*/ 995 w 1309"/>
                <a:gd name="T9" fmla="*/ 972 h 1366"/>
                <a:gd name="T10" fmla="*/ 1062 w 1309"/>
                <a:gd name="T11" fmla="*/ 864 h 1366"/>
                <a:gd name="T12" fmla="*/ 1067 w 1309"/>
                <a:gd name="T13" fmla="*/ 856 h 1366"/>
                <a:gd name="T14" fmla="*/ 1125 w 1309"/>
                <a:gd name="T15" fmla="*/ 763 h 1366"/>
                <a:gd name="T16" fmla="*/ 1130 w 1309"/>
                <a:gd name="T17" fmla="*/ 755 h 1366"/>
                <a:gd name="T18" fmla="*/ 1309 w 1309"/>
                <a:gd name="T19" fmla="*/ 465 h 1366"/>
                <a:gd name="T20" fmla="*/ 1272 w 1309"/>
                <a:gd name="T21" fmla="*/ 441 h 1366"/>
                <a:gd name="T22" fmla="*/ 1115 w 1309"/>
                <a:gd name="T23" fmla="*/ 695 h 1366"/>
                <a:gd name="T24" fmla="*/ 949 w 1309"/>
                <a:gd name="T25" fmla="*/ 677 h 1366"/>
                <a:gd name="T26" fmla="*/ 866 w 1309"/>
                <a:gd name="T27" fmla="*/ 811 h 1366"/>
                <a:gd name="T28" fmla="*/ 873 w 1309"/>
                <a:gd name="T29" fmla="*/ 881 h 1366"/>
                <a:gd name="T30" fmla="*/ 857 w 1309"/>
                <a:gd name="T31" fmla="*/ 907 h 1366"/>
                <a:gd name="T32" fmla="*/ 922 w 1309"/>
                <a:gd name="T33" fmla="*/ 948 h 1366"/>
                <a:gd name="T34" fmla="*/ 824 w 1309"/>
                <a:gd name="T35" fmla="*/ 1107 h 1366"/>
                <a:gd name="T36" fmla="*/ 821 w 1309"/>
                <a:gd name="T37" fmla="*/ 1105 h 1366"/>
                <a:gd name="T38" fmla="*/ 796 w 1309"/>
                <a:gd name="T39" fmla="*/ 1104 h 1366"/>
                <a:gd name="T40" fmla="*/ 790 w 1309"/>
                <a:gd name="T41" fmla="*/ 1116 h 1366"/>
                <a:gd name="T42" fmla="*/ 734 w 1309"/>
                <a:gd name="T43" fmla="*/ 1207 h 1366"/>
                <a:gd name="T44" fmla="*/ 654 w 1309"/>
                <a:gd name="T45" fmla="*/ 1226 h 1366"/>
                <a:gd name="T46" fmla="*/ 171 w 1309"/>
                <a:gd name="T47" fmla="*/ 927 h 1366"/>
                <a:gd name="T48" fmla="*/ 152 w 1309"/>
                <a:gd name="T49" fmla="*/ 848 h 1366"/>
                <a:gd name="T50" fmla="*/ 208 w 1309"/>
                <a:gd name="T51" fmla="*/ 757 h 1366"/>
                <a:gd name="T52" fmla="*/ 215 w 1309"/>
                <a:gd name="T53" fmla="*/ 748 h 1366"/>
                <a:gd name="T54" fmla="*/ 199 w 1309"/>
                <a:gd name="T55" fmla="*/ 720 h 1366"/>
                <a:gd name="T56" fmla="*/ 195 w 1309"/>
                <a:gd name="T57" fmla="*/ 718 h 1366"/>
                <a:gd name="T58" fmla="*/ 200 w 1309"/>
                <a:gd name="T59" fmla="*/ 709 h 1366"/>
                <a:gd name="T60" fmla="*/ 293 w 1309"/>
                <a:gd name="T61" fmla="*/ 559 h 1366"/>
                <a:gd name="T62" fmla="*/ 363 w 1309"/>
                <a:gd name="T63" fmla="*/ 603 h 1366"/>
                <a:gd name="T64" fmla="*/ 380 w 1309"/>
                <a:gd name="T65" fmla="*/ 576 h 1366"/>
                <a:gd name="T66" fmla="*/ 451 w 1309"/>
                <a:gd name="T67" fmla="*/ 553 h 1366"/>
                <a:gd name="T68" fmla="*/ 532 w 1309"/>
                <a:gd name="T69" fmla="*/ 421 h 1366"/>
                <a:gd name="T70" fmla="*/ 435 w 1309"/>
                <a:gd name="T71" fmla="*/ 274 h 1366"/>
                <a:gd name="T72" fmla="*/ 591 w 1309"/>
                <a:gd name="T73" fmla="*/ 21 h 1366"/>
                <a:gd name="T74" fmla="*/ 557 w 1309"/>
                <a:gd name="T75" fmla="*/ 0 h 1366"/>
                <a:gd name="T76" fmla="*/ 383 w 1309"/>
                <a:gd name="T77" fmla="*/ 282 h 1366"/>
                <a:gd name="T78" fmla="*/ 377 w 1309"/>
                <a:gd name="T79" fmla="*/ 291 h 1366"/>
                <a:gd name="T80" fmla="*/ 318 w 1309"/>
                <a:gd name="T81" fmla="*/ 386 h 1366"/>
                <a:gd name="T82" fmla="*/ 313 w 1309"/>
                <a:gd name="T83" fmla="*/ 395 h 1366"/>
                <a:gd name="T84" fmla="*/ 243 w 1309"/>
                <a:gd name="T85" fmla="*/ 507 h 1366"/>
                <a:gd name="T86" fmla="*/ 238 w 1309"/>
                <a:gd name="T87" fmla="*/ 516 h 1366"/>
                <a:gd name="T88" fmla="*/ 219 w 1309"/>
                <a:gd name="T89" fmla="*/ 547 h 1366"/>
                <a:gd name="T90" fmla="*/ 214 w 1309"/>
                <a:gd name="T91" fmla="*/ 555 h 1366"/>
                <a:gd name="T92" fmla="*/ 154 w 1309"/>
                <a:gd name="T93" fmla="*/ 651 h 1366"/>
                <a:gd name="T94" fmla="*/ 149 w 1309"/>
                <a:gd name="T95" fmla="*/ 660 h 1366"/>
                <a:gd name="T96" fmla="*/ 90 w 1309"/>
                <a:gd name="T97" fmla="*/ 756 h 1366"/>
                <a:gd name="T98" fmla="*/ 85 w 1309"/>
                <a:gd name="T99" fmla="*/ 764 h 1366"/>
                <a:gd name="T100" fmla="*/ 0 w 1309"/>
                <a:gd name="T101" fmla="*/ 901 h 1366"/>
                <a:gd name="T102" fmla="*/ 752 w 1309"/>
                <a:gd name="T103" fmla="*/ 1366 h 1366"/>
                <a:gd name="T104" fmla="*/ 841 w 1309"/>
                <a:gd name="T105" fmla="*/ 1221 h 1366"/>
                <a:gd name="T106" fmla="*/ 847 w 1309"/>
                <a:gd name="T107" fmla="*/ 1213 h 1366"/>
                <a:gd name="T108" fmla="*/ 904 w 1309"/>
                <a:gd name="T109" fmla="*/ 1120 h 1366"/>
                <a:gd name="T110" fmla="*/ 909 w 1309"/>
                <a:gd name="T111" fmla="*/ 1112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09" h="1366">
                  <a:moveTo>
                    <a:pt x="909" y="1112"/>
                  </a:moveTo>
                  <a:cubicBezTo>
                    <a:pt x="966" y="1019"/>
                    <a:pt x="966" y="1019"/>
                    <a:pt x="966" y="1019"/>
                  </a:cubicBezTo>
                  <a:cubicBezTo>
                    <a:pt x="972" y="1011"/>
                    <a:pt x="972" y="1011"/>
                    <a:pt x="972" y="1011"/>
                  </a:cubicBezTo>
                  <a:cubicBezTo>
                    <a:pt x="990" y="981"/>
                    <a:pt x="990" y="981"/>
                    <a:pt x="990" y="981"/>
                  </a:cubicBezTo>
                  <a:cubicBezTo>
                    <a:pt x="995" y="972"/>
                    <a:pt x="995" y="972"/>
                    <a:pt x="995" y="972"/>
                  </a:cubicBezTo>
                  <a:cubicBezTo>
                    <a:pt x="1062" y="864"/>
                    <a:pt x="1062" y="864"/>
                    <a:pt x="1062" y="864"/>
                  </a:cubicBezTo>
                  <a:cubicBezTo>
                    <a:pt x="1067" y="856"/>
                    <a:pt x="1067" y="856"/>
                    <a:pt x="1067" y="856"/>
                  </a:cubicBezTo>
                  <a:cubicBezTo>
                    <a:pt x="1125" y="763"/>
                    <a:pt x="1125" y="763"/>
                    <a:pt x="1125" y="763"/>
                  </a:cubicBezTo>
                  <a:cubicBezTo>
                    <a:pt x="1130" y="755"/>
                    <a:pt x="1130" y="755"/>
                    <a:pt x="1130" y="755"/>
                  </a:cubicBezTo>
                  <a:cubicBezTo>
                    <a:pt x="1309" y="465"/>
                    <a:pt x="1309" y="465"/>
                    <a:pt x="1309" y="465"/>
                  </a:cubicBezTo>
                  <a:cubicBezTo>
                    <a:pt x="1272" y="441"/>
                    <a:pt x="1272" y="441"/>
                    <a:pt x="1272" y="441"/>
                  </a:cubicBezTo>
                  <a:cubicBezTo>
                    <a:pt x="1115" y="695"/>
                    <a:pt x="1115" y="695"/>
                    <a:pt x="1115" y="695"/>
                  </a:cubicBezTo>
                  <a:cubicBezTo>
                    <a:pt x="1095" y="727"/>
                    <a:pt x="1015" y="704"/>
                    <a:pt x="949" y="677"/>
                  </a:cubicBezTo>
                  <a:cubicBezTo>
                    <a:pt x="866" y="811"/>
                    <a:pt x="866" y="811"/>
                    <a:pt x="866" y="811"/>
                  </a:cubicBezTo>
                  <a:cubicBezTo>
                    <a:pt x="884" y="830"/>
                    <a:pt x="887" y="858"/>
                    <a:pt x="873" y="881"/>
                  </a:cubicBezTo>
                  <a:cubicBezTo>
                    <a:pt x="857" y="907"/>
                    <a:pt x="857" y="907"/>
                    <a:pt x="857" y="907"/>
                  </a:cubicBezTo>
                  <a:cubicBezTo>
                    <a:pt x="922" y="948"/>
                    <a:pt x="922" y="948"/>
                    <a:pt x="922" y="948"/>
                  </a:cubicBezTo>
                  <a:cubicBezTo>
                    <a:pt x="824" y="1107"/>
                    <a:pt x="824" y="1107"/>
                    <a:pt x="824" y="1107"/>
                  </a:cubicBezTo>
                  <a:cubicBezTo>
                    <a:pt x="821" y="1105"/>
                    <a:pt x="821" y="1105"/>
                    <a:pt x="821" y="1105"/>
                  </a:cubicBezTo>
                  <a:cubicBezTo>
                    <a:pt x="815" y="1107"/>
                    <a:pt x="807" y="1106"/>
                    <a:pt x="796" y="1104"/>
                  </a:cubicBezTo>
                  <a:cubicBezTo>
                    <a:pt x="794" y="1108"/>
                    <a:pt x="793" y="1113"/>
                    <a:pt x="790" y="1116"/>
                  </a:cubicBezTo>
                  <a:cubicBezTo>
                    <a:pt x="734" y="1207"/>
                    <a:pt x="734" y="1207"/>
                    <a:pt x="734" y="1207"/>
                  </a:cubicBezTo>
                  <a:cubicBezTo>
                    <a:pt x="717" y="1234"/>
                    <a:pt x="681" y="1243"/>
                    <a:pt x="654" y="1226"/>
                  </a:cubicBezTo>
                  <a:cubicBezTo>
                    <a:pt x="171" y="927"/>
                    <a:pt x="171" y="927"/>
                    <a:pt x="171" y="927"/>
                  </a:cubicBezTo>
                  <a:cubicBezTo>
                    <a:pt x="144" y="911"/>
                    <a:pt x="135" y="875"/>
                    <a:pt x="152" y="848"/>
                  </a:cubicBezTo>
                  <a:cubicBezTo>
                    <a:pt x="208" y="757"/>
                    <a:pt x="208" y="757"/>
                    <a:pt x="208" y="757"/>
                  </a:cubicBezTo>
                  <a:cubicBezTo>
                    <a:pt x="210" y="754"/>
                    <a:pt x="213" y="751"/>
                    <a:pt x="215" y="748"/>
                  </a:cubicBezTo>
                  <a:cubicBezTo>
                    <a:pt x="205" y="737"/>
                    <a:pt x="200" y="728"/>
                    <a:pt x="199" y="720"/>
                  </a:cubicBezTo>
                  <a:cubicBezTo>
                    <a:pt x="195" y="718"/>
                    <a:pt x="195" y="718"/>
                    <a:pt x="195" y="718"/>
                  </a:cubicBezTo>
                  <a:cubicBezTo>
                    <a:pt x="200" y="709"/>
                    <a:pt x="200" y="709"/>
                    <a:pt x="200" y="709"/>
                  </a:cubicBezTo>
                  <a:cubicBezTo>
                    <a:pt x="293" y="559"/>
                    <a:pt x="293" y="559"/>
                    <a:pt x="293" y="559"/>
                  </a:cubicBezTo>
                  <a:cubicBezTo>
                    <a:pt x="363" y="603"/>
                    <a:pt x="363" y="603"/>
                    <a:pt x="363" y="603"/>
                  </a:cubicBezTo>
                  <a:cubicBezTo>
                    <a:pt x="380" y="576"/>
                    <a:pt x="380" y="576"/>
                    <a:pt x="380" y="576"/>
                  </a:cubicBezTo>
                  <a:cubicBezTo>
                    <a:pt x="395" y="552"/>
                    <a:pt x="425" y="542"/>
                    <a:pt x="451" y="553"/>
                  </a:cubicBezTo>
                  <a:cubicBezTo>
                    <a:pt x="532" y="421"/>
                    <a:pt x="532" y="421"/>
                    <a:pt x="532" y="421"/>
                  </a:cubicBezTo>
                  <a:cubicBezTo>
                    <a:pt x="475" y="371"/>
                    <a:pt x="414" y="308"/>
                    <a:pt x="435" y="274"/>
                  </a:cubicBezTo>
                  <a:cubicBezTo>
                    <a:pt x="591" y="21"/>
                    <a:pt x="591" y="21"/>
                    <a:pt x="591" y="21"/>
                  </a:cubicBezTo>
                  <a:cubicBezTo>
                    <a:pt x="557" y="0"/>
                    <a:pt x="557" y="0"/>
                    <a:pt x="557" y="0"/>
                  </a:cubicBezTo>
                  <a:cubicBezTo>
                    <a:pt x="383" y="282"/>
                    <a:pt x="383" y="282"/>
                    <a:pt x="383" y="282"/>
                  </a:cubicBezTo>
                  <a:cubicBezTo>
                    <a:pt x="377" y="291"/>
                    <a:pt x="377" y="291"/>
                    <a:pt x="377" y="291"/>
                  </a:cubicBezTo>
                  <a:cubicBezTo>
                    <a:pt x="318" y="386"/>
                    <a:pt x="318" y="386"/>
                    <a:pt x="318" y="386"/>
                  </a:cubicBezTo>
                  <a:cubicBezTo>
                    <a:pt x="313" y="395"/>
                    <a:pt x="313" y="395"/>
                    <a:pt x="313" y="395"/>
                  </a:cubicBezTo>
                  <a:cubicBezTo>
                    <a:pt x="243" y="507"/>
                    <a:pt x="243" y="507"/>
                    <a:pt x="243" y="507"/>
                  </a:cubicBezTo>
                  <a:cubicBezTo>
                    <a:pt x="238" y="516"/>
                    <a:pt x="238" y="516"/>
                    <a:pt x="238" y="516"/>
                  </a:cubicBezTo>
                  <a:cubicBezTo>
                    <a:pt x="219" y="547"/>
                    <a:pt x="219" y="547"/>
                    <a:pt x="219" y="547"/>
                  </a:cubicBezTo>
                  <a:cubicBezTo>
                    <a:pt x="214" y="555"/>
                    <a:pt x="214" y="555"/>
                    <a:pt x="214" y="555"/>
                  </a:cubicBezTo>
                  <a:cubicBezTo>
                    <a:pt x="154" y="651"/>
                    <a:pt x="154" y="651"/>
                    <a:pt x="154" y="651"/>
                  </a:cubicBezTo>
                  <a:cubicBezTo>
                    <a:pt x="149" y="660"/>
                    <a:pt x="149" y="660"/>
                    <a:pt x="149" y="660"/>
                  </a:cubicBezTo>
                  <a:cubicBezTo>
                    <a:pt x="90" y="756"/>
                    <a:pt x="90" y="756"/>
                    <a:pt x="90" y="756"/>
                  </a:cubicBezTo>
                  <a:cubicBezTo>
                    <a:pt x="85" y="764"/>
                    <a:pt x="85" y="764"/>
                    <a:pt x="85" y="764"/>
                  </a:cubicBezTo>
                  <a:cubicBezTo>
                    <a:pt x="0" y="901"/>
                    <a:pt x="0" y="901"/>
                    <a:pt x="0" y="901"/>
                  </a:cubicBezTo>
                  <a:cubicBezTo>
                    <a:pt x="752" y="1366"/>
                    <a:pt x="752" y="1366"/>
                    <a:pt x="752" y="1366"/>
                  </a:cubicBezTo>
                  <a:cubicBezTo>
                    <a:pt x="841" y="1221"/>
                    <a:pt x="841" y="1221"/>
                    <a:pt x="841" y="1221"/>
                  </a:cubicBezTo>
                  <a:cubicBezTo>
                    <a:pt x="847" y="1213"/>
                    <a:pt x="847" y="1213"/>
                    <a:pt x="847" y="1213"/>
                  </a:cubicBezTo>
                  <a:cubicBezTo>
                    <a:pt x="904" y="1120"/>
                    <a:pt x="904" y="1120"/>
                    <a:pt x="904" y="1120"/>
                  </a:cubicBezTo>
                  <a:lnTo>
                    <a:pt x="909" y="1112"/>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412DEC60-927F-4688-94EC-670EE34E026A}"/>
                </a:ext>
              </a:extLst>
            </p:cNvPr>
            <p:cNvSpPr>
              <a:spLocks/>
            </p:cNvSpPr>
            <p:nvPr userDrawn="1"/>
          </p:nvSpPr>
          <p:spPr bwMode="auto">
            <a:xfrm>
              <a:off x="926746" y="3060287"/>
              <a:ext cx="1036638" cy="1222375"/>
            </a:xfrm>
            <a:custGeom>
              <a:avLst/>
              <a:gdLst>
                <a:gd name="T0" fmla="*/ 0 w 318"/>
                <a:gd name="T1" fmla="*/ 336 h 375"/>
                <a:gd name="T2" fmla="*/ 138 w 318"/>
                <a:gd name="T3" fmla="*/ 360 h 375"/>
                <a:gd name="T4" fmla="*/ 318 w 318"/>
                <a:gd name="T5" fmla="*/ 69 h 375"/>
                <a:gd name="T6" fmla="*/ 207 w 318"/>
                <a:gd name="T7" fmla="*/ 0 h 375"/>
                <a:gd name="T8" fmla="*/ 0 w 318"/>
                <a:gd name="T9" fmla="*/ 336 h 375"/>
              </a:gdLst>
              <a:ahLst/>
              <a:cxnLst>
                <a:cxn ang="0">
                  <a:pos x="T0" y="T1"/>
                </a:cxn>
                <a:cxn ang="0">
                  <a:pos x="T2" y="T3"/>
                </a:cxn>
                <a:cxn ang="0">
                  <a:pos x="T4" y="T5"/>
                </a:cxn>
                <a:cxn ang="0">
                  <a:pos x="T6" y="T7"/>
                </a:cxn>
                <a:cxn ang="0">
                  <a:pos x="T8" y="T9"/>
                </a:cxn>
              </a:cxnLst>
              <a:rect l="0" t="0" r="r" b="b"/>
              <a:pathLst>
                <a:path w="318" h="375">
                  <a:moveTo>
                    <a:pt x="0" y="336"/>
                  </a:moveTo>
                  <a:cubicBezTo>
                    <a:pt x="97" y="375"/>
                    <a:pt x="133" y="369"/>
                    <a:pt x="138" y="360"/>
                  </a:cubicBezTo>
                  <a:cubicBezTo>
                    <a:pt x="318" y="69"/>
                    <a:pt x="318" y="69"/>
                    <a:pt x="318" y="69"/>
                  </a:cubicBezTo>
                  <a:cubicBezTo>
                    <a:pt x="207" y="0"/>
                    <a:pt x="207" y="0"/>
                    <a:pt x="207" y="0"/>
                  </a:cubicBezTo>
                  <a:lnTo>
                    <a:pt x="0" y="336"/>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EF56E283-A1F5-4286-B9A5-4906AC5DDA7B}"/>
                </a:ext>
              </a:extLst>
            </p:cNvPr>
            <p:cNvSpPr>
              <a:spLocks/>
            </p:cNvSpPr>
            <p:nvPr userDrawn="1"/>
          </p:nvSpPr>
          <p:spPr bwMode="auto">
            <a:xfrm>
              <a:off x="-1486820" y="3906008"/>
              <a:ext cx="2206625" cy="1630363"/>
            </a:xfrm>
            <a:custGeom>
              <a:avLst/>
              <a:gdLst>
                <a:gd name="T0" fmla="*/ 677 w 677"/>
                <a:gd name="T1" fmla="*/ 368 h 500"/>
                <a:gd name="T2" fmla="*/ 592 w 677"/>
                <a:gd name="T3" fmla="*/ 315 h 500"/>
                <a:gd name="T4" fmla="*/ 579 w 677"/>
                <a:gd name="T5" fmla="*/ 336 h 500"/>
                <a:gd name="T6" fmla="*/ 503 w 677"/>
                <a:gd name="T7" fmla="*/ 354 h 500"/>
                <a:gd name="T8" fmla="*/ 485 w 677"/>
                <a:gd name="T9" fmla="*/ 278 h 500"/>
                <a:gd name="T10" fmla="*/ 498 w 677"/>
                <a:gd name="T11" fmla="*/ 257 h 500"/>
                <a:gd name="T12" fmla="*/ 270 w 677"/>
                <a:gd name="T13" fmla="*/ 116 h 500"/>
                <a:gd name="T14" fmla="*/ 257 w 677"/>
                <a:gd name="T15" fmla="*/ 137 h 500"/>
                <a:gd name="T16" fmla="*/ 181 w 677"/>
                <a:gd name="T17" fmla="*/ 155 h 500"/>
                <a:gd name="T18" fmla="*/ 163 w 677"/>
                <a:gd name="T19" fmla="*/ 79 h 500"/>
                <a:gd name="T20" fmla="*/ 176 w 677"/>
                <a:gd name="T21" fmla="*/ 58 h 500"/>
                <a:gd name="T22" fmla="*/ 81 w 677"/>
                <a:gd name="T23" fmla="*/ 0 h 500"/>
                <a:gd name="T24" fmla="*/ 0 w 677"/>
                <a:gd name="T25" fmla="*/ 131 h 500"/>
                <a:gd name="T26" fmla="*/ 18 w 677"/>
                <a:gd name="T27" fmla="*/ 155 h 500"/>
                <a:gd name="T28" fmla="*/ 279 w 677"/>
                <a:gd name="T29" fmla="*/ 346 h 500"/>
                <a:gd name="T30" fmla="*/ 573 w 677"/>
                <a:gd name="T31" fmla="*/ 496 h 500"/>
                <a:gd name="T32" fmla="*/ 596 w 677"/>
                <a:gd name="T33" fmla="*/ 499 h 500"/>
                <a:gd name="T34" fmla="*/ 677 w 677"/>
                <a:gd name="T35" fmla="*/ 368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500">
                  <a:moveTo>
                    <a:pt x="677" y="368"/>
                  </a:moveTo>
                  <a:cubicBezTo>
                    <a:pt x="592" y="315"/>
                    <a:pt x="592" y="315"/>
                    <a:pt x="592" y="315"/>
                  </a:cubicBezTo>
                  <a:cubicBezTo>
                    <a:pt x="579" y="336"/>
                    <a:pt x="579" y="336"/>
                    <a:pt x="579" y="336"/>
                  </a:cubicBezTo>
                  <a:cubicBezTo>
                    <a:pt x="563" y="362"/>
                    <a:pt x="529" y="370"/>
                    <a:pt x="503" y="354"/>
                  </a:cubicBezTo>
                  <a:cubicBezTo>
                    <a:pt x="477" y="338"/>
                    <a:pt x="469" y="304"/>
                    <a:pt x="485" y="278"/>
                  </a:cubicBezTo>
                  <a:cubicBezTo>
                    <a:pt x="498" y="257"/>
                    <a:pt x="498" y="257"/>
                    <a:pt x="498" y="257"/>
                  </a:cubicBezTo>
                  <a:cubicBezTo>
                    <a:pt x="270" y="116"/>
                    <a:pt x="270" y="116"/>
                    <a:pt x="270" y="116"/>
                  </a:cubicBezTo>
                  <a:cubicBezTo>
                    <a:pt x="257" y="137"/>
                    <a:pt x="257" y="137"/>
                    <a:pt x="257" y="137"/>
                  </a:cubicBezTo>
                  <a:cubicBezTo>
                    <a:pt x="241" y="163"/>
                    <a:pt x="207" y="171"/>
                    <a:pt x="181" y="155"/>
                  </a:cubicBezTo>
                  <a:cubicBezTo>
                    <a:pt x="155" y="139"/>
                    <a:pt x="147" y="105"/>
                    <a:pt x="163" y="79"/>
                  </a:cubicBezTo>
                  <a:cubicBezTo>
                    <a:pt x="176" y="58"/>
                    <a:pt x="176" y="58"/>
                    <a:pt x="176" y="58"/>
                  </a:cubicBezTo>
                  <a:cubicBezTo>
                    <a:pt x="81" y="0"/>
                    <a:pt x="81" y="0"/>
                    <a:pt x="81" y="0"/>
                  </a:cubicBezTo>
                  <a:cubicBezTo>
                    <a:pt x="0" y="131"/>
                    <a:pt x="0" y="131"/>
                    <a:pt x="0" y="131"/>
                  </a:cubicBezTo>
                  <a:cubicBezTo>
                    <a:pt x="1" y="132"/>
                    <a:pt x="3" y="139"/>
                    <a:pt x="18" y="155"/>
                  </a:cubicBezTo>
                  <a:cubicBezTo>
                    <a:pt x="60" y="199"/>
                    <a:pt x="162" y="274"/>
                    <a:pt x="279" y="346"/>
                  </a:cubicBezTo>
                  <a:cubicBezTo>
                    <a:pt x="402" y="422"/>
                    <a:pt x="517" y="480"/>
                    <a:pt x="573" y="496"/>
                  </a:cubicBezTo>
                  <a:cubicBezTo>
                    <a:pt x="588" y="500"/>
                    <a:pt x="594" y="499"/>
                    <a:pt x="596" y="499"/>
                  </a:cubicBezTo>
                  <a:lnTo>
                    <a:pt x="677" y="36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59B906CC-9BD3-47F6-9935-E81283AFEA07}"/>
                </a:ext>
              </a:extLst>
            </p:cNvPr>
            <p:cNvSpPr>
              <a:spLocks/>
            </p:cNvSpPr>
            <p:nvPr userDrawn="1"/>
          </p:nvSpPr>
          <p:spPr bwMode="auto">
            <a:xfrm>
              <a:off x="-1682083" y="4480683"/>
              <a:ext cx="2017713" cy="1490663"/>
            </a:xfrm>
            <a:custGeom>
              <a:avLst/>
              <a:gdLst>
                <a:gd name="T0" fmla="*/ 71 w 619"/>
                <a:gd name="T1" fmla="*/ 0 h 457"/>
                <a:gd name="T2" fmla="*/ 67 w 619"/>
                <a:gd name="T3" fmla="*/ 4 h 457"/>
                <a:gd name="T4" fmla="*/ 11 w 619"/>
                <a:gd name="T5" fmla="*/ 95 h 457"/>
                <a:gd name="T6" fmla="*/ 24 w 619"/>
                <a:gd name="T7" fmla="*/ 147 h 457"/>
                <a:gd name="T8" fmla="*/ 507 w 619"/>
                <a:gd name="T9" fmla="*/ 446 h 457"/>
                <a:gd name="T10" fmla="*/ 559 w 619"/>
                <a:gd name="T11" fmla="*/ 434 h 457"/>
                <a:gd name="T12" fmla="*/ 615 w 619"/>
                <a:gd name="T13" fmla="*/ 343 h 457"/>
                <a:gd name="T14" fmla="*/ 619 w 619"/>
                <a:gd name="T15" fmla="*/ 336 h 457"/>
                <a:gd name="T16" fmla="*/ 328 w 619"/>
                <a:gd name="T17" fmla="*/ 187 h 457"/>
                <a:gd name="T18" fmla="*/ 71 w 619"/>
                <a:gd name="T19"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9" h="457">
                  <a:moveTo>
                    <a:pt x="71" y="0"/>
                  </a:moveTo>
                  <a:cubicBezTo>
                    <a:pt x="70" y="1"/>
                    <a:pt x="68" y="3"/>
                    <a:pt x="67" y="4"/>
                  </a:cubicBezTo>
                  <a:cubicBezTo>
                    <a:pt x="11" y="95"/>
                    <a:pt x="11" y="95"/>
                    <a:pt x="11" y="95"/>
                  </a:cubicBezTo>
                  <a:cubicBezTo>
                    <a:pt x="0" y="113"/>
                    <a:pt x="6" y="136"/>
                    <a:pt x="24" y="147"/>
                  </a:cubicBezTo>
                  <a:cubicBezTo>
                    <a:pt x="507" y="446"/>
                    <a:pt x="507" y="446"/>
                    <a:pt x="507" y="446"/>
                  </a:cubicBezTo>
                  <a:cubicBezTo>
                    <a:pt x="525" y="457"/>
                    <a:pt x="548" y="451"/>
                    <a:pt x="559" y="434"/>
                  </a:cubicBezTo>
                  <a:cubicBezTo>
                    <a:pt x="615" y="343"/>
                    <a:pt x="615" y="343"/>
                    <a:pt x="615" y="343"/>
                  </a:cubicBezTo>
                  <a:cubicBezTo>
                    <a:pt x="617" y="341"/>
                    <a:pt x="618" y="338"/>
                    <a:pt x="619" y="336"/>
                  </a:cubicBezTo>
                  <a:cubicBezTo>
                    <a:pt x="558" y="317"/>
                    <a:pt x="446" y="260"/>
                    <a:pt x="328" y="187"/>
                  </a:cubicBezTo>
                  <a:cubicBezTo>
                    <a:pt x="215" y="117"/>
                    <a:pt x="118" y="46"/>
                    <a:pt x="71" y="0"/>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6CEA2163-2E91-4F8F-BB55-5E36CF0259B3}"/>
                </a:ext>
              </a:extLst>
            </p:cNvPr>
            <p:cNvSpPr>
              <a:spLocks/>
            </p:cNvSpPr>
            <p:nvPr userDrawn="1"/>
          </p:nvSpPr>
          <p:spPr bwMode="auto">
            <a:xfrm>
              <a:off x="475330" y="4694995"/>
              <a:ext cx="142875" cy="222250"/>
            </a:xfrm>
            <a:custGeom>
              <a:avLst/>
              <a:gdLst>
                <a:gd name="T0" fmla="*/ 35 w 44"/>
                <a:gd name="T1" fmla="*/ 0 h 68"/>
                <a:gd name="T2" fmla="*/ 0 w 44"/>
                <a:gd name="T3" fmla="*/ 56 h 68"/>
                <a:gd name="T4" fmla="*/ 20 w 44"/>
                <a:gd name="T5" fmla="*/ 68 h 68"/>
                <a:gd name="T6" fmla="*/ 36 w 44"/>
                <a:gd name="T7" fmla="*/ 41 h 68"/>
                <a:gd name="T8" fmla="*/ 35 w 44"/>
                <a:gd name="T9" fmla="*/ 0 h 68"/>
              </a:gdLst>
              <a:ahLst/>
              <a:cxnLst>
                <a:cxn ang="0">
                  <a:pos x="T0" y="T1"/>
                </a:cxn>
                <a:cxn ang="0">
                  <a:pos x="T2" y="T3"/>
                </a:cxn>
                <a:cxn ang="0">
                  <a:pos x="T4" y="T5"/>
                </a:cxn>
                <a:cxn ang="0">
                  <a:pos x="T6" y="T7"/>
                </a:cxn>
                <a:cxn ang="0">
                  <a:pos x="T8" y="T9"/>
                </a:cxn>
              </a:cxnLst>
              <a:rect l="0" t="0" r="r" b="b"/>
              <a:pathLst>
                <a:path w="44" h="68">
                  <a:moveTo>
                    <a:pt x="35" y="0"/>
                  </a:moveTo>
                  <a:cubicBezTo>
                    <a:pt x="0" y="56"/>
                    <a:pt x="0" y="56"/>
                    <a:pt x="0" y="56"/>
                  </a:cubicBezTo>
                  <a:cubicBezTo>
                    <a:pt x="20" y="68"/>
                    <a:pt x="20" y="68"/>
                    <a:pt x="20" y="68"/>
                  </a:cubicBezTo>
                  <a:cubicBezTo>
                    <a:pt x="36" y="41"/>
                    <a:pt x="36" y="41"/>
                    <a:pt x="36" y="41"/>
                  </a:cubicBezTo>
                  <a:cubicBezTo>
                    <a:pt x="44" y="28"/>
                    <a:pt x="43" y="12"/>
                    <a:pt x="35" y="0"/>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179497BF-F5DD-4E7A-B205-454C828908AF}"/>
                </a:ext>
              </a:extLst>
            </p:cNvPr>
            <p:cNvSpPr>
              <a:spLocks noEditPoints="1"/>
            </p:cNvSpPr>
            <p:nvPr userDrawn="1"/>
          </p:nvSpPr>
          <p:spPr bwMode="auto">
            <a:xfrm>
              <a:off x="116555" y="4529895"/>
              <a:ext cx="423863" cy="508000"/>
            </a:xfrm>
            <a:custGeom>
              <a:avLst/>
              <a:gdLst>
                <a:gd name="T0" fmla="*/ 10 w 130"/>
                <a:gd name="T1" fmla="*/ 97 h 156"/>
                <a:gd name="T2" fmla="*/ 21 w 130"/>
                <a:gd name="T3" fmla="*/ 146 h 156"/>
                <a:gd name="T4" fmla="*/ 70 w 130"/>
                <a:gd name="T5" fmla="*/ 135 h 156"/>
                <a:gd name="T6" fmla="*/ 130 w 130"/>
                <a:gd name="T7" fmla="*/ 38 h 156"/>
                <a:gd name="T8" fmla="*/ 70 w 130"/>
                <a:gd name="T9" fmla="*/ 0 h 156"/>
                <a:gd name="T10" fmla="*/ 10 w 130"/>
                <a:gd name="T11" fmla="*/ 97 h 156"/>
                <a:gd name="T12" fmla="*/ 90 w 130"/>
                <a:gd name="T13" fmla="*/ 35 h 156"/>
                <a:gd name="T14" fmla="*/ 95 w 130"/>
                <a:gd name="T15" fmla="*/ 57 h 156"/>
                <a:gd name="T16" fmla="*/ 84 w 130"/>
                <a:gd name="T17" fmla="*/ 64 h 156"/>
                <a:gd name="T18" fmla="*/ 67 w 130"/>
                <a:gd name="T19" fmla="*/ 92 h 156"/>
                <a:gd name="T20" fmla="*/ 53 w 130"/>
                <a:gd name="T21" fmla="*/ 95 h 156"/>
                <a:gd name="T22" fmla="*/ 49 w 130"/>
                <a:gd name="T23" fmla="*/ 81 h 156"/>
                <a:gd name="T24" fmla="*/ 67 w 130"/>
                <a:gd name="T25" fmla="*/ 53 h 156"/>
                <a:gd name="T26" fmla="*/ 68 w 130"/>
                <a:gd name="T27" fmla="*/ 40 h 156"/>
                <a:gd name="T28" fmla="*/ 90 w 130"/>
                <a:gd name="T29" fmla="*/ 3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56">
                  <a:moveTo>
                    <a:pt x="10" y="97"/>
                  </a:moveTo>
                  <a:cubicBezTo>
                    <a:pt x="0" y="114"/>
                    <a:pt x="5" y="136"/>
                    <a:pt x="21" y="146"/>
                  </a:cubicBezTo>
                  <a:cubicBezTo>
                    <a:pt x="38" y="156"/>
                    <a:pt x="60" y="151"/>
                    <a:pt x="70" y="135"/>
                  </a:cubicBezTo>
                  <a:cubicBezTo>
                    <a:pt x="130" y="38"/>
                    <a:pt x="130" y="38"/>
                    <a:pt x="130" y="38"/>
                  </a:cubicBezTo>
                  <a:cubicBezTo>
                    <a:pt x="70" y="0"/>
                    <a:pt x="70" y="0"/>
                    <a:pt x="70" y="0"/>
                  </a:cubicBezTo>
                  <a:lnTo>
                    <a:pt x="10" y="97"/>
                  </a:lnTo>
                  <a:close/>
                  <a:moveTo>
                    <a:pt x="90" y="35"/>
                  </a:moveTo>
                  <a:cubicBezTo>
                    <a:pt x="97" y="40"/>
                    <a:pt x="99" y="49"/>
                    <a:pt x="95" y="57"/>
                  </a:cubicBezTo>
                  <a:cubicBezTo>
                    <a:pt x="92" y="61"/>
                    <a:pt x="88" y="63"/>
                    <a:pt x="84" y="64"/>
                  </a:cubicBezTo>
                  <a:cubicBezTo>
                    <a:pt x="67" y="92"/>
                    <a:pt x="67" y="92"/>
                    <a:pt x="67" y="92"/>
                  </a:cubicBezTo>
                  <a:cubicBezTo>
                    <a:pt x="64" y="96"/>
                    <a:pt x="57" y="98"/>
                    <a:pt x="53" y="95"/>
                  </a:cubicBezTo>
                  <a:cubicBezTo>
                    <a:pt x="48" y="92"/>
                    <a:pt x="47" y="86"/>
                    <a:pt x="49" y="81"/>
                  </a:cubicBezTo>
                  <a:cubicBezTo>
                    <a:pt x="67" y="53"/>
                    <a:pt x="67" y="53"/>
                    <a:pt x="67" y="53"/>
                  </a:cubicBezTo>
                  <a:cubicBezTo>
                    <a:pt x="65" y="49"/>
                    <a:pt x="66" y="44"/>
                    <a:pt x="68" y="40"/>
                  </a:cubicBezTo>
                  <a:cubicBezTo>
                    <a:pt x="73" y="33"/>
                    <a:pt x="82" y="31"/>
                    <a:pt x="90" y="35"/>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2" name="Freeform 30">
              <a:extLst>
                <a:ext uri="{FF2B5EF4-FFF2-40B4-BE49-F238E27FC236}">
                  <a16:creationId xmlns:a16="http://schemas.microsoft.com/office/drawing/2014/main" id="{740C3D53-AC16-4066-A393-EC5EAA783065}"/>
                </a:ext>
              </a:extLst>
            </p:cNvPr>
            <p:cNvSpPr>
              <a:spLocks/>
            </p:cNvSpPr>
            <p:nvPr userDrawn="1"/>
          </p:nvSpPr>
          <p:spPr bwMode="auto">
            <a:xfrm>
              <a:off x="376905" y="2893183"/>
              <a:ext cx="1173163" cy="1704975"/>
            </a:xfrm>
            <a:custGeom>
              <a:avLst/>
              <a:gdLst>
                <a:gd name="T0" fmla="*/ 0 w 739"/>
                <a:gd name="T1" fmla="*/ 996 h 1074"/>
                <a:gd name="T2" fmla="*/ 124 w 739"/>
                <a:gd name="T3" fmla="*/ 1074 h 1074"/>
                <a:gd name="T4" fmla="*/ 739 w 739"/>
                <a:gd name="T5" fmla="*/ 76 h 1074"/>
                <a:gd name="T6" fmla="*/ 616 w 739"/>
                <a:gd name="T7" fmla="*/ 0 h 1074"/>
                <a:gd name="T8" fmla="*/ 0 w 739"/>
                <a:gd name="T9" fmla="*/ 996 h 1074"/>
              </a:gdLst>
              <a:ahLst/>
              <a:cxnLst>
                <a:cxn ang="0">
                  <a:pos x="T0" y="T1"/>
                </a:cxn>
                <a:cxn ang="0">
                  <a:pos x="T2" y="T3"/>
                </a:cxn>
                <a:cxn ang="0">
                  <a:pos x="T4" y="T5"/>
                </a:cxn>
                <a:cxn ang="0">
                  <a:pos x="T6" y="T7"/>
                </a:cxn>
                <a:cxn ang="0">
                  <a:pos x="T8" y="T9"/>
                </a:cxn>
              </a:cxnLst>
              <a:rect l="0" t="0" r="r" b="b"/>
              <a:pathLst>
                <a:path w="739" h="1074">
                  <a:moveTo>
                    <a:pt x="0" y="996"/>
                  </a:moveTo>
                  <a:lnTo>
                    <a:pt x="124" y="1074"/>
                  </a:lnTo>
                  <a:lnTo>
                    <a:pt x="739" y="76"/>
                  </a:lnTo>
                  <a:lnTo>
                    <a:pt x="616" y="0"/>
                  </a:lnTo>
                  <a:lnTo>
                    <a:pt x="0" y="996"/>
                  </a:ln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3" name="Freeform 31">
              <a:extLst>
                <a:ext uri="{FF2B5EF4-FFF2-40B4-BE49-F238E27FC236}">
                  <a16:creationId xmlns:a16="http://schemas.microsoft.com/office/drawing/2014/main" id="{1C177194-2094-45A2-9984-B98C321F885B}"/>
                </a:ext>
              </a:extLst>
            </p:cNvPr>
            <p:cNvSpPr>
              <a:spLocks/>
            </p:cNvSpPr>
            <p:nvPr userDrawn="1"/>
          </p:nvSpPr>
          <p:spPr bwMode="auto">
            <a:xfrm>
              <a:off x="270542" y="4629908"/>
              <a:ext cx="168275" cy="219075"/>
            </a:xfrm>
            <a:custGeom>
              <a:avLst/>
              <a:gdLst>
                <a:gd name="T0" fmla="*/ 20 w 52"/>
                <a:gd name="T1" fmla="*/ 22 h 67"/>
                <a:gd name="T2" fmla="*/ 2 w 52"/>
                <a:gd name="T3" fmla="*/ 50 h 67"/>
                <a:gd name="T4" fmla="*/ 6 w 52"/>
                <a:gd name="T5" fmla="*/ 64 h 67"/>
                <a:gd name="T6" fmla="*/ 20 w 52"/>
                <a:gd name="T7" fmla="*/ 61 h 67"/>
                <a:gd name="T8" fmla="*/ 37 w 52"/>
                <a:gd name="T9" fmla="*/ 33 h 67"/>
                <a:gd name="T10" fmla="*/ 48 w 52"/>
                <a:gd name="T11" fmla="*/ 26 h 67"/>
                <a:gd name="T12" fmla="*/ 43 w 52"/>
                <a:gd name="T13" fmla="*/ 4 h 67"/>
                <a:gd name="T14" fmla="*/ 21 w 52"/>
                <a:gd name="T15" fmla="*/ 9 h 67"/>
                <a:gd name="T16" fmla="*/ 20 w 52"/>
                <a:gd name="T17"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7">
                  <a:moveTo>
                    <a:pt x="20" y="22"/>
                  </a:moveTo>
                  <a:cubicBezTo>
                    <a:pt x="2" y="50"/>
                    <a:pt x="2" y="50"/>
                    <a:pt x="2" y="50"/>
                  </a:cubicBezTo>
                  <a:cubicBezTo>
                    <a:pt x="0" y="55"/>
                    <a:pt x="1" y="61"/>
                    <a:pt x="6" y="64"/>
                  </a:cubicBezTo>
                  <a:cubicBezTo>
                    <a:pt x="10" y="67"/>
                    <a:pt x="17" y="65"/>
                    <a:pt x="20" y="61"/>
                  </a:cubicBezTo>
                  <a:cubicBezTo>
                    <a:pt x="37" y="33"/>
                    <a:pt x="37" y="33"/>
                    <a:pt x="37" y="33"/>
                  </a:cubicBezTo>
                  <a:cubicBezTo>
                    <a:pt x="41" y="32"/>
                    <a:pt x="45" y="30"/>
                    <a:pt x="48" y="26"/>
                  </a:cubicBezTo>
                  <a:cubicBezTo>
                    <a:pt x="52" y="18"/>
                    <a:pt x="50" y="9"/>
                    <a:pt x="43" y="4"/>
                  </a:cubicBezTo>
                  <a:cubicBezTo>
                    <a:pt x="35" y="0"/>
                    <a:pt x="26" y="2"/>
                    <a:pt x="21" y="9"/>
                  </a:cubicBezTo>
                  <a:cubicBezTo>
                    <a:pt x="19" y="13"/>
                    <a:pt x="18" y="18"/>
                    <a:pt x="20" y="22"/>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4" name="Freeform 32">
              <a:extLst>
                <a:ext uri="{FF2B5EF4-FFF2-40B4-BE49-F238E27FC236}">
                  <a16:creationId xmlns:a16="http://schemas.microsoft.com/office/drawing/2014/main" id="{D7FDBCF2-1300-439C-9180-133EC2ECB3DF}"/>
                </a:ext>
              </a:extLst>
            </p:cNvPr>
            <p:cNvSpPr>
              <a:spLocks/>
            </p:cNvSpPr>
            <p:nvPr userDrawn="1"/>
          </p:nvSpPr>
          <p:spPr bwMode="auto">
            <a:xfrm>
              <a:off x="107030" y="4499733"/>
              <a:ext cx="176213" cy="188913"/>
            </a:xfrm>
            <a:custGeom>
              <a:avLst/>
              <a:gdLst>
                <a:gd name="T0" fmla="*/ 16 w 54"/>
                <a:gd name="T1" fmla="*/ 19 h 58"/>
                <a:gd name="T2" fmla="*/ 0 w 54"/>
                <a:gd name="T3" fmla="*/ 46 h 58"/>
                <a:gd name="T4" fmla="*/ 19 w 54"/>
                <a:gd name="T5" fmla="*/ 58 h 58"/>
                <a:gd name="T6" fmla="*/ 54 w 54"/>
                <a:gd name="T7" fmla="*/ 2 h 58"/>
                <a:gd name="T8" fmla="*/ 16 w 54"/>
                <a:gd name="T9" fmla="*/ 19 h 58"/>
              </a:gdLst>
              <a:ahLst/>
              <a:cxnLst>
                <a:cxn ang="0">
                  <a:pos x="T0" y="T1"/>
                </a:cxn>
                <a:cxn ang="0">
                  <a:pos x="T2" y="T3"/>
                </a:cxn>
                <a:cxn ang="0">
                  <a:pos x="T4" y="T5"/>
                </a:cxn>
                <a:cxn ang="0">
                  <a:pos x="T6" y="T7"/>
                </a:cxn>
                <a:cxn ang="0">
                  <a:pos x="T8" y="T9"/>
                </a:cxn>
              </a:cxnLst>
              <a:rect l="0" t="0" r="r" b="b"/>
              <a:pathLst>
                <a:path w="54" h="58">
                  <a:moveTo>
                    <a:pt x="16" y="19"/>
                  </a:moveTo>
                  <a:cubicBezTo>
                    <a:pt x="0" y="46"/>
                    <a:pt x="0" y="46"/>
                    <a:pt x="0" y="46"/>
                  </a:cubicBezTo>
                  <a:cubicBezTo>
                    <a:pt x="19" y="58"/>
                    <a:pt x="19" y="58"/>
                    <a:pt x="19" y="58"/>
                  </a:cubicBezTo>
                  <a:cubicBezTo>
                    <a:pt x="54" y="2"/>
                    <a:pt x="54" y="2"/>
                    <a:pt x="54" y="2"/>
                  </a:cubicBezTo>
                  <a:cubicBezTo>
                    <a:pt x="39" y="0"/>
                    <a:pt x="25" y="6"/>
                    <a:pt x="16" y="19"/>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5" name="Freeform 33">
              <a:extLst>
                <a:ext uri="{FF2B5EF4-FFF2-40B4-BE49-F238E27FC236}">
                  <a16:creationId xmlns:a16="http://schemas.microsoft.com/office/drawing/2014/main" id="{7D48D24F-C78A-48A4-B100-AA801BB4C70A}"/>
                </a:ext>
              </a:extLst>
            </p:cNvPr>
            <p:cNvSpPr>
              <a:spLocks/>
            </p:cNvSpPr>
            <p:nvPr userDrawn="1"/>
          </p:nvSpPr>
          <p:spPr bwMode="auto">
            <a:xfrm>
              <a:off x="-469233" y="3586920"/>
              <a:ext cx="1035050" cy="1027113"/>
            </a:xfrm>
            <a:custGeom>
              <a:avLst/>
              <a:gdLst>
                <a:gd name="T0" fmla="*/ 90 w 318"/>
                <a:gd name="T1" fmla="*/ 0 h 315"/>
                <a:gd name="T2" fmla="*/ 13 w 318"/>
                <a:gd name="T3" fmla="*/ 124 h 315"/>
                <a:gd name="T4" fmla="*/ 16 w 318"/>
                <a:gd name="T5" fmla="*/ 190 h 315"/>
                <a:gd name="T6" fmla="*/ 0 w 318"/>
                <a:gd name="T7" fmla="*/ 217 h 315"/>
                <a:gd name="T8" fmla="*/ 160 w 318"/>
                <a:gd name="T9" fmla="*/ 315 h 315"/>
                <a:gd name="T10" fmla="*/ 176 w 318"/>
                <a:gd name="T11" fmla="*/ 289 h 315"/>
                <a:gd name="T12" fmla="*/ 242 w 318"/>
                <a:gd name="T13" fmla="*/ 264 h 315"/>
                <a:gd name="T14" fmla="*/ 318 w 318"/>
                <a:gd name="T15" fmla="*/ 141 h 315"/>
                <a:gd name="T16" fmla="*/ 197 w 318"/>
                <a:gd name="T17" fmla="*/ 72 h 315"/>
                <a:gd name="T18" fmla="*/ 90 w 318"/>
                <a:gd name="T1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5">
                  <a:moveTo>
                    <a:pt x="90" y="0"/>
                  </a:moveTo>
                  <a:cubicBezTo>
                    <a:pt x="13" y="124"/>
                    <a:pt x="13" y="124"/>
                    <a:pt x="13" y="124"/>
                  </a:cubicBezTo>
                  <a:cubicBezTo>
                    <a:pt x="28" y="143"/>
                    <a:pt x="29" y="169"/>
                    <a:pt x="16" y="190"/>
                  </a:cubicBezTo>
                  <a:cubicBezTo>
                    <a:pt x="0" y="217"/>
                    <a:pt x="0" y="217"/>
                    <a:pt x="0" y="217"/>
                  </a:cubicBezTo>
                  <a:cubicBezTo>
                    <a:pt x="160" y="315"/>
                    <a:pt x="160" y="315"/>
                    <a:pt x="160" y="315"/>
                  </a:cubicBezTo>
                  <a:cubicBezTo>
                    <a:pt x="176" y="289"/>
                    <a:pt x="176" y="289"/>
                    <a:pt x="176" y="289"/>
                  </a:cubicBezTo>
                  <a:cubicBezTo>
                    <a:pt x="190" y="266"/>
                    <a:pt x="217" y="256"/>
                    <a:pt x="242" y="264"/>
                  </a:cubicBezTo>
                  <a:cubicBezTo>
                    <a:pt x="318" y="141"/>
                    <a:pt x="318" y="141"/>
                    <a:pt x="318" y="141"/>
                  </a:cubicBezTo>
                  <a:cubicBezTo>
                    <a:pt x="278" y="120"/>
                    <a:pt x="238" y="97"/>
                    <a:pt x="197" y="72"/>
                  </a:cubicBezTo>
                  <a:cubicBezTo>
                    <a:pt x="160" y="49"/>
                    <a:pt x="124" y="25"/>
                    <a:pt x="90" y="0"/>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6" name="Freeform 34">
              <a:extLst>
                <a:ext uri="{FF2B5EF4-FFF2-40B4-BE49-F238E27FC236}">
                  <a16:creationId xmlns:a16="http://schemas.microsoft.com/office/drawing/2014/main" id="{EA6547AD-F506-44DE-A63E-979E8E96B192}"/>
                </a:ext>
              </a:extLst>
            </p:cNvPr>
            <p:cNvSpPr>
              <a:spLocks/>
            </p:cNvSpPr>
            <p:nvPr userDrawn="1"/>
          </p:nvSpPr>
          <p:spPr bwMode="auto">
            <a:xfrm>
              <a:off x="-143795" y="2399470"/>
              <a:ext cx="1443038" cy="1592263"/>
            </a:xfrm>
            <a:custGeom>
              <a:avLst/>
              <a:gdLst>
                <a:gd name="T0" fmla="*/ 0 w 443"/>
                <a:gd name="T1" fmla="*/ 347 h 488"/>
                <a:gd name="T2" fmla="*/ 108 w 443"/>
                <a:gd name="T3" fmla="*/ 419 h 488"/>
                <a:gd name="T4" fmla="*/ 229 w 443"/>
                <a:gd name="T5" fmla="*/ 488 h 488"/>
                <a:gd name="T6" fmla="*/ 443 w 443"/>
                <a:gd name="T7" fmla="*/ 141 h 488"/>
                <a:gd name="T8" fmla="*/ 215 w 443"/>
                <a:gd name="T9" fmla="*/ 0 h 488"/>
                <a:gd name="T10" fmla="*/ 0 w 443"/>
                <a:gd name="T11" fmla="*/ 347 h 488"/>
              </a:gdLst>
              <a:ahLst/>
              <a:cxnLst>
                <a:cxn ang="0">
                  <a:pos x="T0" y="T1"/>
                </a:cxn>
                <a:cxn ang="0">
                  <a:pos x="T2" y="T3"/>
                </a:cxn>
                <a:cxn ang="0">
                  <a:pos x="T4" y="T5"/>
                </a:cxn>
                <a:cxn ang="0">
                  <a:pos x="T6" y="T7"/>
                </a:cxn>
                <a:cxn ang="0">
                  <a:pos x="T8" y="T9"/>
                </a:cxn>
                <a:cxn ang="0">
                  <a:pos x="T10" y="T11"/>
                </a:cxn>
              </a:cxnLst>
              <a:rect l="0" t="0" r="r" b="b"/>
              <a:pathLst>
                <a:path w="443" h="488">
                  <a:moveTo>
                    <a:pt x="0" y="347"/>
                  </a:moveTo>
                  <a:cubicBezTo>
                    <a:pt x="34" y="372"/>
                    <a:pt x="70" y="396"/>
                    <a:pt x="108" y="419"/>
                  </a:cubicBezTo>
                  <a:cubicBezTo>
                    <a:pt x="148" y="444"/>
                    <a:pt x="189" y="467"/>
                    <a:pt x="229" y="488"/>
                  </a:cubicBezTo>
                  <a:cubicBezTo>
                    <a:pt x="443" y="141"/>
                    <a:pt x="443" y="141"/>
                    <a:pt x="443" y="141"/>
                  </a:cubicBezTo>
                  <a:cubicBezTo>
                    <a:pt x="215" y="0"/>
                    <a:pt x="215" y="0"/>
                    <a:pt x="215" y="0"/>
                  </a:cubicBezTo>
                  <a:lnTo>
                    <a:pt x="0" y="347"/>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7" name="Freeform 35">
              <a:extLst>
                <a:ext uri="{FF2B5EF4-FFF2-40B4-BE49-F238E27FC236}">
                  <a16:creationId xmlns:a16="http://schemas.microsoft.com/office/drawing/2014/main" id="{E6EC1C4B-D32F-428A-95F4-9832CD024B45}"/>
                </a:ext>
              </a:extLst>
            </p:cNvPr>
            <p:cNvSpPr>
              <a:spLocks/>
            </p:cNvSpPr>
            <p:nvPr userDrawn="1"/>
          </p:nvSpPr>
          <p:spPr bwMode="auto">
            <a:xfrm>
              <a:off x="-574008" y="4053645"/>
              <a:ext cx="127000" cy="204788"/>
            </a:xfrm>
            <a:custGeom>
              <a:avLst/>
              <a:gdLst>
                <a:gd name="T0" fmla="*/ 15 w 39"/>
                <a:gd name="T1" fmla="*/ 63 h 63"/>
                <a:gd name="T2" fmla="*/ 31 w 39"/>
                <a:gd name="T3" fmla="*/ 37 h 63"/>
                <a:gd name="T4" fmla="*/ 33 w 39"/>
                <a:gd name="T5" fmla="*/ 0 h 63"/>
                <a:gd name="T6" fmla="*/ 0 w 39"/>
                <a:gd name="T7" fmla="*/ 54 h 63"/>
                <a:gd name="T8" fmla="*/ 15 w 39"/>
                <a:gd name="T9" fmla="*/ 63 h 63"/>
              </a:gdLst>
              <a:ahLst/>
              <a:cxnLst>
                <a:cxn ang="0">
                  <a:pos x="T0" y="T1"/>
                </a:cxn>
                <a:cxn ang="0">
                  <a:pos x="T2" y="T3"/>
                </a:cxn>
                <a:cxn ang="0">
                  <a:pos x="T4" y="T5"/>
                </a:cxn>
                <a:cxn ang="0">
                  <a:pos x="T6" y="T7"/>
                </a:cxn>
                <a:cxn ang="0">
                  <a:pos x="T8" y="T9"/>
                </a:cxn>
              </a:cxnLst>
              <a:rect l="0" t="0" r="r" b="b"/>
              <a:pathLst>
                <a:path w="39" h="63">
                  <a:moveTo>
                    <a:pt x="15" y="63"/>
                  </a:moveTo>
                  <a:cubicBezTo>
                    <a:pt x="31" y="37"/>
                    <a:pt x="31" y="37"/>
                    <a:pt x="31" y="37"/>
                  </a:cubicBezTo>
                  <a:cubicBezTo>
                    <a:pt x="38" y="25"/>
                    <a:pt x="39" y="12"/>
                    <a:pt x="33" y="0"/>
                  </a:cubicBezTo>
                  <a:cubicBezTo>
                    <a:pt x="0" y="54"/>
                    <a:pt x="0" y="54"/>
                    <a:pt x="0" y="54"/>
                  </a:cubicBezTo>
                  <a:lnTo>
                    <a:pt x="15" y="63"/>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8" name="Freeform 36">
              <a:extLst>
                <a:ext uri="{FF2B5EF4-FFF2-40B4-BE49-F238E27FC236}">
                  <a16:creationId xmlns:a16="http://schemas.microsoft.com/office/drawing/2014/main" id="{620A52A0-3BC2-4498-9FBE-B2F4F0721D34}"/>
                </a:ext>
              </a:extLst>
            </p:cNvPr>
            <p:cNvSpPr>
              <a:spLocks noEditPoints="1"/>
            </p:cNvSpPr>
            <p:nvPr userDrawn="1"/>
          </p:nvSpPr>
          <p:spPr bwMode="auto">
            <a:xfrm>
              <a:off x="-935958" y="3880608"/>
              <a:ext cx="427038" cy="508000"/>
            </a:xfrm>
            <a:custGeom>
              <a:avLst/>
              <a:gdLst>
                <a:gd name="T0" fmla="*/ 71 w 131"/>
                <a:gd name="T1" fmla="*/ 0 h 156"/>
                <a:gd name="T2" fmla="*/ 11 w 131"/>
                <a:gd name="T3" fmla="*/ 97 h 156"/>
                <a:gd name="T4" fmla="*/ 22 w 131"/>
                <a:gd name="T5" fmla="*/ 146 h 156"/>
                <a:gd name="T6" fmla="*/ 71 w 131"/>
                <a:gd name="T7" fmla="*/ 134 h 156"/>
                <a:gd name="T8" fmla="*/ 131 w 131"/>
                <a:gd name="T9" fmla="*/ 38 h 156"/>
                <a:gd name="T10" fmla="*/ 130 w 131"/>
                <a:gd name="T11" fmla="*/ 37 h 156"/>
                <a:gd name="T12" fmla="*/ 71 w 131"/>
                <a:gd name="T13" fmla="*/ 0 h 156"/>
                <a:gd name="T14" fmla="*/ 54 w 131"/>
                <a:gd name="T15" fmla="*/ 95 h 156"/>
                <a:gd name="T16" fmla="*/ 50 w 131"/>
                <a:gd name="T17" fmla="*/ 81 h 156"/>
                <a:gd name="T18" fmla="*/ 68 w 131"/>
                <a:gd name="T19" fmla="*/ 53 h 156"/>
                <a:gd name="T20" fmla="*/ 69 w 131"/>
                <a:gd name="T21" fmla="*/ 40 h 156"/>
                <a:gd name="T22" fmla="*/ 91 w 131"/>
                <a:gd name="T23" fmla="*/ 35 h 156"/>
                <a:gd name="T24" fmla="*/ 96 w 131"/>
                <a:gd name="T25" fmla="*/ 57 h 156"/>
                <a:gd name="T26" fmla="*/ 85 w 131"/>
                <a:gd name="T27" fmla="*/ 64 h 156"/>
                <a:gd name="T28" fmla="*/ 67 w 131"/>
                <a:gd name="T29" fmla="*/ 92 h 156"/>
                <a:gd name="T30" fmla="*/ 54 w 131"/>
                <a:gd name="T31" fmla="*/ 9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156">
                  <a:moveTo>
                    <a:pt x="71" y="0"/>
                  </a:moveTo>
                  <a:cubicBezTo>
                    <a:pt x="11" y="97"/>
                    <a:pt x="11" y="97"/>
                    <a:pt x="11" y="97"/>
                  </a:cubicBezTo>
                  <a:cubicBezTo>
                    <a:pt x="0" y="114"/>
                    <a:pt x="6" y="136"/>
                    <a:pt x="22" y="146"/>
                  </a:cubicBezTo>
                  <a:cubicBezTo>
                    <a:pt x="39" y="156"/>
                    <a:pt x="61" y="151"/>
                    <a:pt x="71" y="134"/>
                  </a:cubicBezTo>
                  <a:cubicBezTo>
                    <a:pt x="131" y="38"/>
                    <a:pt x="131" y="38"/>
                    <a:pt x="131" y="38"/>
                  </a:cubicBezTo>
                  <a:cubicBezTo>
                    <a:pt x="130" y="37"/>
                    <a:pt x="130" y="37"/>
                    <a:pt x="130" y="37"/>
                  </a:cubicBezTo>
                  <a:lnTo>
                    <a:pt x="71" y="0"/>
                  </a:lnTo>
                  <a:close/>
                  <a:moveTo>
                    <a:pt x="54" y="95"/>
                  </a:moveTo>
                  <a:cubicBezTo>
                    <a:pt x="49" y="92"/>
                    <a:pt x="47" y="86"/>
                    <a:pt x="50" y="81"/>
                  </a:cubicBezTo>
                  <a:cubicBezTo>
                    <a:pt x="68" y="53"/>
                    <a:pt x="68" y="53"/>
                    <a:pt x="68" y="53"/>
                  </a:cubicBezTo>
                  <a:cubicBezTo>
                    <a:pt x="66" y="49"/>
                    <a:pt x="67" y="44"/>
                    <a:pt x="69" y="40"/>
                  </a:cubicBezTo>
                  <a:cubicBezTo>
                    <a:pt x="74" y="33"/>
                    <a:pt x="83" y="31"/>
                    <a:pt x="91" y="35"/>
                  </a:cubicBezTo>
                  <a:cubicBezTo>
                    <a:pt x="98" y="40"/>
                    <a:pt x="100" y="49"/>
                    <a:pt x="96" y="57"/>
                  </a:cubicBezTo>
                  <a:cubicBezTo>
                    <a:pt x="93" y="61"/>
                    <a:pt x="89" y="63"/>
                    <a:pt x="85" y="64"/>
                  </a:cubicBezTo>
                  <a:cubicBezTo>
                    <a:pt x="67" y="92"/>
                    <a:pt x="67" y="92"/>
                    <a:pt x="67" y="92"/>
                  </a:cubicBezTo>
                  <a:cubicBezTo>
                    <a:pt x="65" y="96"/>
                    <a:pt x="58" y="98"/>
                    <a:pt x="54" y="95"/>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9" name="Freeform 37">
              <a:extLst>
                <a:ext uri="{FF2B5EF4-FFF2-40B4-BE49-F238E27FC236}">
                  <a16:creationId xmlns:a16="http://schemas.microsoft.com/office/drawing/2014/main" id="{955464CB-9AD8-43FC-B2D4-3ECE8D5A2E15}"/>
                </a:ext>
              </a:extLst>
            </p:cNvPr>
            <p:cNvSpPr>
              <a:spLocks/>
            </p:cNvSpPr>
            <p:nvPr userDrawn="1"/>
          </p:nvSpPr>
          <p:spPr bwMode="auto">
            <a:xfrm>
              <a:off x="-672433" y="2243895"/>
              <a:ext cx="1173163" cy="1704975"/>
            </a:xfrm>
            <a:custGeom>
              <a:avLst/>
              <a:gdLst>
                <a:gd name="T0" fmla="*/ 0 w 360"/>
                <a:gd name="T1" fmla="*/ 485 h 523"/>
                <a:gd name="T2" fmla="*/ 60 w 360"/>
                <a:gd name="T3" fmla="*/ 522 h 523"/>
                <a:gd name="T4" fmla="*/ 60 w 360"/>
                <a:gd name="T5" fmla="*/ 523 h 523"/>
                <a:gd name="T6" fmla="*/ 360 w 360"/>
                <a:gd name="T7" fmla="*/ 37 h 523"/>
                <a:gd name="T8" fmla="*/ 300 w 360"/>
                <a:gd name="T9" fmla="*/ 0 h 523"/>
                <a:gd name="T10" fmla="*/ 0 w 360"/>
                <a:gd name="T11" fmla="*/ 485 h 523"/>
              </a:gdLst>
              <a:ahLst/>
              <a:cxnLst>
                <a:cxn ang="0">
                  <a:pos x="T0" y="T1"/>
                </a:cxn>
                <a:cxn ang="0">
                  <a:pos x="T2" y="T3"/>
                </a:cxn>
                <a:cxn ang="0">
                  <a:pos x="T4" y="T5"/>
                </a:cxn>
                <a:cxn ang="0">
                  <a:pos x="T6" y="T7"/>
                </a:cxn>
                <a:cxn ang="0">
                  <a:pos x="T8" y="T9"/>
                </a:cxn>
                <a:cxn ang="0">
                  <a:pos x="T10" y="T11"/>
                </a:cxn>
              </a:cxnLst>
              <a:rect l="0" t="0" r="r" b="b"/>
              <a:pathLst>
                <a:path w="360" h="523">
                  <a:moveTo>
                    <a:pt x="0" y="485"/>
                  </a:moveTo>
                  <a:cubicBezTo>
                    <a:pt x="60" y="522"/>
                    <a:pt x="60" y="522"/>
                    <a:pt x="60" y="522"/>
                  </a:cubicBezTo>
                  <a:cubicBezTo>
                    <a:pt x="60" y="522"/>
                    <a:pt x="60" y="522"/>
                    <a:pt x="60" y="523"/>
                  </a:cubicBezTo>
                  <a:cubicBezTo>
                    <a:pt x="360" y="37"/>
                    <a:pt x="360" y="37"/>
                    <a:pt x="360" y="37"/>
                  </a:cubicBezTo>
                  <a:cubicBezTo>
                    <a:pt x="300" y="0"/>
                    <a:pt x="300" y="0"/>
                    <a:pt x="300" y="0"/>
                  </a:cubicBezTo>
                  <a:lnTo>
                    <a:pt x="0" y="485"/>
                  </a:ln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0" name="Freeform 38">
              <a:extLst>
                <a:ext uri="{FF2B5EF4-FFF2-40B4-BE49-F238E27FC236}">
                  <a16:creationId xmlns:a16="http://schemas.microsoft.com/office/drawing/2014/main" id="{5F318199-82F0-4838-9EA2-4F3074A877E1}"/>
                </a:ext>
              </a:extLst>
            </p:cNvPr>
            <p:cNvSpPr>
              <a:spLocks/>
            </p:cNvSpPr>
            <p:nvPr userDrawn="1"/>
          </p:nvSpPr>
          <p:spPr bwMode="auto">
            <a:xfrm>
              <a:off x="-781970" y="3982208"/>
              <a:ext cx="171450" cy="217488"/>
            </a:xfrm>
            <a:custGeom>
              <a:avLst/>
              <a:gdLst>
                <a:gd name="T0" fmla="*/ 49 w 53"/>
                <a:gd name="T1" fmla="*/ 26 h 67"/>
                <a:gd name="T2" fmla="*/ 44 w 53"/>
                <a:gd name="T3" fmla="*/ 4 h 67"/>
                <a:gd name="T4" fmla="*/ 22 w 53"/>
                <a:gd name="T5" fmla="*/ 9 h 67"/>
                <a:gd name="T6" fmla="*/ 21 w 53"/>
                <a:gd name="T7" fmla="*/ 22 h 67"/>
                <a:gd name="T8" fmla="*/ 3 w 53"/>
                <a:gd name="T9" fmla="*/ 50 h 67"/>
                <a:gd name="T10" fmla="*/ 7 w 53"/>
                <a:gd name="T11" fmla="*/ 64 h 67"/>
                <a:gd name="T12" fmla="*/ 20 w 53"/>
                <a:gd name="T13" fmla="*/ 61 h 67"/>
                <a:gd name="T14" fmla="*/ 38 w 53"/>
                <a:gd name="T15" fmla="*/ 33 h 67"/>
                <a:gd name="T16" fmla="*/ 49 w 53"/>
                <a:gd name="T17" fmla="*/ 2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67">
                  <a:moveTo>
                    <a:pt x="49" y="26"/>
                  </a:moveTo>
                  <a:cubicBezTo>
                    <a:pt x="53" y="18"/>
                    <a:pt x="51" y="9"/>
                    <a:pt x="44" y="4"/>
                  </a:cubicBezTo>
                  <a:cubicBezTo>
                    <a:pt x="36" y="0"/>
                    <a:pt x="27" y="2"/>
                    <a:pt x="22" y="9"/>
                  </a:cubicBezTo>
                  <a:cubicBezTo>
                    <a:pt x="20" y="13"/>
                    <a:pt x="19" y="18"/>
                    <a:pt x="21" y="22"/>
                  </a:cubicBezTo>
                  <a:cubicBezTo>
                    <a:pt x="3" y="50"/>
                    <a:pt x="3" y="50"/>
                    <a:pt x="3" y="50"/>
                  </a:cubicBezTo>
                  <a:cubicBezTo>
                    <a:pt x="0" y="55"/>
                    <a:pt x="2" y="61"/>
                    <a:pt x="7" y="64"/>
                  </a:cubicBezTo>
                  <a:cubicBezTo>
                    <a:pt x="11" y="67"/>
                    <a:pt x="18" y="65"/>
                    <a:pt x="20" y="61"/>
                  </a:cubicBezTo>
                  <a:cubicBezTo>
                    <a:pt x="38" y="33"/>
                    <a:pt x="38" y="33"/>
                    <a:pt x="38" y="33"/>
                  </a:cubicBezTo>
                  <a:cubicBezTo>
                    <a:pt x="42" y="32"/>
                    <a:pt x="46" y="30"/>
                    <a:pt x="49" y="26"/>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3" name="Freeform 39">
              <a:extLst>
                <a:ext uri="{FF2B5EF4-FFF2-40B4-BE49-F238E27FC236}">
                  <a16:creationId xmlns:a16="http://schemas.microsoft.com/office/drawing/2014/main" id="{3280B705-2B71-46B3-BF1A-1A4D9CBAAF30}"/>
                </a:ext>
              </a:extLst>
            </p:cNvPr>
            <p:cNvSpPr>
              <a:spLocks/>
            </p:cNvSpPr>
            <p:nvPr userDrawn="1"/>
          </p:nvSpPr>
          <p:spPr bwMode="auto">
            <a:xfrm>
              <a:off x="-958183" y="3834570"/>
              <a:ext cx="195263" cy="206375"/>
            </a:xfrm>
            <a:custGeom>
              <a:avLst/>
              <a:gdLst>
                <a:gd name="T0" fmla="*/ 17 w 60"/>
                <a:gd name="T1" fmla="*/ 21 h 63"/>
                <a:gd name="T2" fmla="*/ 0 w 60"/>
                <a:gd name="T3" fmla="*/ 48 h 63"/>
                <a:gd name="T4" fmla="*/ 24 w 60"/>
                <a:gd name="T5" fmla="*/ 63 h 63"/>
                <a:gd name="T6" fmla="*/ 60 w 60"/>
                <a:gd name="T7" fmla="*/ 5 h 63"/>
                <a:gd name="T8" fmla="*/ 17 w 60"/>
                <a:gd name="T9" fmla="*/ 21 h 63"/>
              </a:gdLst>
              <a:ahLst/>
              <a:cxnLst>
                <a:cxn ang="0">
                  <a:pos x="T0" y="T1"/>
                </a:cxn>
                <a:cxn ang="0">
                  <a:pos x="T2" y="T3"/>
                </a:cxn>
                <a:cxn ang="0">
                  <a:pos x="T4" y="T5"/>
                </a:cxn>
                <a:cxn ang="0">
                  <a:pos x="T6" y="T7"/>
                </a:cxn>
                <a:cxn ang="0">
                  <a:pos x="T8" y="T9"/>
                </a:cxn>
              </a:cxnLst>
              <a:rect l="0" t="0" r="r" b="b"/>
              <a:pathLst>
                <a:path w="60" h="63">
                  <a:moveTo>
                    <a:pt x="17" y="21"/>
                  </a:moveTo>
                  <a:cubicBezTo>
                    <a:pt x="0" y="48"/>
                    <a:pt x="0" y="48"/>
                    <a:pt x="0" y="48"/>
                  </a:cubicBezTo>
                  <a:cubicBezTo>
                    <a:pt x="24" y="63"/>
                    <a:pt x="24" y="63"/>
                    <a:pt x="24" y="63"/>
                  </a:cubicBezTo>
                  <a:cubicBezTo>
                    <a:pt x="60" y="5"/>
                    <a:pt x="60" y="5"/>
                    <a:pt x="60" y="5"/>
                  </a:cubicBezTo>
                  <a:cubicBezTo>
                    <a:pt x="44" y="0"/>
                    <a:pt x="26" y="7"/>
                    <a:pt x="17" y="21"/>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4" name="Freeform 40">
              <a:extLst>
                <a:ext uri="{FF2B5EF4-FFF2-40B4-BE49-F238E27FC236}">
                  <a16:creationId xmlns:a16="http://schemas.microsoft.com/office/drawing/2014/main" id="{EFFF2483-935D-43E3-A5B5-9142E19C4757}"/>
                </a:ext>
              </a:extLst>
            </p:cNvPr>
            <p:cNvSpPr>
              <a:spLocks/>
            </p:cNvSpPr>
            <p:nvPr userDrawn="1"/>
          </p:nvSpPr>
          <p:spPr bwMode="auto">
            <a:xfrm>
              <a:off x="-743870" y="1969258"/>
              <a:ext cx="993775" cy="1339850"/>
            </a:xfrm>
            <a:custGeom>
              <a:avLst/>
              <a:gdLst>
                <a:gd name="T0" fmla="*/ 6 w 305"/>
                <a:gd name="T1" fmla="*/ 292 h 411"/>
                <a:gd name="T2" fmla="*/ 97 w 305"/>
                <a:gd name="T3" fmla="*/ 411 h 411"/>
                <a:gd name="T4" fmla="*/ 305 w 305"/>
                <a:gd name="T5" fmla="*/ 74 h 411"/>
                <a:gd name="T6" fmla="*/ 186 w 305"/>
                <a:gd name="T7" fmla="*/ 0 h 411"/>
                <a:gd name="T8" fmla="*/ 6 w 305"/>
                <a:gd name="T9" fmla="*/ 292 h 411"/>
              </a:gdLst>
              <a:ahLst/>
              <a:cxnLst>
                <a:cxn ang="0">
                  <a:pos x="T0" y="T1"/>
                </a:cxn>
                <a:cxn ang="0">
                  <a:pos x="T2" y="T3"/>
                </a:cxn>
                <a:cxn ang="0">
                  <a:pos x="T4" y="T5"/>
                </a:cxn>
                <a:cxn ang="0">
                  <a:pos x="T6" y="T7"/>
                </a:cxn>
                <a:cxn ang="0">
                  <a:pos x="T8" y="T9"/>
                </a:cxn>
              </a:cxnLst>
              <a:rect l="0" t="0" r="r" b="b"/>
              <a:pathLst>
                <a:path w="305" h="411">
                  <a:moveTo>
                    <a:pt x="6" y="292"/>
                  </a:moveTo>
                  <a:cubicBezTo>
                    <a:pt x="0" y="301"/>
                    <a:pt x="12" y="337"/>
                    <a:pt x="97" y="411"/>
                  </a:cubicBezTo>
                  <a:cubicBezTo>
                    <a:pt x="305" y="74"/>
                    <a:pt x="305" y="74"/>
                    <a:pt x="305" y="74"/>
                  </a:cubicBezTo>
                  <a:cubicBezTo>
                    <a:pt x="186" y="0"/>
                    <a:pt x="186" y="0"/>
                    <a:pt x="186" y="0"/>
                  </a:cubicBezTo>
                  <a:lnTo>
                    <a:pt x="6" y="292"/>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5" name="Freeform 41">
              <a:extLst>
                <a:ext uri="{FF2B5EF4-FFF2-40B4-BE49-F238E27FC236}">
                  <a16:creationId xmlns:a16="http://schemas.microsoft.com/office/drawing/2014/main" id="{5D93780C-8429-47C1-AFC5-7F2269291AFC}"/>
                </a:ext>
              </a:extLst>
            </p:cNvPr>
            <p:cNvSpPr>
              <a:spLocks/>
            </p:cNvSpPr>
            <p:nvPr userDrawn="1"/>
          </p:nvSpPr>
          <p:spPr bwMode="auto">
            <a:xfrm>
              <a:off x="-2028158" y="3596445"/>
              <a:ext cx="473075" cy="485775"/>
            </a:xfrm>
            <a:custGeom>
              <a:avLst/>
              <a:gdLst>
                <a:gd name="T0" fmla="*/ 175 w 298"/>
                <a:gd name="T1" fmla="*/ 306 h 306"/>
                <a:gd name="T2" fmla="*/ 298 w 298"/>
                <a:gd name="T3" fmla="*/ 109 h 306"/>
                <a:gd name="T4" fmla="*/ 124 w 298"/>
                <a:gd name="T5" fmla="*/ 0 h 306"/>
                <a:gd name="T6" fmla="*/ 0 w 298"/>
                <a:gd name="T7" fmla="*/ 197 h 306"/>
                <a:gd name="T8" fmla="*/ 175 w 298"/>
                <a:gd name="T9" fmla="*/ 306 h 306"/>
              </a:gdLst>
              <a:ahLst/>
              <a:cxnLst>
                <a:cxn ang="0">
                  <a:pos x="T0" y="T1"/>
                </a:cxn>
                <a:cxn ang="0">
                  <a:pos x="T2" y="T3"/>
                </a:cxn>
                <a:cxn ang="0">
                  <a:pos x="T4" y="T5"/>
                </a:cxn>
                <a:cxn ang="0">
                  <a:pos x="T6" y="T7"/>
                </a:cxn>
                <a:cxn ang="0">
                  <a:pos x="T8" y="T9"/>
                </a:cxn>
              </a:cxnLst>
              <a:rect l="0" t="0" r="r" b="b"/>
              <a:pathLst>
                <a:path w="298" h="306">
                  <a:moveTo>
                    <a:pt x="175" y="306"/>
                  </a:moveTo>
                  <a:lnTo>
                    <a:pt x="298" y="109"/>
                  </a:lnTo>
                  <a:lnTo>
                    <a:pt x="124" y="0"/>
                  </a:lnTo>
                  <a:lnTo>
                    <a:pt x="0" y="197"/>
                  </a:lnTo>
                  <a:lnTo>
                    <a:pt x="175" y="30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6" name="Freeform 42">
              <a:extLst>
                <a:ext uri="{FF2B5EF4-FFF2-40B4-BE49-F238E27FC236}">
                  <a16:creationId xmlns:a16="http://schemas.microsoft.com/office/drawing/2014/main" id="{CF77DE0D-A125-401D-8098-20F650A48083}"/>
                </a:ext>
              </a:extLst>
            </p:cNvPr>
            <p:cNvSpPr>
              <a:spLocks/>
            </p:cNvSpPr>
            <p:nvPr userDrawn="1"/>
          </p:nvSpPr>
          <p:spPr bwMode="auto">
            <a:xfrm>
              <a:off x="-1799558" y="3496433"/>
              <a:ext cx="306388" cy="217488"/>
            </a:xfrm>
            <a:custGeom>
              <a:avLst/>
              <a:gdLst>
                <a:gd name="T0" fmla="*/ 0 w 193"/>
                <a:gd name="T1" fmla="*/ 28 h 137"/>
                <a:gd name="T2" fmla="*/ 175 w 193"/>
                <a:gd name="T3" fmla="*/ 137 h 137"/>
                <a:gd name="T4" fmla="*/ 193 w 193"/>
                <a:gd name="T5" fmla="*/ 108 h 137"/>
                <a:gd name="T6" fmla="*/ 19 w 193"/>
                <a:gd name="T7" fmla="*/ 0 h 137"/>
                <a:gd name="T8" fmla="*/ 0 w 193"/>
                <a:gd name="T9" fmla="*/ 28 h 137"/>
              </a:gdLst>
              <a:ahLst/>
              <a:cxnLst>
                <a:cxn ang="0">
                  <a:pos x="T0" y="T1"/>
                </a:cxn>
                <a:cxn ang="0">
                  <a:pos x="T2" y="T3"/>
                </a:cxn>
                <a:cxn ang="0">
                  <a:pos x="T4" y="T5"/>
                </a:cxn>
                <a:cxn ang="0">
                  <a:pos x="T6" y="T7"/>
                </a:cxn>
                <a:cxn ang="0">
                  <a:pos x="T8" y="T9"/>
                </a:cxn>
              </a:cxnLst>
              <a:rect l="0" t="0" r="r" b="b"/>
              <a:pathLst>
                <a:path w="193" h="137">
                  <a:moveTo>
                    <a:pt x="0" y="28"/>
                  </a:moveTo>
                  <a:lnTo>
                    <a:pt x="175" y="137"/>
                  </a:lnTo>
                  <a:lnTo>
                    <a:pt x="193" y="108"/>
                  </a:lnTo>
                  <a:lnTo>
                    <a:pt x="19" y="0"/>
                  </a:lnTo>
                  <a:lnTo>
                    <a:pt x="0" y="2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7" name="Freeform 43">
              <a:extLst>
                <a:ext uri="{FF2B5EF4-FFF2-40B4-BE49-F238E27FC236}">
                  <a16:creationId xmlns:a16="http://schemas.microsoft.com/office/drawing/2014/main" id="{E8779A3C-3B51-4229-80E6-254372F5BB08}"/>
                </a:ext>
              </a:extLst>
            </p:cNvPr>
            <p:cNvSpPr>
              <a:spLocks/>
            </p:cNvSpPr>
            <p:nvPr userDrawn="1"/>
          </p:nvSpPr>
          <p:spPr bwMode="auto">
            <a:xfrm>
              <a:off x="-1737645" y="3075745"/>
              <a:ext cx="504825" cy="538163"/>
            </a:xfrm>
            <a:custGeom>
              <a:avLst/>
              <a:gdLst>
                <a:gd name="T0" fmla="*/ 175 w 318"/>
                <a:gd name="T1" fmla="*/ 339 h 339"/>
                <a:gd name="T2" fmla="*/ 318 w 318"/>
                <a:gd name="T3" fmla="*/ 106 h 339"/>
                <a:gd name="T4" fmla="*/ 144 w 318"/>
                <a:gd name="T5" fmla="*/ 0 h 339"/>
                <a:gd name="T6" fmla="*/ 0 w 318"/>
                <a:gd name="T7" fmla="*/ 230 h 339"/>
                <a:gd name="T8" fmla="*/ 175 w 318"/>
                <a:gd name="T9" fmla="*/ 339 h 339"/>
              </a:gdLst>
              <a:ahLst/>
              <a:cxnLst>
                <a:cxn ang="0">
                  <a:pos x="T0" y="T1"/>
                </a:cxn>
                <a:cxn ang="0">
                  <a:pos x="T2" y="T3"/>
                </a:cxn>
                <a:cxn ang="0">
                  <a:pos x="T4" y="T5"/>
                </a:cxn>
                <a:cxn ang="0">
                  <a:pos x="T6" y="T7"/>
                </a:cxn>
                <a:cxn ang="0">
                  <a:pos x="T8" y="T9"/>
                </a:cxn>
              </a:cxnLst>
              <a:rect l="0" t="0" r="r" b="b"/>
              <a:pathLst>
                <a:path w="318" h="339">
                  <a:moveTo>
                    <a:pt x="175" y="339"/>
                  </a:moveTo>
                  <a:lnTo>
                    <a:pt x="318" y="106"/>
                  </a:lnTo>
                  <a:lnTo>
                    <a:pt x="144" y="0"/>
                  </a:lnTo>
                  <a:lnTo>
                    <a:pt x="0" y="230"/>
                  </a:lnTo>
                  <a:lnTo>
                    <a:pt x="175" y="339"/>
                  </a:lnTo>
                  <a:close/>
                </a:path>
              </a:pathLst>
            </a:custGeom>
            <a:solidFill>
              <a:srgbClr val="3FA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8" name="Freeform 44">
              <a:extLst>
                <a:ext uri="{FF2B5EF4-FFF2-40B4-BE49-F238E27FC236}">
                  <a16:creationId xmlns:a16="http://schemas.microsoft.com/office/drawing/2014/main" id="{B65683FF-DBC8-418C-BFE3-28CF1A3BE247}"/>
                </a:ext>
              </a:extLst>
            </p:cNvPr>
            <p:cNvSpPr>
              <a:spLocks/>
            </p:cNvSpPr>
            <p:nvPr userDrawn="1"/>
          </p:nvSpPr>
          <p:spPr bwMode="auto">
            <a:xfrm>
              <a:off x="-1474120" y="2856670"/>
              <a:ext cx="433388" cy="331788"/>
            </a:xfrm>
            <a:custGeom>
              <a:avLst/>
              <a:gdLst>
                <a:gd name="T0" fmla="*/ 84 w 133"/>
                <a:gd name="T1" fmla="*/ 102 h 102"/>
                <a:gd name="T2" fmla="*/ 133 w 133"/>
                <a:gd name="T3" fmla="*/ 24 h 102"/>
                <a:gd name="T4" fmla="*/ 0 w 133"/>
                <a:gd name="T5" fmla="*/ 50 h 102"/>
                <a:gd name="T6" fmla="*/ 84 w 133"/>
                <a:gd name="T7" fmla="*/ 102 h 102"/>
              </a:gdLst>
              <a:ahLst/>
              <a:cxnLst>
                <a:cxn ang="0">
                  <a:pos x="T0" y="T1"/>
                </a:cxn>
                <a:cxn ang="0">
                  <a:pos x="T2" y="T3"/>
                </a:cxn>
                <a:cxn ang="0">
                  <a:pos x="T4" y="T5"/>
                </a:cxn>
                <a:cxn ang="0">
                  <a:pos x="T6" y="T7"/>
                </a:cxn>
              </a:cxnLst>
              <a:rect l="0" t="0" r="r" b="b"/>
              <a:pathLst>
                <a:path w="133" h="102">
                  <a:moveTo>
                    <a:pt x="84" y="102"/>
                  </a:moveTo>
                  <a:cubicBezTo>
                    <a:pt x="133" y="24"/>
                    <a:pt x="133" y="24"/>
                    <a:pt x="133" y="24"/>
                  </a:cubicBezTo>
                  <a:cubicBezTo>
                    <a:pt x="86" y="0"/>
                    <a:pt x="30" y="11"/>
                    <a:pt x="0" y="50"/>
                  </a:cubicBezTo>
                  <a:lnTo>
                    <a:pt x="84" y="102"/>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9" name="Freeform 45">
              <a:extLst>
                <a:ext uri="{FF2B5EF4-FFF2-40B4-BE49-F238E27FC236}">
                  <a16:creationId xmlns:a16="http://schemas.microsoft.com/office/drawing/2014/main" id="{DCFCA3CA-2A68-466A-A68B-68647E79638C}"/>
                </a:ext>
              </a:extLst>
            </p:cNvPr>
            <p:cNvSpPr>
              <a:spLocks noEditPoints="1"/>
            </p:cNvSpPr>
            <p:nvPr userDrawn="1"/>
          </p:nvSpPr>
          <p:spPr bwMode="auto">
            <a:xfrm>
              <a:off x="-2288508" y="1878770"/>
              <a:ext cx="4448175" cy="4659313"/>
            </a:xfrm>
            <a:custGeom>
              <a:avLst/>
              <a:gdLst>
                <a:gd name="T0" fmla="*/ 1334 w 1365"/>
                <a:gd name="T1" fmla="*/ 421 h 1429"/>
                <a:gd name="T2" fmla="*/ 1112 w 1365"/>
                <a:gd name="T3" fmla="*/ 284 h 1429"/>
                <a:gd name="T4" fmla="*/ 790 w 1365"/>
                <a:gd name="T5" fmla="*/ 85 h 1429"/>
                <a:gd name="T6" fmla="*/ 393 w 1365"/>
                <a:gd name="T7" fmla="*/ 307 h 1429"/>
                <a:gd name="T8" fmla="*/ 147 w 1365"/>
                <a:gd name="T9" fmla="*/ 477 h 1429"/>
                <a:gd name="T10" fmla="*/ 58 w 1365"/>
                <a:gd name="T11" fmla="*/ 621 h 1429"/>
                <a:gd name="T12" fmla="*/ 887 w 1365"/>
                <a:gd name="T13" fmla="*/ 1266 h 1429"/>
                <a:gd name="T14" fmla="*/ 1115 w 1365"/>
                <a:gd name="T15" fmla="*/ 1117 h 1429"/>
                <a:gd name="T16" fmla="*/ 1211 w 1365"/>
                <a:gd name="T17" fmla="*/ 962 h 1429"/>
                <a:gd name="T18" fmla="*/ 28 w 1365"/>
                <a:gd name="T19" fmla="*/ 936 h 1429"/>
                <a:gd name="T20" fmla="*/ 182 w 1365"/>
                <a:gd name="T21" fmla="*/ 686 h 1429"/>
                <a:gd name="T22" fmla="*/ 271 w 1365"/>
                <a:gd name="T23" fmla="*/ 542 h 1429"/>
                <a:gd name="T24" fmla="*/ 411 w 1365"/>
                <a:gd name="T25" fmla="*/ 317 h 1429"/>
                <a:gd name="T26" fmla="*/ 560 w 1365"/>
                <a:gd name="T27" fmla="*/ 456 h 1429"/>
                <a:gd name="T28" fmla="*/ 321 w 1365"/>
                <a:gd name="T29" fmla="*/ 594 h 1429"/>
                <a:gd name="T30" fmla="*/ 243 w 1365"/>
                <a:gd name="T31" fmla="*/ 783 h 1429"/>
                <a:gd name="T32" fmla="*/ 682 w 1365"/>
                <a:gd name="T33" fmla="*/ 1261 h 1429"/>
                <a:gd name="T34" fmla="*/ 849 w 1365"/>
                <a:gd name="T35" fmla="*/ 1140 h 1429"/>
                <a:gd name="T36" fmla="*/ 901 w 1365"/>
                <a:gd name="T37" fmla="*/ 916 h 1429"/>
                <a:gd name="T38" fmla="*/ 1300 w 1365"/>
                <a:gd name="T39" fmla="*/ 476 h 1429"/>
                <a:gd name="T40" fmla="*/ 1095 w 1365"/>
                <a:gd name="T41" fmla="*/ 891 h 1429"/>
                <a:gd name="T42" fmla="*/ 1000 w 1365"/>
                <a:gd name="T43" fmla="*/ 1046 h 1429"/>
                <a:gd name="T44" fmla="*/ 875 w 1365"/>
                <a:gd name="T45" fmla="*/ 1248 h 1429"/>
                <a:gd name="T46" fmla="*/ 159 w 1365"/>
                <a:gd name="T47" fmla="*/ 496 h 1429"/>
                <a:gd name="T48" fmla="*/ 334 w 1365"/>
                <a:gd name="T49" fmla="*/ 402 h 1429"/>
                <a:gd name="T50" fmla="*/ 254 w 1365"/>
                <a:gd name="T51" fmla="*/ 532 h 1429"/>
                <a:gd name="T52" fmla="*/ 225 w 1365"/>
                <a:gd name="T53" fmla="*/ 580 h 1429"/>
                <a:gd name="T54" fmla="*/ 225 w 1365"/>
                <a:gd name="T55" fmla="*/ 580 h 1429"/>
                <a:gd name="T56" fmla="*/ 155 w 1365"/>
                <a:gd name="T57" fmla="*/ 693 h 1429"/>
                <a:gd name="T58" fmla="*/ 327 w 1365"/>
                <a:gd name="T59" fmla="*/ 622 h 1429"/>
                <a:gd name="T60" fmla="*/ 503 w 1365"/>
                <a:gd name="T61" fmla="*/ 759 h 1429"/>
                <a:gd name="T62" fmla="*/ 749 w 1365"/>
                <a:gd name="T63" fmla="*/ 976 h 1429"/>
                <a:gd name="T64" fmla="*/ 842 w 1365"/>
                <a:gd name="T65" fmla="*/ 1121 h 1429"/>
                <a:gd name="T66" fmla="*/ 745 w 1365"/>
                <a:gd name="T67" fmla="*/ 1232 h 1429"/>
                <a:gd name="T68" fmla="*/ 253 w 1365"/>
                <a:gd name="T69" fmla="*/ 802 h 1429"/>
                <a:gd name="T70" fmla="*/ 801 w 1365"/>
                <a:gd name="T71" fmla="*/ 1141 h 1429"/>
                <a:gd name="T72" fmla="*/ 789 w 1365"/>
                <a:gd name="T73" fmla="*/ 806 h 1429"/>
                <a:gd name="T74" fmla="*/ 748 w 1365"/>
                <a:gd name="T75" fmla="*/ 910 h 1429"/>
                <a:gd name="T76" fmla="*/ 800 w 1365"/>
                <a:gd name="T77" fmla="*/ 788 h 1429"/>
                <a:gd name="T78" fmla="*/ 574 w 1365"/>
                <a:gd name="T79" fmla="*/ 714 h 1429"/>
                <a:gd name="T80" fmla="*/ 876 w 1365"/>
                <a:gd name="T81" fmla="*/ 665 h 1429"/>
                <a:gd name="T82" fmla="*/ 526 w 1365"/>
                <a:gd name="T83" fmla="*/ 721 h 1429"/>
                <a:gd name="T84" fmla="*/ 437 w 1365"/>
                <a:gd name="T85" fmla="*/ 760 h 1429"/>
                <a:gd name="T86" fmla="*/ 546 w 1365"/>
                <a:gd name="T87" fmla="*/ 652 h 1429"/>
                <a:gd name="T88" fmla="*/ 425 w 1365"/>
                <a:gd name="T89" fmla="*/ 621 h 1429"/>
                <a:gd name="T90" fmla="*/ 848 w 1365"/>
                <a:gd name="T91" fmla="*/ 920 h 1429"/>
                <a:gd name="T92" fmla="*/ 1126 w 1365"/>
                <a:gd name="T93" fmla="*/ 719 h 1429"/>
                <a:gd name="T94" fmla="*/ 1126 w 1365"/>
                <a:gd name="T95" fmla="*/ 719 h 1429"/>
                <a:gd name="T96" fmla="*/ 1118 w 1365"/>
                <a:gd name="T97" fmla="*/ 311 h 1429"/>
                <a:gd name="T98" fmla="*/ 658 w 1365"/>
                <a:gd name="T99" fmla="*/ 507 h 1429"/>
                <a:gd name="T100" fmla="*/ 856 w 1365"/>
                <a:gd name="T101" fmla="*/ 149 h 1429"/>
                <a:gd name="T102" fmla="*/ 796 w 1365"/>
                <a:gd name="T103" fmla="*/ 112 h 1429"/>
                <a:gd name="T104" fmla="*/ 660 w 1365"/>
                <a:gd name="T105" fmla="*/ 28 h 1429"/>
                <a:gd name="T106" fmla="*/ 1111 w 1365"/>
                <a:gd name="T107" fmla="*/ 1085 h 1429"/>
                <a:gd name="T108" fmla="*/ 1118 w 1365"/>
                <a:gd name="T109" fmla="*/ 893 h 1429"/>
                <a:gd name="T110" fmla="*/ 897 w 1365"/>
                <a:gd name="T111" fmla="*/ 1249 h 1429"/>
                <a:gd name="T112" fmla="*/ 954 w 1365"/>
                <a:gd name="T113" fmla="*/ 1157 h 1429"/>
                <a:gd name="T114" fmla="*/ 954 w 1365"/>
                <a:gd name="T115" fmla="*/ 1157 h 1429"/>
                <a:gd name="T116" fmla="*/ 1122 w 1365"/>
                <a:gd name="T117" fmla="*/ 1068 h 1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65" h="1429">
                  <a:moveTo>
                    <a:pt x="1175" y="800"/>
                  </a:moveTo>
                  <a:cubicBezTo>
                    <a:pt x="1365" y="493"/>
                    <a:pt x="1365" y="493"/>
                    <a:pt x="1365" y="493"/>
                  </a:cubicBezTo>
                  <a:cubicBezTo>
                    <a:pt x="1310" y="459"/>
                    <a:pt x="1310" y="459"/>
                    <a:pt x="1310" y="459"/>
                  </a:cubicBezTo>
                  <a:cubicBezTo>
                    <a:pt x="1334" y="421"/>
                    <a:pt x="1334" y="421"/>
                    <a:pt x="1334" y="421"/>
                  </a:cubicBezTo>
                  <a:cubicBezTo>
                    <a:pt x="1206" y="342"/>
                    <a:pt x="1206" y="342"/>
                    <a:pt x="1206" y="342"/>
                  </a:cubicBezTo>
                  <a:cubicBezTo>
                    <a:pt x="1197" y="337"/>
                    <a:pt x="1197" y="337"/>
                    <a:pt x="1197" y="337"/>
                  </a:cubicBezTo>
                  <a:cubicBezTo>
                    <a:pt x="1120" y="289"/>
                    <a:pt x="1120" y="289"/>
                    <a:pt x="1120" y="289"/>
                  </a:cubicBezTo>
                  <a:cubicBezTo>
                    <a:pt x="1112" y="284"/>
                    <a:pt x="1112" y="284"/>
                    <a:pt x="1112" y="284"/>
                  </a:cubicBezTo>
                  <a:cubicBezTo>
                    <a:pt x="884" y="143"/>
                    <a:pt x="884" y="143"/>
                    <a:pt x="884" y="143"/>
                  </a:cubicBezTo>
                  <a:cubicBezTo>
                    <a:pt x="875" y="138"/>
                    <a:pt x="875" y="138"/>
                    <a:pt x="875" y="138"/>
                  </a:cubicBezTo>
                  <a:cubicBezTo>
                    <a:pt x="798" y="90"/>
                    <a:pt x="798" y="90"/>
                    <a:pt x="798" y="90"/>
                  </a:cubicBezTo>
                  <a:cubicBezTo>
                    <a:pt x="790" y="85"/>
                    <a:pt x="790" y="85"/>
                    <a:pt x="790" y="85"/>
                  </a:cubicBezTo>
                  <a:cubicBezTo>
                    <a:pt x="653" y="0"/>
                    <a:pt x="653" y="0"/>
                    <a:pt x="653" y="0"/>
                  </a:cubicBezTo>
                  <a:cubicBezTo>
                    <a:pt x="630" y="39"/>
                    <a:pt x="630" y="39"/>
                    <a:pt x="630" y="39"/>
                  </a:cubicBezTo>
                  <a:cubicBezTo>
                    <a:pt x="579" y="7"/>
                    <a:pt x="579" y="7"/>
                    <a:pt x="579" y="7"/>
                  </a:cubicBezTo>
                  <a:cubicBezTo>
                    <a:pt x="393" y="307"/>
                    <a:pt x="393" y="307"/>
                    <a:pt x="393" y="307"/>
                  </a:cubicBezTo>
                  <a:cubicBezTo>
                    <a:pt x="334" y="276"/>
                    <a:pt x="261" y="293"/>
                    <a:pt x="227" y="348"/>
                  </a:cubicBezTo>
                  <a:cubicBezTo>
                    <a:pt x="222" y="356"/>
                    <a:pt x="222" y="356"/>
                    <a:pt x="222" y="356"/>
                  </a:cubicBezTo>
                  <a:cubicBezTo>
                    <a:pt x="152" y="469"/>
                    <a:pt x="152" y="469"/>
                    <a:pt x="152" y="469"/>
                  </a:cubicBezTo>
                  <a:cubicBezTo>
                    <a:pt x="147" y="477"/>
                    <a:pt x="147" y="477"/>
                    <a:pt x="147" y="477"/>
                  </a:cubicBezTo>
                  <a:cubicBezTo>
                    <a:pt x="128" y="508"/>
                    <a:pt x="128" y="508"/>
                    <a:pt x="128" y="508"/>
                  </a:cubicBezTo>
                  <a:cubicBezTo>
                    <a:pt x="123" y="517"/>
                    <a:pt x="123" y="517"/>
                    <a:pt x="123" y="517"/>
                  </a:cubicBezTo>
                  <a:cubicBezTo>
                    <a:pt x="63" y="613"/>
                    <a:pt x="63" y="613"/>
                    <a:pt x="63" y="613"/>
                  </a:cubicBezTo>
                  <a:cubicBezTo>
                    <a:pt x="58" y="621"/>
                    <a:pt x="58" y="621"/>
                    <a:pt x="58" y="621"/>
                  </a:cubicBezTo>
                  <a:cubicBezTo>
                    <a:pt x="24" y="676"/>
                    <a:pt x="41" y="749"/>
                    <a:pt x="96" y="788"/>
                  </a:cubicBezTo>
                  <a:cubicBezTo>
                    <a:pt x="0" y="943"/>
                    <a:pt x="0" y="943"/>
                    <a:pt x="0" y="943"/>
                  </a:cubicBezTo>
                  <a:cubicBezTo>
                    <a:pt x="786" y="1429"/>
                    <a:pt x="786" y="1429"/>
                    <a:pt x="786" y="1429"/>
                  </a:cubicBezTo>
                  <a:cubicBezTo>
                    <a:pt x="887" y="1266"/>
                    <a:pt x="887" y="1266"/>
                    <a:pt x="887" y="1266"/>
                  </a:cubicBezTo>
                  <a:cubicBezTo>
                    <a:pt x="944" y="1296"/>
                    <a:pt x="1015" y="1280"/>
                    <a:pt x="1048" y="1227"/>
                  </a:cubicBezTo>
                  <a:cubicBezTo>
                    <a:pt x="1053" y="1218"/>
                    <a:pt x="1053" y="1218"/>
                    <a:pt x="1053" y="1218"/>
                  </a:cubicBezTo>
                  <a:cubicBezTo>
                    <a:pt x="1110" y="1126"/>
                    <a:pt x="1110" y="1126"/>
                    <a:pt x="1110" y="1126"/>
                  </a:cubicBezTo>
                  <a:cubicBezTo>
                    <a:pt x="1115" y="1117"/>
                    <a:pt x="1115" y="1117"/>
                    <a:pt x="1115" y="1117"/>
                  </a:cubicBezTo>
                  <a:cubicBezTo>
                    <a:pt x="1134" y="1087"/>
                    <a:pt x="1134" y="1087"/>
                    <a:pt x="1134" y="1087"/>
                  </a:cubicBezTo>
                  <a:cubicBezTo>
                    <a:pt x="1139" y="1079"/>
                    <a:pt x="1139" y="1079"/>
                    <a:pt x="1139" y="1079"/>
                  </a:cubicBezTo>
                  <a:cubicBezTo>
                    <a:pt x="1206" y="971"/>
                    <a:pt x="1206" y="971"/>
                    <a:pt x="1206" y="971"/>
                  </a:cubicBezTo>
                  <a:cubicBezTo>
                    <a:pt x="1211" y="962"/>
                    <a:pt x="1211" y="962"/>
                    <a:pt x="1211" y="962"/>
                  </a:cubicBezTo>
                  <a:cubicBezTo>
                    <a:pt x="1244" y="909"/>
                    <a:pt x="1227" y="839"/>
                    <a:pt x="1175" y="800"/>
                  </a:cubicBezTo>
                  <a:close/>
                  <a:moveTo>
                    <a:pt x="869" y="1256"/>
                  </a:moveTo>
                  <a:cubicBezTo>
                    <a:pt x="780" y="1401"/>
                    <a:pt x="780" y="1401"/>
                    <a:pt x="780" y="1401"/>
                  </a:cubicBezTo>
                  <a:cubicBezTo>
                    <a:pt x="28" y="936"/>
                    <a:pt x="28" y="936"/>
                    <a:pt x="28" y="936"/>
                  </a:cubicBezTo>
                  <a:cubicBezTo>
                    <a:pt x="113" y="799"/>
                    <a:pt x="113" y="799"/>
                    <a:pt x="113" y="799"/>
                  </a:cubicBezTo>
                  <a:cubicBezTo>
                    <a:pt x="118" y="791"/>
                    <a:pt x="118" y="791"/>
                    <a:pt x="118" y="791"/>
                  </a:cubicBezTo>
                  <a:cubicBezTo>
                    <a:pt x="177" y="695"/>
                    <a:pt x="177" y="695"/>
                    <a:pt x="177" y="695"/>
                  </a:cubicBezTo>
                  <a:cubicBezTo>
                    <a:pt x="182" y="686"/>
                    <a:pt x="182" y="686"/>
                    <a:pt x="182" y="686"/>
                  </a:cubicBezTo>
                  <a:cubicBezTo>
                    <a:pt x="242" y="590"/>
                    <a:pt x="242" y="590"/>
                    <a:pt x="242" y="590"/>
                  </a:cubicBezTo>
                  <a:cubicBezTo>
                    <a:pt x="247" y="582"/>
                    <a:pt x="247" y="582"/>
                    <a:pt x="247" y="582"/>
                  </a:cubicBezTo>
                  <a:cubicBezTo>
                    <a:pt x="266" y="551"/>
                    <a:pt x="266" y="551"/>
                    <a:pt x="266" y="551"/>
                  </a:cubicBezTo>
                  <a:cubicBezTo>
                    <a:pt x="271" y="542"/>
                    <a:pt x="271" y="542"/>
                    <a:pt x="271" y="542"/>
                  </a:cubicBezTo>
                  <a:cubicBezTo>
                    <a:pt x="341" y="430"/>
                    <a:pt x="341" y="430"/>
                    <a:pt x="341" y="430"/>
                  </a:cubicBezTo>
                  <a:cubicBezTo>
                    <a:pt x="346" y="421"/>
                    <a:pt x="346" y="421"/>
                    <a:pt x="346" y="421"/>
                  </a:cubicBezTo>
                  <a:cubicBezTo>
                    <a:pt x="405" y="326"/>
                    <a:pt x="405" y="326"/>
                    <a:pt x="405" y="326"/>
                  </a:cubicBezTo>
                  <a:cubicBezTo>
                    <a:pt x="411" y="317"/>
                    <a:pt x="411" y="317"/>
                    <a:pt x="411" y="317"/>
                  </a:cubicBezTo>
                  <a:cubicBezTo>
                    <a:pt x="585" y="35"/>
                    <a:pt x="585" y="35"/>
                    <a:pt x="585" y="35"/>
                  </a:cubicBezTo>
                  <a:cubicBezTo>
                    <a:pt x="619" y="56"/>
                    <a:pt x="619" y="56"/>
                    <a:pt x="619" y="56"/>
                  </a:cubicBezTo>
                  <a:cubicBezTo>
                    <a:pt x="463" y="309"/>
                    <a:pt x="463" y="309"/>
                    <a:pt x="463" y="309"/>
                  </a:cubicBezTo>
                  <a:cubicBezTo>
                    <a:pt x="442" y="343"/>
                    <a:pt x="503" y="406"/>
                    <a:pt x="560" y="456"/>
                  </a:cubicBezTo>
                  <a:cubicBezTo>
                    <a:pt x="479" y="588"/>
                    <a:pt x="479" y="588"/>
                    <a:pt x="479" y="588"/>
                  </a:cubicBezTo>
                  <a:cubicBezTo>
                    <a:pt x="453" y="577"/>
                    <a:pt x="423" y="587"/>
                    <a:pt x="408" y="611"/>
                  </a:cubicBezTo>
                  <a:cubicBezTo>
                    <a:pt x="391" y="638"/>
                    <a:pt x="391" y="638"/>
                    <a:pt x="391" y="638"/>
                  </a:cubicBezTo>
                  <a:cubicBezTo>
                    <a:pt x="321" y="594"/>
                    <a:pt x="321" y="594"/>
                    <a:pt x="321" y="594"/>
                  </a:cubicBezTo>
                  <a:cubicBezTo>
                    <a:pt x="228" y="744"/>
                    <a:pt x="228" y="744"/>
                    <a:pt x="228" y="744"/>
                  </a:cubicBezTo>
                  <a:cubicBezTo>
                    <a:pt x="223" y="753"/>
                    <a:pt x="223" y="753"/>
                    <a:pt x="223" y="753"/>
                  </a:cubicBezTo>
                  <a:cubicBezTo>
                    <a:pt x="227" y="755"/>
                    <a:pt x="227" y="755"/>
                    <a:pt x="227" y="755"/>
                  </a:cubicBezTo>
                  <a:cubicBezTo>
                    <a:pt x="228" y="763"/>
                    <a:pt x="233" y="772"/>
                    <a:pt x="243" y="783"/>
                  </a:cubicBezTo>
                  <a:cubicBezTo>
                    <a:pt x="241" y="786"/>
                    <a:pt x="238" y="789"/>
                    <a:pt x="236" y="792"/>
                  </a:cubicBezTo>
                  <a:cubicBezTo>
                    <a:pt x="180" y="883"/>
                    <a:pt x="180" y="883"/>
                    <a:pt x="180" y="883"/>
                  </a:cubicBezTo>
                  <a:cubicBezTo>
                    <a:pt x="163" y="910"/>
                    <a:pt x="172" y="946"/>
                    <a:pt x="199" y="962"/>
                  </a:cubicBezTo>
                  <a:cubicBezTo>
                    <a:pt x="682" y="1261"/>
                    <a:pt x="682" y="1261"/>
                    <a:pt x="682" y="1261"/>
                  </a:cubicBezTo>
                  <a:cubicBezTo>
                    <a:pt x="709" y="1278"/>
                    <a:pt x="745" y="1269"/>
                    <a:pt x="762" y="1242"/>
                  </a:cubicBezTo>
                  <a:cubicBezTo>
                    <a:pt x="818" y="1151"/>
                    <a:pt x="818" y="1151"/>
                    <a:pt x="818" y="1151"/>
                  </a:cubicBezTo>
                  <a:cubicBezTo>
                    <a:pt x="821" y="1148"/>
                    <a:pt x="822" y="1143"/>
                    <a:pt x="824" y="1139"/>
                  </a:cubicBezTo>
                  <a:cubicBezTo>
                    <a:pt x="835" y="1141"/>
                    <a:pt x="843" y="1142"/>
                    <a:pt x="849" y="1140"/>
                  </a:cubicBezTo>
                  <a:cubicBezTo>
                    <a:pt x="852" y="1142"/>
                    <a:pt x="852" y="1142"/>
                    <a:pt x="852" y="1142"/>
                  </a:cubicBezTo>
                  <a:cubicBezTo>
                    <a:pt x="950" y="983"/>
                    <a:pt x="950" y="983"/>
                    <a:pt x="950" y="983"/>
                  </a:cubicBezTo>
                  <a:cubicBezTo>
                    <a:pt x="885" y="942"/>
                    <a:pt x="885" y="942"/>
                    <a:pt x="885" y="942"/>
                  </a:cubicBezTo>
                  <a:cubicBezTo>
                    <a:pt x="901" y="916"/>
                    <a:pt x="901" y="916"/>
                    <a:pt x="901" y="916"/>
                  </a:cubicBezTo>
                  <a:cubicBezTo>
                    <a:pt x="915" y="893"/>
                    <a:pt x="912" y="865"/>
                    <a:pt x="894" y="846"/>
                  </a:cubicBezTo>
                  <a:cubicBezTo>
                    <a:pt x="977" y="712"/>
                    <a:pt x="977" y="712"/>
                    <a:pt x="977" y="712"/>
                  </a:cubicBezTo>
                  <a:cubicBezTo>
                    <a:pt x="1043" y="739"/>
                    <a:pt x="1123" y="762"/>
                    <a:pt x="1143" y="730"/>
                  </a:cubicBezTo>
                  <a:cubicBezTo>
                    <a:pt x="1300" y="476"/>
                    <a:pt x="1300" y="476"/>
                    <a:pt x="1300" y="476"/>
                  </a:cubicBezTo>
                  <a:cubicBezTo>
                    <a:pt x="1337" y="500"/>
                    <a:pt x="1337" y="500"/>
                    <a:pt x="1337" y="500"/>
                  </a:cubicBezTo>
                  <a:cubicBezTo>
                    <a:pt x="1158" y="790"/>
                    <a:pt x="1158" y="790"/>
                    <a:pt x="1158" y="790"/>
                  </a:cubicBezTo>
                  <a:cubicBezTo>
                    <a:pt x="1153" y="798"/>
                    <a:pt x="1153" y="798"/>
                    <a:pt x="1153" y="798"/>
                  </a:cubicBezTo>
                  <a:cubicBezTo>
                    <a:pt x="1095" y="891"/>
                    <a:pt x="1095" y="891"/>
                    <a:pt x="1095" y="891"/>
                  </a:cubicBezTo>
                  <a:cubicBezTo>
                    <a:pt x="1090" y="899"/>
                    <a:pt x="1090" y="899"/>
                    <a:pt x="1090" y="899"/>
                  </a:cubicBezTo>
                  <a:cubicBezTo>
                    <a:pt x="1023" y="1007"/>
                    <a:pt x="1023" y="1007"/>
                    <a:pt x="1023" y="1007"/>
                  </a:cubicBezTo>
                  <a:cubicBezTo>
                    <a:pt x="1018" y="1016"/>
                    <a:pt x="1018" y="1016"/>
                    <a:pt x="1018" y="1016"/>
                  </a:cubicBezTo>
                  <a:cubicBezTo>
                    <a:pt x="1000" y="1046"/>
                    <a:pt x="1000" y="1046"/>
                    <a:pt x="1000" y="1046"/>
                  </a:cubicBezTo>
                  <a:cubicBezTo>
                    <a:pt x="994" y="1054"/>
                    <a:pt x="994" y="1054"/>
                    <a:pt x="994" y="1054"/>
                  </a:cubicBezTo>
                  <a:cubicBezTo>
                    <a:pt x="937" y="1147"/>
                    <a:pt x="937" y="1147"/>
                    <a:pt x="937" y="1147"/>
                  </a:cubicBezTo>
                  <a:cubicBezTo>
                    <a:pt x="932" y="1155"/>
                    <a:pt x="932" y="1155"/>
                    <a:pt x="932" y="1155"/>
                  </a:cubicBezTo>
                  <a:cubicBezTo>
                    <a:pt x="875" y="1248"/>
                    <a:pt x="875" y="1248"/>
                    <a:pt x="875" y="1248"/>
                  </a:cubicBezTo>
                  <a:lnTo>
                    <a:pt x="869" y="1256"/>
                  </a:lnTo>
                  <a:close/>
                  <a:moveTo>
                    <a:pt x="235" y="563"/>
                  </a:moveTo>
                  <a:cubicBezTo>
                    <a:pt x="150" y="510"/>
                    <a:pt x="150" y="510"/>
                    <a:pt x="150" y="510"/>
                  </a:cubicBezTo>
                  <a:cubicBezTo>
                    <a:pt x="159" y="496"/>
                    <a:pt x="159" y="496"/>
                    <a:pt x="159" y="496"/>
                  </a:cubicBezTo>
                  <a:cubicBezTo>
                    <a:pt x="244" y="549"/>
                    <a:pt x="244" y="549"/>
                    <a:pt x="244" y="549"/>
                  </a:cubicBezTo>
                  <a:lnTo>
                    <a:pt x="235" y="563"/>
                  </a:lnTo>
                  <a:close/>
                  <a:moveTo>
                    <a:pt x="383" y="324"/>
                  </a:moveTo>
                  <a:cubicBezTo>
                    <a:pt x="334" y="402"/>
                    <a:pt x="334" y="402"/>
                    <a:pt x="334" y="402"/>
                  </a:cubicBezTo>
                  <a:cubicBezTo>
                    <a:pt x="250" y="350"/>
                    <a:pt x="250" y="350"/>
                    <a:pt x="250" y="350"/>
                  </a:cubicBezTo>
                  <a:cubicBezTo>
                    <a:pt x="280" y="311"/>
                    <a:pt x="336" y="300"/>
                    <a:pt x="383" y="324"/>
                  </a:cubicBezTo>
                  <a:close/>
                  <a:moveTo>
                    <a:pt x="324" y="419"/>
                  </a:moveTo>
                  <a:cubicBezTo>
                    <a:pt x="254" y="532"/>
                    <a:pt x="254" y="532"/>
                    <a:pt x="254" y="532"/>
                  </a:cubicBezTo>
                  <a:cubicBezTo>
                    <a:pt x="169" y="479"/>
                    <a:pt x="169" y="479"/>
                    <a:pt x="169" y="479"/>
                  </a:cubicBezTo>
                  <a:cubicBezTo>
                    <a:pt x="239" y="367"/>
                    <a:pt x="239" y="367"/>
                    <a:pt x="239" y="367"/>
                  </a:cubicBezTo>
                  <a:lnTo>
                    <a:pt x="324" y="419"/>
                  </a:lnTo>
                  <a:close/>
                  <a:moveTo>
                    <a:pt x="225" y="580"/>
                  </a:moveTo>
                  <a:cubicBezTo>
                    <a:pt x="165" y="676"/>
                    <a:pt x="165" y="676"/>
                    <a:pt x="165" y="676"/>
                  </a:cubicBezTo>
                  <a:cubicBezTo>
                    <a:pt x="80" y="623"/>
                    <a:pt x="80" y="623"/>
                    <a:pt x="80" y="623"/>
                  </a:cubicBezTo>
                  <a:cubicBezTo>
                    <a:pt x="140" y="527"/>
                    <a:pt x="140" y="527"/>
                    <a:pt x="140" y="527"/>
                  </a:cubicBezTo>
                  <a:lnTo>
                    <a:pt x="225" y="580"/>
                  </a:lnTo>
                  <a:close/>
                  <a:moveTo>
                    <a:pt x="155" y="693"/>
                  </a:moveTo>
                  <a:cubicBezTo>
                    <a:pt x="106" y="771"/>
                    <a:pt x="106" y="771"/>
                    <a:pt x="106" y="771"/>
                  </a:cubicBezTo>
                  <a:cubicBezTo>
                    <a:pt x="64" y="740"/>
                    <a:pt x="49" y="685"/>
                    <a:pt x="70" y="641"/>
                  </a:cubicBezTo>
                  <a:lnTo>
                    <a:pt x="155" y="693"/>
                  </a:lnTo>
                  <a:close/>
                  <a:moveTo>
                    <a:pt x="525" y="968"/>
                  </a:moveTo>
                  <a:cubicBezTo>
                    <a:pt x="408" y="896"/>
                    <a:pt x="306" y="821"/>
                    <a:pt x="264" y="777"/>
                  </a:cubicBezTo>
                  <a:cubicBezTo>
                    <a:pt x="249" y="761"/>
                    <a:pt x="247" y="754"/>
                    <a:pt x="246" y="753"/>
                  </a:cubicBezTo>
                  <a:cubicBezTo>
                    <a:pt x="327" y="622"/>
                    <a:pt x="327" y="622"/>
                    <a:pt x="327" y="622"/>
                  </a:cubicBezTo>
                  <a:cubicBezTo>
                    <a:pt x="422" y="680"/>
                    <a:pt x="422" y="680"/>
                    <a:pt x="422" y="680"/>
                  </a:cubicBezTo>
                  <a:cubicBezTo>
                    <a:pt x="409" y="701"/>
                    <a:pt x="409" y="701"/>
                    <a:pt x="409" y="701"/>
                  </a:cubicBezTo>
                  <a:cubicBezTo>
                    <a:pt x="393" y="727"/>
                    <a:pt x="401" y="761"/>
                    <a:pt x="427" y="777"/>
                  </a:cubicBezTo>
                  <a:cubicBezTo>
                    <a:pt x="453" y="793"/>
                    <a:pt x="487" y="785"/>
                    <a:pt x="503" y="759"/>
                  </a:cubicBezTo>
                  <a:cubicBezTo>
                    <a:pt x="516" y="738"/>
                    <a:pt x="516" y="738"/>
                    <a:pt x="516" y="738"/>
                  </a:cubicBezTo>
                  <a:cubicBezTo>
                    <a:pt x="744" y="879"/>
                    <a:pt x="744" y="879"/>
                    <a:pt x="744" y="879"/>
                  </a:cubicBezTo>
                  <a:cubicBezTo>
                    <a:pt x="731" y="900"/>
                    <a:pt x="731" y="900"/>
                    <a:pt x="731" y="900"/>
                  </a:cubicBezTo>
                  <a:cubicBezTo>
                    <a:pt x="715" y="926"/>
                    <a:pt x="723" y="960"/>
                    <a:pt x="749" y="976"/>
                  </a:cubicBezTo>
                  <a:cubicBezTo>
                    <a:pt x="775" y="992"/>
                    <a:pt x="809" y="984"/>
                    <a:pt x="825" y="958"/>
                  </a:cubicBezTo>
                  <a:cubicBezTo>
                    <a:pt x="838" y="937"/>
                    <a:pt x="838" y="937"/>
                    <a:pt x="838" y="937"/>
                  </a:cubicBezTo>
                  <a:cubicBezTo>
                    <a:pt x="923" y="990"/>
                    <a:pt x="923" y="990"/>
                    <a:pt x="923" y="990"/>
                  </a:cubicBezTo>
                  <a:cubicBezTo>
                    <a:pt x="842" y="1121"/>
                    <a:pt x="842" y="1121"/>
                    <a:pt x="842" y="1121"/>
                  </a:cubicBezTo>
                  <a:cubicBezTo>
                    <a:pt x="840" y="1121"/>
                    <a:pt x="834" y="1122"/>
                    <a:pt x="819" y="1118"/>
                  </a:cubicBezTo>
                  <a:cubicBezTo>
                    <a:pt x="763" y="1102"/>
                    <a:pt x="648" y="1044"/>
                    <a:pt x="525" y="968"/>
                  </a:cubicBezTo>
                  <a:close/>
                  <a:moveTo>
                    <a:pt x="801" y="1141"/>
                  </a:moveTo>
                  <a:cubicBezTo>
                    <a:pt x="745" y="1232"/>
                    <a:pt x="745" y="1232"/>
                    <a:pt x="745" y="1232"/>
                  </a:cubicBezTo>
                  <a:cubicBezTo>
                    <a:pt x="734" y="1249"/>
                    <a:pt x="711" y="1255"/>
                    <a:pt x="693" y="1244"/>
                  </a:cubicBezTo>
                  <a:cubicBezTo>
                    <a:pt x="210" y="945"/>
                    <a:pt x="210" y="945"/>
                    <a:pt x="210" y="945"/>
                  </a:cubicBezTo>
                  <a:cubicBezTo>
                    <a:pt x="192" y="934"/>
                    <a:pt x="186" y="911"/>
                    <a:pt x="197" y="893"/>
                  </a:cubicBezTo>
                  <a:cubicBezTo>
                    <a:pt x="253" y="802"/>
                    <a:pt x="253" y="802"/>
                    <a:pt x="253" y="802"/>
                  </a:cubicBezTo>
                  <a:cubicBezTo>
                    <a:pt x="254" y="801"/>
                    <a:pt x="256" y="799"/>
                    <a:pt x="257" y="798"/>
                  </a:cubicBezTo>
                  <a:cubicBezTo>
                    <a:pt x="304" y="844"/>
                    <a:pt x="401" y="915"/>
                    <a:pt x="514" y="985"/>
                  </a:cubicBezTo>
                  <a:cubicBezTo>
                    <a:pt x="632" y="1058"/>
                    <a:pt x="744" y="1115"/>
                    <a:pt x="805" y="1134"/>
                  </a:cubicBezTo>
                  <a:cubicBezTo>
                    <a:pt x="804" y="1136"/>
                    <a:pt x="803" y="1139"/>
                    <a:pt x="801" y="1141"/>
                  </a:cubicBezTo>
                  <a:close/>
                  <a:moveTo>
                    <a:pt x="754" y="862"/>
                  </a:moveTo>
                  <a:cubicBezTo>
                    <a:pt x="735" y="850"/>
                    <a:pt x="735" y="850"/>
                    <a:pt x="735" y="850"/>
                  </a:cubicBezTo>
                  <a:cubicBezTo>
                    <a:pt x="751" y="823"/>
                    <a:pt x="751" y="823"/>
                    <a:pt x="751" y="823"/>
                  </a:cubicBezTo>
                  <a:cubicBezTo>
                    <a:pt x="760" y="810"/>
                    <a:pt x="774" y="804"/>
                    <a:pt x="789" y="806"/>
                  </a:cubicBezTo>
                  <a:lnTo>
                    <a:pt x="754" y="862"/>
                  </a:lnTo>
                  <a:close/>
                  <a:moveTo>
                    <a:pt x="808" y="948"/>
                  </a:moveTo>
                  <a:cubicBezTo>
                    <a:pt x="798" y="964"/>
                    <a:pt x="776" y="969"/>
                    <a:pt x="759" y="959"/>
                  </a:cubicBezTo>
                  <a:cubicBezTo>
                    <a:pt x="743" y="949"/>
                    <a:pt x="738" y="927"/>
                    <a:pt x="748" y="910"/>
                  </a:cubicBezTo>
                  <a:cubicBezTo>
                    <a:pt x="808" y="813"/>
                    <a:pt x="808" y="813"/>
                    <a:pt x="808" y="813"/>
                  </a:cubicBezTo>
                  <a:cubicBezTo>
                    <a:pt x="868" y="851"/>
                    <a:pt x="868" y="851"/>
                    <a:pt x="868" y="851"/>
                  </a:cubicBezTo>
                  <a:lnTo>
                    <a:pt x="808" y="948"/>
                  </a:lnTo>
                  <a:close/>
                  <a:moveTo>
                    <a:pt x="800" y="788"/>
                  </a:moveTo>
                  <a:cubicBezTo>
                    <a:pt x="775" y="780"/>
                    <a:pt x="748" y="790"/>
                    <a:pt x="734" y="813"/>
                  </a:cubicBezTo>
                  <a:cubicBezTo>
                    <a:pt x="718" y="839"/>
                    <a:pt x="718" y="839"/>
                    <a:pt x="718" y="839"/>
                  </a:cubicBezTo>
                  <a:cubicBezTo>
                    <a:pt x="558" y="741"/>
                    <a:pt x="558" y="741"/>
                    <a:pt x="558" y="741"/>
                  </a:cubicBezTo>
                  <a:cubicBezTo>
                    <a:pt x="574" y="714"/>
                    <a:pt x="574" y="714"/>
                    <a:pt x="574" y="714"/>
                  </a:cubicBezTo>
                  <a:cubicBezTo>
                    <a:pt x="587" y="693"/>
                    <a:pt x="586" y="667"/>
                    <a:pt x="571" y="648"/>
                  </a:cubicBezTo>
                  <a:cubicBezTo>
                    <a:pt x="648" y="524"/>
                    <a:pt x="648" y="524"/>
                    <a:pt x="648" y="524"/>
                  </a:cubicBezTo>
                  <a:cubicBezTo>
                    <a:pt x="682" y="549"/>
                    <a:pt x="718" y="573"/>
                    <a:pt x="755" y="596"/>
                  </a:cubicBezTo>
                  <a:cubicBezTo>
                    <a:pt x="796" y="621"/>
                    <a:pt x="836" y="644"/>
                    <a:pt x="876" y="665"/>
                  </a:cubicBezTo>
                  <a:lnTo>
                    <a:pt x="800" y="788"/>
                  </a:lnTo>
                  <a:close/>
                  <a:moveTo>
                    <a:pt x="557" y="704"/>
                  </a:moveTo>
                  <a:cubicBezTo>
                    <a:pt x="541" y="730"/>
                    <a:pt x="541" y="730"/>
                    <a:pt x="541" y="730"/>
                  </a:cubicBezTo>
                  <a:cubicBezTo>
                    <a:pt x="526" y="721"/>
                    <a:pt x="526" y="721"/>
                    <a:pt x="526" y="721"/>
                  </a:cubicBezTo>
                  <a:cubicBezTo>
                    <a:pt x="559" y="667"/>
                    <a:pt x="559" y="667"/>
                    <a:pt x="559" y="667"/>
                  </a:cubicBezTo>
                  <a:cubicBezTo>
                    <a:pt x="565" y="679"/>
                    <a:pt x="564" y="692"/>
                    <a:pt x="557" y="704"/>
                  </a:cubicBezTo>
                  <a:close/>
                  <a:moveTo>
                    <a:pt x="486" y="748"/>
                  </a:moveTo>
                  <a:cubicBezTo>
                    <a:pt x="476" y="765"/>
                    <a:pt x="454" y="770"/>
                    <a:pt x="437" y="760"/>
                  </a:cubicBezTo>
                  <a:cubicBezTo>
                    <a:pt x="421" y="750"/>
                    <a:pt x="415" y="728"/>
                    <a:pt x="426" y="711"/>
                  </a:cubicBezTo>
                  <a:cubicBezTo>
                    <a:pt x="486" y="614"/>
                    <a:pt x="486" y="614"/>
                    <a:pt x="486" y="614"/>
                  </a:cubicBezTo>
                  <a:cubicBezTo>
                    <a:pt x="545" y="651"/>
                    <a:pt x="545" y="651"/>
                    <a:pt x="545" y="651"/>
                  </a:cubicBezTo>
                  <a:cubicBezTo>
                    <a:pt x="545" y="651"/>
                    <a:pt x="545" y="651"/>
                    <a:pt x="546" y="652"/>
                  </a:cubicBezTo>
                  <a:lnTo>
                    <a:pt x="486" y="748"/>
                  </a:lnTo>
                  <a:close/>
                  <a:moveTo>
                    <a:pt x="432" y="663"/>
                  </a:moveTo>
                  <a:cubicBezTo>
                    <a:pt x="408" y="648"/>
                    <a:pt x="408" y="648"/>
                    <a:pt x="408" y="648"/>
                  </a:cubicBezTo>
                  <a:cubicBezTo>
                    <a:pt x="425" y="621"/>
                    <a:pt x="425" y="621"/>
                    <a:pt x="425" y="621"/>
                  </a:cubicBezTo>
                  <a:cubicBezTo>
                    <a:pt x="434" y="607"/>
                    <a:pt x="452" y="600"/>
                    <a:pt x="468" y="605"/>
                  </a:cubicBezTo>
                  <a:lnTo>
                    <a:pt x="432" y="663"/>
                  </a:lnTo>
                  <a:close/>
                  <a:moveTo>
                    <a:pt x="868" y="932"/>
                  </a:moveTo>
                  <a:cubicBezTo>
                    <a:pt x="848" y="920"/>
                    <a:pt x="848" y="920"/>
                    <a:pt x="848" y="920"/>
                  </a:cubicBezTo>
                  <a:cubicBezTo>
                    <a:pt x="883" y="864"/>
                    <a:pt x="883" y="864"/>
                    <a:pt x="883" y="864"/>
                  </a:cubicBezTo>
                  <a:cubicBezTo>
                    <a:pt x="891" y="876"/>
                    <a:pt x="892" y="892"/>
                    <a:pt x="884" y="905"/>
                  </a:cubicBezTo>
                  <a:lnTo>
                    <a:pt x="868" y="932"/>
                  </a:lnTo>
                  <a:close/>
                  <a:moveTo>
                    <a:pt x="1126" y="719"/>
                  </a:moveTo>
                  <a:cubicBezTo>
                    <a:pt x="1121" y="728"/>
                    <a:pt x="1085" y="734"/>
                    <a:pt x="988" y="695"/>
                  </a:cubicBezTo>
                  <a:cubicBezTo>
                    <a:pt x="1195" y="359"/>
                    <a:pt x="1195" y="359"/>
                    <a:pt x="1195" y="359"/>
                  </a:cubicBezTo>
                  <a:cubicBezTo>
                    <a:pt x="1306" y="428"/>
                    <a:pt x="1306" y="428"/>
                    <a:pt x="1306" y="428"/>
                  </a:cubicBezTo>
                  <a:lnTo>
                    <a:pt x="1126" y="719"/>
                  </a:lnTo>
                  <a:close/>
                  <a:moveTo>
                    <a:pt x="1178" y="348"/>
                  </a:moveTo>
                  <a:cubicBezTo>
                    <a:pt x="878" y="834"/>
                    <a:pt x="878" y="834"/>
                    <a:pt x="878" y="834"/>
                  </a:cubicBezTo>
                  <a:cubicBezTo>
                    <a:pt x="818" y="796"/>
                    <a:pt x="818" y="796"/>
                    <a:pt x="818" y="796"/>
                  </a:cubicBezTo>
                  <a:cubicBezTo>
                    <a:pt x="1118" y="311"/>
                    <a:pt x="1118" y="311"/>
                    <a:pt x="1118" y="311"/>
                  </a:cubicBezTo>
                  <a:lnTo>
                    <a:pt x="1178" y="348"/>
                  </a:lnTo>
                  <a:close/>
                  <a:moveTo>
                    <a:pt x="887" y="648"/>
                  </a:moveTo>
                  <a:cubicBezTo>
                    <a:pt x="847" y="627"/>
                    <a:pt x="806" y="604"/>
                    <a:pt x="766" y="579"/>
                  </a:cubicBezTo>
                  <a:cubicBezTo>
                    <a:pt x="728" y="556"/>
                    <a:pt x="692" y="532"/>
                    <a:pt x="658" y="507"/>
                  </a:cubicBezTo>
                  <a:cubicBezTo>
                    <a:pt x="873" y="160"/>
                    <a:pt x="873" y="160"/>
                    <a:pt x="873" y="160"/>
                  </a:cubicBezTo>
                  <a:cubicBezTo>
                    <a:pt x="1101" y="301"/>
                    <a:pt x="1101" y="301"/>
                    <a:pt x="1101" y="301"/>
                  </a:cubicBezTo>
                  <a:lnTo>
                    <a:pt x="887" y="648"/>
                  </a:lnTo>
                  <a:close/>
                  <a:moveTo>
                    <a:pt x="856" y="149"/>
                  </a:moveTo>
                  <a:cubicBezTo>
                    <a:pt x="556" y="635"/>
                    <a:pt x="556" y="635"/>
                    <a:pt x="556" y="635"/>
                  </a:cubicBezTo>
                  <a:cubicBezTo>
                    <a:pt x="556" y="634"/>
                    <a:pt x="556" y="634"/>
                    <a:pt x="556" y="634"/>
                  </a:cubicBezTo>
                  <a:cubicBezTo>
                    <a:pt x="496" y="597"/>
                    <a:pt x="496" y="597"/>
                    <a:pt x="496" y="597"/>
                  </a:cubicBezTo>
                  <a:cubicBezTo>
                    <a:pt x="796" y="112"/>
                    <a:pt x="796" y="112"/>
                    <a:pt x="796" y="112"/>
                  </a:cubicBezTo>
                  <a:lnTo>
                    <a:pt x="856" y="149"/>
                  </a:lnTo>
                  <a:close/>
                  <a:moveTo>
                    <a:pt x="571" y="439"/>
                  </a:moveTo>
                  <a:cubicBezTo>
                    <a:pt x="486" y="365"/>
                    <a:pt x="474" y="329"/>
                    <a:pt x="480" y="320"/>
                  </a:cubicBezTo>
                  <a:cubicBezTo>
                    <a:pt x="660" y="28"/>
                    <a:pt x="660" y="28"/>
                    <a:pt x="660" y="28"/>
                  </a:cubicBezTo>
                  <a:cubicBezTo>
                    <a:pt x="779" y="102"/>
                    <a:pt x="779" y="102"/>
                    <a:pt x="779" y="102"/>
                  </a:cubicBezTo>
                  <a:lnTo>
                    <a:pt x="571" y="439"/>
                  </a:lnTo>
                  <a:close/>
                  <a:moveTo>
                    <a:pt x="1030" y="1035"/>
                  </a:moveTo>
                  <a:cubicBezTo>
                    <a:pt x="1111" y="1085"/>
                    <a:pt x="1111" y="1085"/>
                    <a:pt x="1111" y="1085"/>
                  </a:cubicBezTo>
                  <a:cubicBezTo>
                    <a:pt x="1104" y="1098"/>
                    <a:pt x="1104" y="1098"/>
                    <a:pt x="1104" y="1098"/>
                  </a:cubicBezTo>
                  <a:cubicBezTo>
                    <a:pt x="1022" y="1048"/>
                    <a:pt x="1022" y="1048"/>
                    <a:pt x="1022" y="1048"/>
                  </a:cubicBezTo>
                  <a:lnTo>
                    <a:pt x="1030" y="1035"/>
                  </a:lnTo>
                  <a:close/>
                  <a:moveTo>
                    <a:pt x="1118" y="893"/>
                  </a:moveTo>
                  <a:cubicBezTo>
                    <a:pt x="1164" y="817"/>
                    <a:pt x="1164" y="817"/>
                    <a:pt x="1164" y="817"/>
                  </a:cubicBezTo>
                  <a:cubicBezTo>
                    <a:pt x="1205" y="848"/>
                    <a:pt x="1219" y="900"/>
                    <a:pt x="1199" y="943"/>
                  </a:cubicBezTo>
                  <a:lnTo>
                    <a:pt x="1118" y="893"/>
                  </a:lnTo>
                  <a:close/>
                  <a:moveTo>
                    <a:pt x="897" y="1249"/>
                  </a:moveTo>
                  <a:cubicBezTo>
                    <a:pt x="944" y="1174"/>
                    <a:pt x="944" y="1174"/>
                    <a:pt x="944" y="1174"/>
                  </a:cubicBezTo>
                  <a:cubicBezTo>
                    <a:pt x="1025" y="1224"/>
                    <a:pt x="1025" y="1224"/>
                    <a:pt x="1025" y="1224"/>
                  </a:cubicBezTo>
                  <a:cubicBezTo>
                    <a:pt x="996" y="1261"/>
                    <a:pt x="942" y="1272"/>
                    <a:pt x="897" y="1249"/>
                  </a:cubicBezTo>
                  <a:close/>
                  <a:moveTo>
                    <a:pt x="954" y="1157"/>
                  </a:moveTo>
                  <a:cubicBezTo>
                    <a:pt x="1011" y="1065"/>
                    <a:pt x="1011" y="1065"/>
                    <a:pt x="1011" y="1065"/>
                  </a:cubicBezTo>
                  <a:cubicBezTo>
                    <a:pt x="1093" y="1115"/>
                    <a:pt x="1093" y="1115"/>
                    <a:pt x="1093" y="1115"/>
                  </a:cubicBezTo>
                  <a:cubicBezTo>
                    <a:pt x="1036" y="1208"/>
                    <a:pt x="1036" y="1208"/>
                    <a:pt x="1036" y="1208"/>
                  </a:cubicBezTo>
                  <a:lnTo>
                    <a:pt x="954" y="1157"/>
                  </a:lnTo>
                  <a:close/>
                  <a:moveTo>
                    <a:pt x="1040" y="1018"/>
                  </a:moveTo>
                  <a:cubicBezTo>
                    <a:pt x="1107" y="910"/>
                    <a:pt x="1107" y="910"/>
                    <a:pt x="1107" y="910"/>
                  </a:cubicBezTo>
                  <a:cubicBezTo>
                    <a:pt x="1189" y="960"/>
                    <a:pt x="1189" y="960"/>
                    <a:pt x="1189" y="960"/>
                  </a:cubicBezTo>
                  <a:cubicBezTo>
                    <a:pt x="1122" y="1068"/>
                    <a:pt x="1122" y="1068"/>
                    <a:pt x="1122" y="1068"/>
                  </a:cubicBezTo>
                  <a:lnTo>
                    <a:pt x="1040" y="1018"/>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43">
              <a:extLst>
                <a:ext uri="{FF2B5EF4-FFF2-40B4-BE49-F238E27FC236}">
                  <a16:creationId xmlns:a16="http://schemas.microsoft.com/office/drawing/2014/main" id="{B7A41433-DEF1-4190-9952-C19299D146A3}"/>
                </a:ext>
              </a:extLst>
            </p:cNvPr>
            <p:cNvSpPr>
              <a:spLocks/>
            </p:cNvSpPr>
            <p:nvPr userDrawn="1"/>
          </p:nvSpPr>
          <p:spPr bwMode="auto">
            <a:xfrm>
              <a:off x="1081056" y="4848027"/>
              <a:ext cx="504825" cy="538163"/>
            </a:xfrm>
            <a:custGeom>
              <a:avLst/>
              <a:gdLst>
                <a:gd name="T0" fmla="*/ 175 w 318"/>
                <a:gd name="T1" fmla="*/ 339 h 339"/>
                <a:gd name="T2" fmla="*/ 318 w 318"/>
                <a:gd name="T3" fmla="*/ 106 h 339"/>
                <a:gd name="T4" fmla="*/ 144 w 318"/>
                <a:gd name="T5" fmla="*/ 0 h 339"/>
                <a:gd name="T6" fmla="*/ 0 w 318"/>
                <a:gd name="T7" fmla="*/ 230 h 339"/>
                <a:gd name="T8" fmla="*/ 175 w 318"/>
                <a:gd name="T9" fmla="*/ 339 h 339"/>
              </a:gdLst>
              <a:ahLst/>
              <a:cxnLst>
                <a:cxn ang="0">
                  <a:pos x="T0" y="T1"/>
                </a:cxn>
                <a:cxn ang="0">
                  <a:pos x="T2" y="T3"/>
                </a:cxn>
                <a:cxn ang="0">
                  <a:pos x="T4" y="T5"/>
                </a:cxn>
                <a:cxn ang="0">
                  <a:pos x="T6" y="T7"/>
                </a:cxn>
                <a:cxn ang="0">
                  <a:pos x="T8" y="T9"/>
                </a:cxn>
              </a:cxnLst>
              <a:rect l="0" t="0" r="r" b="b"/>
              <a:pathLst>
                <a:path w="318" h="339">
                  <a:moveTo>
                    <a:pt x="175" y="339"/>
                  </a:moveTo>
                  <a:lnTo>
                    <a:pt x="318" y="106"/>
                  </a:lnTo>
                  <a:lnTo>
                    <a:pt x="144" y="0"/>
                  </a:lnTo>
                  <a:lnTo>
                    <a:pt x="0" y="230"/>
                  </a:lnTo>
                  <a:lnTo>
                    <a:pt x="175" y="339"/>
                  </a:lnTo>
                  <a:close/>
                </a:path>
              </a:pathLst>
            </a:custGeom>
            <a:solidFill>
              <a:srgbClr val="3FA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9">
              <a:extLst>
                <a:ext uri="{FF2B5EF4-FFF2-40B4-BE49-F238E27FC236}">
                  <a16:creationId xmlns:a16="http://schemas.microsoft.com/office/drawing/2014/main" id="{7246945D-5EFD-4767-92C4-E5328DF59232}"/>
                </a:ext>
              </a:extLst>
            </p:cNvPr>
            <p:cNvSpPr>
              <a:spLocks/>
            </p:cNvSpPr>
            <p:nvPr userDrawn="1"/>
          </p:nvSpPr>
          <p:spPr bwMode="auto">
            <a:xfrm>
              <a:off x="-2031809" y="3613684"/>
              <a:ext cx="452438" cy="466725"/>
            </a:xfrm>
            <a:custGeom>
              <a:avLst/>
              <a:gdLst>
                <a:gd name="T0" fmla="*/ 117 w 285"/>
                <a:gd name="T1" fmla="*/ 0 h 294"/>
                <a:gd name="T2" fmla="*/ 0 w 285"/>
                <a:gd name="T3" fmla="*/ 189 h 294"/>
                <a:gd name="T4" fmla="*/ 168 w 285"/>
                <a:gd name="T5" fmla="*/ 294 h 294"/>
                <a:gd name="T6" fmla="*/ 285 w 285"/>
                <a:gd name="T7" fmla="*/ 103 h 294"/>
                <a:gd name="T8" fmla="*/ 117 w 285"/>
                <a:gd name="T9" fmla="*/ 0 h 294"/>
              </a:gdLst>
              <a:ahLst/>
              <a:cxnLst>
                <a:cxn ang="0">
                  <a:pos x="T0" y="T1"/>
                </a:cxn>
                <a:cxn ang="0">
                  <a:pos x="T2" y="T3"/>
                </a:cxn>
                <a:cxn ang="0">
                  <a:pos x="T4" y="T5"/>
                </a:cxn>
                <a:cxn ang="0">
                  <a:pos x="T6" y="T7"/>
                </a:cxn>
                <a:cxn ang="0">
                  <a:pos x="T8" y="T9"/>
                </a:cxn>
              </a:cxnLst>
              <a:rect l="0" t="0" r="r" b="b"/>
              <a:pathLst>
                <a:path w="285" h="294">
                  <a:moveTo>
                    <a:pt x="117" y="0"/>
                  </a:moveTo>
                  <a:lnTo>
                    <a:pt x="0" y="189"/>
                  </a:lnTo>
                  <a:lnTo>
                    <a:pt x="168" y="294"/>
                  </a:lnTo>
                  <a:lnTo>
                    <a:pt x="285" y="103"/>
                  </a:lnTo>
                  <a:lnTo>
                    <a:pt x="1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3">
              <a:extLst>
                <a:ext uri="{FF2B5EF4-FFF2-40B4-BE49-F238E27FC236}">
                  <a16:creationId xmlns:a16="http://schemas.microsoft.com/office/drawing/2014/main" id="{2E272922-BD61-4D0B-8D4F-92882C16019C}"/>
                </a:ext>
              </a:extLst>
            </p:cNvPr>
            <p:cNvSpPr>
              <a:spLocks/>
            </p:cNvSpPr>
            <p:nvPr userDrawn="1"/>
          </p:nvSpPr>
          <p:spPr bwMode="auto">
            <a:xfrm rot="3879400" flipH="1">
              <a:off x="-2172727" y="4002847"/>
              <a:ext cx="415925" cy="320675"/>
            </a:xfrm>
            <a:custGeom>
              <a:avLst/>
              <a:gdLst>
                <a:gd name="T0" fmla="*/ 47 w 128"/>
                <a:gd name="T1" fmla="*/ 0 h 98"/>
                <a:gd name="T2" fmla="*/ 0 w 128"/>
                <a:gd name="T3" fmla="*/ 75 h 98"/>
                <a:gd name="T4" fmla="*/ 128 w 128"/>
                <a:gd name="T5" fmla="*/ 50 h 98"/>
                <a:gd name="T6" fmla="*/ 47 w 128"/>
                <a:gd name="T7" fmla="*/ 0 h 98"/>
              </a:gdLst>
              <a:ahLst/>
              <a:cxnLst>
                <a:cxn ang="0">
                  <a:pos x="T0" y="T1"/>
                </a:cxn>
                <a:cxn ang="0">
                  <a:pos x="T2" y="T3"/>
                </a:cxn>
                <a:cxn ang="0">
                  <a:pos x="T4" y="T5"/>
                </a:cxn>
                <a:cxn ang="0">
                  <a:pos x="T6" y="T7"/>
                </a:cxn>
              </a:cxnLst>
              <a:rect l="0" t="0" r="r" b="b"/>
              <a:pathLst>
                <a:path w="128" h="98">
                  <a:moveTo>
                    <a:pt x="47" y="0"/>
                  </a:moveTo>
                  <a:cubicBezTo>
                    <a:pt x="0" y="75"/>
                    <a:pt x="0" y="75"/>
                    <a:pt x="0" y="75"/>
                  </a:cubicBezTo>
                  <a:cubicBezTo>
                    <a:pt x="45" y="98"/>
                    <a:pt x="99" y="87"/>
                    <a:pt x="128" y="50"/>
                  </a:cubicBezTo>
                  <a:lnTo>
                    <a:pt x="47" y="0"/>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33" name="组合 9832">
            <a:extLst>
              <a:ext uri="{FF2B5EF4-FFF2-40B4-BE49-F238E27FC236}">
                <a16:creationId xmlns:a16="http://schemas.microsoft.com/office/drawing/2014/main" id="{F1434725-0E83-4FAC-83A6-C2DF50106E5C}"/>
              </a:ext>
            </a:extLst>
          </p:cNvPr>
          <p:cNvGrpSpPr/>
          <p:nvPr userDrawn="1"/>
        </p:nvGrpSpPr>
        <p:grpSpPr>
          <a:xfrm rot="20133610">
            <a:off x="5715198" y="3924367"/>
            <a:ext cx="557213" cy="2687638"/>
            <a:chOff x="5854445" y="3636926"/>
            <a:chExt cx="557213" cy="2687638"/>
          </a:xfrm>
        </p:grpSpPr>
        <p:sp>
          <p:nvSpPr>
            <p:cNvPr id="9810" name="Freeform 46">
              <a:extLst>
                <a:ext uri="{FF2B5EF4-FFF2-40B4-BE49-F238E27FC236}">
                  <a16:creationId xmlns:a16="http://schemas.microsoft.com/office/drawing/2014/main" id="{0D27AFED-9256-44A4-9116-8F4072DA5F3D}"/>
                </a:ext>
              </a:extLst>
            </p:cNvPr>
            <p:cNvSpPr>
              <a:spLocks/>
            </p:cNvSpPr>
            <p:nvPr userDrawn="1"/>
          </p:nvSpPr>
          <p:spPr bwMode="auto">
            <a:xfrm>
              <a:off x="6078283" y="5864189"/>
              <a:ext cx="252413" cy="296863"/>
            </a:xfrm>
            <a:custGeom>
              <a:avLst/>
              <a:gdLst>
                <a:gd name="T0" fmla="*/ 91 w 159"/>
                <a:gd name="T1" fmla="*/ 187 h 187"/>
                <a:gd name="T2" fmla="*/ 159 w 159"/>
                <a:gd name="T3" fmla="*/ 0 h 187"/>
                <a:gd name="T4" fmla="*/ 0 w 159"/>
                <a:gd name="T5" fmla="*/ 10 h 187"/>
                <a:gd name="T6" fmla="*/ 91 w 159"/>
                <a:gd name="T7" fmla="*/ 187 h 187"/>
              </a:gdLst>
              <a:ahLst/>
              <a:cxnLst>
                <a:cxn ang="0">
                  <a:pos x="T0" y="T1"/>
                </a:cxn>
                <a:cxn ang="0">
                  <a:pos x="T2" y="T3"/>
                </a:cxn>
                <a:cxn ang="0">
                  <a:pos x="T4" y="T5"/>
                </a:cxn>
                <a:cxn ang="0">
                  <a:pos x="T6" y="T7"/>
                </a:cxn>
              </a:cxnLst>
              <a:rect l="0" t="0" r="r" b="b"/>
              <a:pathLst>
                <a:path w="159" h="187">
                  <a:moveTo>
                    <a:pt x="91" y="187"/>
                  </a:moveTo>
                  <a:lnTo>
                    <a:pt x="159" y="0"/>
                  </a:lnTo>
                  <a:lnTo>
                    <a:pt x="0" y="10"/>
                  </a:lnTo>
                  <a:lnTo>
                    <a:pt x="91" y="18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1" name="Freeform 47">
              <a:extLst>
                <a:ext uri="{FF2B5EF4-FFF2-40B4-BE49-F238E27FC236}">
                  <a16:creationId xmlns:a16="http://schemas.microsoft.com/office/drawing/2014/main" id="{4DBB8B94-B1D0-4F6B-ACF1-D83C064A36D9}"/>
                </a:ext>
              </a:extLst>
            </p:cNvPr>
            <p:cNvSpPr>
              <a:spLocks noEditPoints="1"/>
            </p:cNvSpPr>
            <p:nvPr userDrawn="1"/>
          </p:nvSpPr>
          <p:spPr bwMode="auto">
            <a:xfrm>
              <a:off x="5854445" y="3636926"/>
              <a:ext cx="557213" cy="2687638"/>
            </a:xfrm>
            <a:custGeom>
              <a:avLst/>
              <a:gdLst>
                <a:gd name="T0" fmla="*/ 275 w 351"/>
                <a:gd name="T1" fmla="*/ 181 h 1693"/>
                <a:gd name="T2" fmla="*/ 273 w 351"/>
                <a:gd name="T3" fmla="*/ 160 h 1693"/>
                <a:gd name="T4" fmla="*/ 263 w 351"/>
                <a:gd name="T5" fmla="*/ 0 h 1693"/>
                <a:gd name="T6" fmla="*/ 0 w 351"/>
                <a:gd name="T7" fmla="*/ 17 h 1693"/>
                <a:gd name="T8" fmla="*/ 10 w 351"/>
                <a:gd name="T9" fmla="*/ 177 h 1693"/>
                <a:gd name="T10" fmla="*/ 12 w 351"/>
                <a:gd name="T11" fmla="*/ 197 h 1693"/>
                <a:gd name="T12" fmla="*/ 88 w 351"/>
                <a:gd name="T13" fmla="*/ 1401 h 1693"/>
                <a:gd name="T14" fmla="*/ 90 w 351"/>
                <a:gd name="T15" fmla="*/ 1417 h 1693"/>
                <a:gd name="T16" fmla="*/ 96 w 351"/>
                <a:gd name="T17" fmla="*/ 1415 h 1693"/>
                <a:gd name="T18" fmla="*/ 238 w 351"/>
                <a:gd name="T19" fmla="*/ 1693 h 1693"/>
                <a:gd name="T20" fmla="*/ 345 w 351"/>
                <a:gd name="T21" fmla="*/ 1401 h 1693"/>
                <a:gd name="T22" fmla="*/ 351 w 351"/>
                <a:gd name="T23" fmla="*/ 1399 h 1693"/>
                <a:gd name="T24" fmla="*/ 275 w 351"/>
                <a:gd name="T25" fmla="*/ 181 h 1693"/>
                <a:gd name="T26" fmla="*/ 232 w 351"/>
                <a:gd name="T27" fmla="*/ 1590 h 1693"/>
                <a:gd name="T28" fmla="*/ 141 w 351"/>
                <a:gd name="T29" fmla="*/ 1413 h 1693"/>
                <a:gd name="T30" fmla="*/ 300 w 351"/>
                <a:gd name="T31" fmla="*/ 1403 h 1693"/>
                <a:gd name="T32" fmla="*/ 232 w 351"/>
                <a:gd name="T33" fmla="*/ 1590 h 1693"/>
                <a:gd name="T34" fmla="*/ 53 w 351"/>
                <a:gd name="T35" fmla="*/ 195 h 1693"/>
                <a:gd name="T36" fmla="*/ 123 w 351"/>
                <a:gd name="T37" fmla="*/ 191 h 1693"/>
                <a:gd name="T38" fmla="*/ 197 w 351"/>
                <a:gd name="T39" fmla="*/ 1368 h 1693"/>
                <a:gd name="T40" fmla="*/ 127 w 351"/>
                <a:gd name="T41" fmla="*/ 1372 h 1693"/>
                <a:gd name="T42" fmla="*/ 53 w 351"/>
                <a:gd name="T43" fmla="*/ 195 h 1693"/>
                <a:gd name="T44" fmla="*/ 238 w 351"/>
                <a:gd name="T45" fmla="*/ 1366 h 1693"/>
                <a:gd name="T46" fmla="*/ 164 w 351"/>
                <a:gd name="T47" fmla="*/ 189 h 1693"/>
                <a:gd name="T48" fmla="*/ 234 w 351"/>
                <a:gd name="T49" fmla="*/ 185 h 1693"/>
                <a:gd name="T50" fmla="*/ 308 w 351"/>
                <a:gd name="T51" fmla="*/ 1362 h 1693"/>
                <a:gd name="T52" fmla="*/ 238 w 351"/>
                <a:gd name="T53" fmla="*/ 1366 h 1693"/>
                <a:gd name="T54" fmla="*/ 230 w 351"/>
                <a:gd name="T55" fmla="*/ 144 h 1693"/>
                <a:gd name="T56" fmla="*/ 51 w 351"/>
                <a:gd name="T57" fmla="*/ 154 h 1693"/>
                <a:gd name="T58" fmla="*/ 43 w 351"/>
                <a:gd name="T59" fmla="*/ 56 h 1693"/>
                <a:gd name="T60" fmla="*/ 224 w 351"/>
                <a:gd name="T61" fmla="*/ 43 h 1693"/>
                <a:gd name="T62" fmla="*/ 230 w 351"/>
                <a:gd name="T63" fmla="*/ 144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1" h="1693">
                  <a:moveTo>
                    <a:pt x="275" y="181"/>
                  </a:moveTo>
                  <a:lnTo>
                    <a:pt x="273" y="160"/>
                  </a:lnTo>
                  <a:lnTo>
                    <a:pt x="263" y="0"/>
                  </a:lnTo>
                  <a:lnTo>
                    <a:pt x="0" y="17"/>
                  </a:lnTo>
                  <a:lnTo>
                    <a:pt x="10" y="177"/>
                  </a:lnTo>
                  <a:lnTo>
                    <a:pt x="12" y="197"/>
                  </a:lnTo>
                  <a:lnTo>
                    <a:pt x="88" y="1401"/>
                  </a:lnTo>
                  <a:lnTo>
                    <a:pt x="90" y="1417"/>
                  </a:lnTo>
                  <a:lnTo>
                    <a:pt x="96" y="1415"/>
                  </a:lnTo>
                  <a:lnTo>
                    <a:pt x="238" y="1693"/>
                  </a:lnTo>
                  <a:lnTo>
                    <a:pt x="345" y="1401"/>
                  </a:lnTo>
                  <a:lnTo>
                    <a:pt x="351" y="1399"/>
                  </a:lnTo>
                  <a:lnTo>
                    <a:pt x="275" y="181"/>
                  </a:lnTo>
                  <a:close/>
                  <a:moveTo>
                    <a:pt x="232" y="1590"/>
                  </a:moveTo>
                  <a:lnTo>
                    <a:pt x="141" y="1413"/>
                  </a:lnTo>
                  <a:lnTo>
                    <a:pt x="300" y="1403"/>
                  </a:lnTo>
                  <a:lnTo>
                    <a:pt x="232" y="1590"/>
                  </a:lnTo>
                  <a:close/>
                  <a:moveTo>
                    <a:pt x="53" y="195"/>
                  </a:moveTo>
                  <a:lnTo>
                    <a:pt x="123" y="191"/>
                  </a:lnTo>
                  <a:lnTo>
                    <a:pt x="197" y="1368"/>
                  </a:lnTo>
                  <a:lnTo>
                    <a:pt x="127" y="1372"/>
                  </a:lnTo>
                  <a:lnTo>
                    <a:pt x="53" y="195"/>
                  </a:lnTo>
                  <a:close/>
                  <a:moveTo>
                    <a:pt x="238" y="1366"/>
                  </a:moveTo>
                  <a:lnTo>
                    <a:pt x="164" y="189"/>
                  </a:lnTo>
                  <a:lnTo>
                    <a:pt x="234" y="185"/>
                  </a:lnTo>
                  <a:lnTo>
                    <a:pt x="308" y="1362"/>
                  </a:lnTo>
                  <a:lnTo>
                    <a:pt x="238" y="1366"/>
                  </a:lnTo>
                  <a:close/>
                  <a:moveTo>
                    <a:pt x="230" y="144"/>
                  </a:moveTo>
                  <a:lnTo>
                    <a:pt x="51" y="154"/>
                  </a:lnTo>
                  <a:lnTo>
                    <a:pt x="43" y="56"/>
                  </a:lnTo>
                  <a:lnTo>
                    <a:pt x="224" y="43"/>
                  </a:lnTo>
                  <a:lnTo>
                    <a:pt x="230" y="144"/>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2" name="Freeform 48">
              <a:extLst>
                <a:ext uri="{FF2B5EF4-FFF2-40B4-BE49-F238E27FC236}">
                  <a16:creationId xmlns:a16="http://schemas.microsoft.com/office/drawing/2014/main" id="{04F1DDB3-1B57-4F82-A046-C40AEB495AB9}"/>
                </a:ext>
              </a:extLst>
            </p:cNvPr>
            <p:cNvSpPr>
              <a:spLocks/>
            </p:cNvSpPr>
            <p:nvPr userDrawn="1"/>
          </p:nvSpPr>
          <p:spPr bwMode="auto">
            <a:xfrm>
              <a:off x="5938583" y="3940139"/>
              <a:ext cx="228600" cy="1874838"/>
            </a:xfrm>
            <a:custGeom>
              <a:avLst/>
              <a:gdLst>
                <a:gd name="T0" fmla="*/ 70 w 144"/>
                <a:gd name="T1" fmla="*/ 0 h 1181"/>
                <a:gd name="T2" fmla="*/ 0 w 144"/>
                <a:gd name="T3" fmla="*/ 4 h 1181"/>
                <a:gd name="T4" fmla="*/ 74 w 144"/>
                <a:gd name="T5" fmla="*/ 1181 h 1181"/>
                <a:gd name="T6" fmla="*/ 144 w 144"/>
                <a:gd name="T7" fmla="*/ 1177 h 1181"/>
                <a:gd name="T8" fmla="*/ 70 w 144"/>
                <a:gd name="T9" fmla="*/ 0 h 1181"/>
              </a:gdLst>
              <a:ahLst/>
              <a:cxnLst>
                <a:cxn ang="0">
                  <a:pos x="T0" y="T1"/>
                </a:cxn>
                <a:cxn ang="0">
                  <a:pos x="T2" y="T3"/>
                </a:cxn>
                <a:cxn ang="0">
                  <a:pos x="T4" y="T5"/>
                </a:cxn>
                <a:cxn ang="0">
                  <a:pos x="T6" y="T7"/>
                </a:cxn>
                <a:cxn ang="0">
                  <a:pos x="T8" y="T9"/>
                </a:cxn>
              </a:cxnLst>
              <a:rect l="0" t="0" r="r" b="b"/>
              <a:pathLst>
                <a:path w="144" h="1181">
                  <a:moveTo>
                    <a:pt x="70" y="0"/>
                  </a:moveTo>
                  <a:lnTo>
                    <a:pt x="0" y="4"/>
                  </a:lnTo>
                  <a:lnTo>
                    <a:pt x="74" y="1181"/>
                  </a:lnTo>
                  <a:lnTo>
                    <a:pt x="144" y="1177"/>
                  </a:lnTo>
                  <a:lnTo>
                    <a:pt x="70" y="0"/>
                  </a:lnTo>
                  <a:close/>
                </a:path>
              </a:pathLst>
            </a:custGeom>
            <a:solidFill>
              <a:srgbClr val="EF81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3" name="Freeform 49">
              <a:extLst>
                <a:ext uri="{FF2B5EF4-FFF2-40B4-BE49-F238E27FC236}">
                  <a16:creationId xmlns:a16="http://schemas.microsoft.com/office/drawing/2014/main" id="{A3706BF6-ACDD-4561-8B6D-44215E90D298}"/>
                </a:ext>
              </a:extLst>
            </p:cNvPr>
            <p:cNvSpPr>
              <a:spLocks/>
            </p:cNvSpPr>
            <p:nvPr userDrawn="1"/>
          </p:nvSpPr>
          <p:spPr bwMode="auto">
            <a:xfrm>
              <a:off x="6114795" y="3930614"/>
              <a:ext cx="228600" cy="1874838"/>
            </a:xfrm>
            <a:custGeom>
              <a:avLst/>
              <a:gdLst>
                <a:gd name="T0" fmla="*/ 0 w 144"/>
                <a:gd name="T1" fmla="*/ 4 h 1181"/>
                <a:gd name="T2" fmla="*/ 74 w 144"/>
                <a:gd name="T3" fmla="*/ 1181 h 1181"/>
                <a:gd name="T4" fmla="*/ 144 w 144"/>
                <a:gd name="T5" fmla="*/ 1177 h 1181"/>
                <a:gd name="T6" fmla="*/ 70 w 144"/>
                <a:gd name="T7" fmla="*/ 0 h 1181"/>
                <a:gd name="T8" fmla="*/ 0 w 144"/>
                <a:gd name="T9" fmla="*/ 4 h 1181"/>
              </a:gdLst>
              <a:ahLst/>
              <a:cxnLst>
                <a:cxn ang="0">
                  <a:pos x="T0" y="T1"/>
                </a:cxn>
                <a:cxn ang="0">
                  <a:pos x="T2" y="T3"/>
                </a:cxn>
                <a:cxn ang="0">
                  <a:pos x="T4" y="T5"/>
                </a:cxn>
                <a:cxn ang="0">
                  <a:pos x="T6" y="T7"/>
                </a:cxn>
                <a:cxn ang="0">
                  <a:pos x="T8" y="T9"/>
                </a:cxn>
              </a:cxnLst>
              <a:rect l="0" t="0" r="r" b="b"/>
              <a:pathLst>
                <a:path w="144" h="1181">
                  <a:moveTo>
                    <a:pt x="0" y="4"/>
                  </a:moveTo>
                  <a:lnTo>
                    <a:pt x="74" y="1181"/>
                  </a:lnTo>
                  <a:lnTo>
                    <a:pt x="144" y="1177"/>
                  </a:lnTo>
                  <a:lnTo>
                    <a:pt x="70" y="0"/>
                  </a:lnTo>
                  <a:lnTo>
                    <a:pt x="0" y="4"/>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35" name="组合 9834">
            <a:extLst>
              <a:ext uri="{FF2B5EF4-FFF2-40B4-BE49-F238E27FC236}">
                <a16:creationId xmlns:a16="http://schemas.microsoft.com/office/drawing/2014/main" id="{F9C1C11E-AC61-4A15-9AB0-3F87D4AED6F0}"/>
              </a:ext>
            </a:extLst>
          </p:cNvPr>
          <p:cNvGrpSpPr/>
          <p:nvPr userDrawn="1"/>
        </p:nvGrpSpPr>
        <p:grpSpPr>
          <a:xfrm>
            <a:off x="6225360" y="4765973"/>
            <a:ext cx="1547813" cy="1719263"/>
            <a:chOff x="4228973" y="1721608"/>
            <a:chExt cx="1547813" cy="1719263"/>
          </a:xfrm>
        </p:grpSpPr>
        <p:sp>
          <p:nvSpPr>
            <p:cNvPr id="9818" name="Freeform 54">
              <a:extLst>
                <a:ext uri="{FF2B5EF4-FFF2-40B4-BE49-F238E27FC236}">
                  <a16:creationId xmlns:a16="http://schemas.microsoft.com/office/drawing/2014/main" id="{3F76EFE2-C671-485E-A37F-E1A617AD8911}"/>
                </a:ext>
              </a:extLst>
            </p:cNvPr>
            <p:cNvSpPr>
              <a:spLocks noEditPoints="1"/>
            </p:cNvSpPr>
            <p:nvPr userDrawn="1"/>
          </p:nvSpPr>
          <p:spPr bwMode="auto">
            <a:xfrm>
              <a:off x="4317873" y="1810508"/>
              <a:ext cx="1371600" cy="1538288"/>
            </a:xfrm>
            <a:custGeom>
              <a:avLst/>
              <a:gdLst>
                <a:gd name="T0" fmla="*/ 864 w 864"/>
                <a:gd name="T1" fmla="*/ 260 h 969"/>
                <a:gd name="T2" fmla="*/ 384 w 864"/>
                <a:gd name="T3" fmla="*/ 0 h 969"/>
                <a:gd name="T4" fmla="*/ 0 w 864"/>
                <a:gd name="T5" fmla="*/ 710 h 969"/>
                <a:gd name="T6" fmla="*/ 480 w 864"/>
                <a:gd name="T7" fmla="*/ 969 h 969"/>
                <a:gd name="T8" fmla="*/ 864 w 864"/>
                <a:gd name="T9" fmla="*/ 260 h 969"/>
                <a:gd name="T10" fmla="*/ 593 w 864"/>
                <a:gd name="T11" fmla="*/ 427 h 969"/>
                <a:gd name="T12" fmla="*/ 392 w 864"/>
                <a:gd name="T13" fmla="*/ 318 h 969"/>
                <a:gd name="T14" fmla="*/ 412 w 864"/>
                <a:gd name="T15" fmla="*/ 283 h 969"/>
                <a:gd name="T16" fmla="*/ 613 w 864"/>
                <a:gd name="T17" fmla="*/ 390 h 969"/>
                <a:gd name="T18" fmla="*/ 593 w 864"/>
                <a:gd name="T19" fmla="*/ 427 h 969"/>
                <a:gd name="T20" fmla="*/ 724 w 864"/>
                <a:gd name="T21" fmla="*/ 392 h 969"/>
                <a:gd name="T22" fmla="*/ 349 w 864"/>
                <a:gd name="T23" fmla="*/ 189 h 969"/>
                <a:gd name="T24" fmla="*/ 369 w 864"/>
                <a:gd name="T25" fmla="*/ 154 h 969"/>
                <a:gd name="T26" fmla="*/ 745 w 864"/>
                <a:gd name="T27" fmla="*/ 357 h 969"/>
                <a:gd name="T28" fmla="*/ 724 w 864"/>
                <a:gd name="T29" fmla="*/ 392 h 969"/>
                <a:gd name="T30" fmla="*/ 767 w 864"/>
                <a:gd name="T31" fmla="*/ 312 h 969"/>
                <a:gd name="T32" fmla="*/ 392 w 864"/>
                <a:gd name="T33" fmla="*/ 111 h 969"/>
                <a:gd name="T34" fmla="*/ 412 w 864"/>
                <a:gd name="T35" fmla="*/ 74 h 969"/>
                <a:gd name="T36" fmla="*/ 788 w 864"/>
                <a:gd name="T37" fmla="*/ 277 h 969"/>
                <a:gd name="T38" fmla="*/ 767 w 864"/>
                <a:gd name="T39" fmla="*/ 312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4" h="969">
                  <a:moveTo>
                    <a:pt x="864" y="260"/>
                  </a:moveTo>
                  <a:lnTo>
                    <a:pt x="384" y="0"/>
                  </a:lnTo>
                  <a:lnTo>
                    <a:pt x="0" y="710"/>
                  </a:lnTo>
                  <a:lnTo>
                    <a:pt x="480" y="969"/>
                  </a:lnTo>
                  <a:lnTo>
                    <a:pt x="864" y="260"/>
                  </a:lnTo>
                  <a:close/>
                  <a:moveTo>
                    <a:pt x="593" y="427"/>
                  </a:moveTo>
                  <a:lnTo>
                    <a:pt x="392" y="318"/>
                  </a:lnTo>
                  <a:lnTo>
                    <a:pt x="412" y="283"/>
                  </a:lnTo>
                  <a:lnTo>
                    <a:pt x="613" y="390"/>
                  </a:lnTo>
                  <a:lnTo>
                    <a:pt x="593" y="427"/>
                  </a:lnTo>
                  <a:close/>
                  <a:moveTo>
                    <a:pt x="724" y="392"/>
                  </a:moveTo>
                  <a:lnTo>
                    <a:pt x="349" y="189"/>
                  </a:lnTo>
                  <a:lnTo>
                    <a:pt x="369" y="154"/>
                  </a:lnTo>
                  <a:lnTo>
                    <a:pt x="745" y="357"/>
                  </a:lnTo>
                  <a:lnTo>
                    <a:pt x="724" y="392"/>
                  </a:lnTo>
                  <a:close/>
                  <a:moveTo>
                    <a:pt x="767" y="312"/>
                  </a:moveTo>
                  <a:lnTo>
                    <a:pt x="392" y="111"/>
                  </a:lnTo>
                  <a:lnTo>
                    <a:pt x="412" y="74"/>
                  </a:lnTo>
                  <a:lnTo>
                    <a:pt x="788" y="277"/>
                  </a:lnTo>
                  <a:lnTo>
                    <a:pt x="767" y="312"/>
                  </a:lnTo>
                  <a:close/>
                </a:path>
              </a:pathLst>
            </a:custGeom>
            <a:solidFill>
              <a:srgbClr val="7AC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9" name="Freeform 55">
              <a:extLst>
                <a:ext uri="{FF2B5EF4-FFF2-40B4-BE49-F238E27FC236}">
                  <a16:creationId xmlns:a16="http://schemas.microsoft.com/office/drawing/2014/main" id="{DE8EC708-9EA5-456C-AD0C-0A47965F38B3}"/>
                </a:ext>
              </a:extLst>
            </p:cNvPr>
            <p:cNvSpPr>
              <a:spLocks noEditPoints="1"/>
            </p:cNvSpPr>
            <p:nvPr userDrawn="1"/>
          </p:nvSpPr>
          <p:spPr bwMode="auto">
            <a:xfrm>
              <a:off x="4228973" y="1721608"/>
              <a:ext cx="1547813" cy="1719263"/>
            </a:xfrm>
            <a:custGeom>
              <a:avLst/>
              <a:gdLst>
                <a:gd name="T0" fmla="*/ 0 w 975"/>
                <a:gd name="T1" fmla="*/ 783 h 1083"/>
                <a:gd name="T2" fmla="*/ 552 w 975"/>
                <a:gd name="T3" fmla="*/ 1083 h 1083"/>
                <a:gd name="T4" fmla="*/ 975 w 975"/>
                <a:gd name="T5" fmla="*/ 300 h 1083"/>
                <a:gd name="T6" fmla="*/ 423 w 975"/>
                <a:gd name="T7" fmla="*/ 0 h 1083"/>
                <a:gd name="T8" fmla="*/ 0 w 975"/>
                <a:gd name="T9" fmla="*/ 783 h 1083"/>
                <a:gd name="T10" fmla="*/ 440 w 975"/>
                <a:gd name="T11" fmla="*/ 56 h 1083"/>
                <a:gd name="T12" fmla="*/ 920 w 975"/>
                <a:gd name="T13" fmla="*/ 316 h 1083"/>
                <a:gd name="T14" fmla="*/ 536 w 975"/>
                <a:gd name="T15" fmla="*/ 1025 h 1083"/>
                <a:gd name="T16" fmla="*/ 56 w 975"/>
                <a:gd name="T17" fmla="*/ 766 h 1083"/>
                <a:gd name="T18" fmla="*/ 440 w 975"/>
                <a:gd name="T19" fmla="*/ 56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5" h="1083">
                  <a:moveTo>
                    <a:pt x="0" y="783"/>
                  </a:moveTo>
                  <a:lnTo>
                    <a:pt x="552" y="1083"/>
                  </a:lnTo>
                  <a:lnTo>
                    <a:pt x="975" y="300"/>
                  </a:lnTo>
                  <a:lnTo>
                    <a:pt x="423" y="0"/>
                  </a:lnTo>
                  <a:lnTo>
                    <a:pt x="0" y="783"/>
                  </a:lnTo>
                  <a:close/>
                  <a:moveTo>
                    <a:pt x="440" y="56"/>
                  </a:moveTo>
                  <a:lnTo>
                    <a:pt x="920" y="316"/>
                  </a:lnTo>
                  <a:lnTo>
                    <a:pt x="536" y="1025"/>
                  </a:lnTo>
                  <a:lnTo>
                    <a:pt x="56" y="766"/>
                  </a:lnTo>
                  <a:lnTo>
                    <a:pt x="440" y="56"/>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0" name="Freeform 56">
              <a:extLst>
                <a:ext uri="{FF2B5EF4-FFF2-40B4-BE49-F238E27FC236}">
                  <a16:creationId xmlns:a16="http://schemas.microsoft.com/office/drawing/2014/main" id="{D9A3EEBB-11AF-4101-9EB8-F6CE442B24CE}"/>
                </a:ext>
              </a:extLst>
            </p:cNvPr>
            <p:cNvSpPr>
              <a:spLocks/>
            </p:cNvSpPr>
            <p:nvPr userDrawn="1"/>
          </p:nvSpPr>
          <p:spPr bwMode="auto">
            <a:xfrm>
              <a:off x="4940173" y="1927983"/>
              <a:ext cx="628650" cy="377825"/>
            </a:xfrm>
            <a:custGeom>
              <a:avLst/>
              <a:gdLst>
                <a:gd name="T0" fmla="*/ 0 w 396"/>
                <a:gd name="T1" fmla="*/ 37 h 238"/>
                <a:gd name="T2" fmla="*/ 375 w 396"/>
                <a:gd name="T3" fmla="*/ 238 h 238"/>
                <a:gd name="T4" fmla="*/ 396 w 396"/>
                <a:gd name="T5" fmla="*/ 203 h 238"/>
                <a:gd name="T6" fmla="*/ 20 w 396"/>
                <a:gd name="T7" fmla="*/ 0 h 238"/>
                <a:gd name="T8" fmla="*/ 0 w 396"/>
                <a:gd name="T9" fmla="*/ 37 h 238"/>
              </a:gdLst>
              <a:ahLst/>
              <a:cxnLst>
                <a:cxn ang="0">
                  <a:pos x="T0" y="T1"/>
                </a:cxn>
                <a:cxn ang="0">
                  <a:pos x="T2" y="T3"/>
                </a:cxn>
                <a:cxn ang="0">
                  <a:pos x="T4" y="T5"/>
                </a:cxn>
                <a:cxn ang="0">
                  <a:pos x="T6" y="T7"/>
                </a:cxn>
                <a:cxn ang="0">
                  <a:pos x="T8" y="T9"/>
                </a:cxn>
              </a:cxnLst>
              <a:rect l="0" t="0" r="r" b="b"/>
              <a:pathLst>
                <a:path w="396" h="238">
                  <a:moveTo>
                    <a:pt x="0" y="37"/>
                  </a:moveTo>
                  <a:lnTo>
                    <a:pt x="375" y="238"/>
                  </a:lnTo>
                  <a:lnTo>
                    <a:pt x="396" y="203"/>
                  </a:lnTo>
                  <a:lnTo>
                    <a:pt x="20" y="0"/>
                  </a:lnTo>
                  <a:lnTo>
                    <a:pt x="0" y="37"/>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1" name="Freeform 57">
              <a:extLst>
                <a:ext uri="{FF2B5EF4-FFF2-40B4-BE49-F238E27FC236}">
                  <a16:creationId xmlns:a16="http://schemas.microsoft.com/office/drawing/2014/main" id="{8B0606D5-8727-435A-92F5-286DE17D5331}"/>
                </a:ext>
              </a:extLst>
            </p:cNvPr>
            <p:cNvSpPr>
              <a:spLocks/>
            </p:cNvSpPr>
            <p:nvPr userDrawn="1"/>
          </p:nvSpPr>
          <p:spPr bwMode="auto">
            <a:xfrm>
              <a:off x="4871910" y="2054983"/>
              <a:ext cx="628650" cy="377825"/>
            </a:xfrm>
            <a:custGeom>
              <a:avLst/>
              <a:gdLst>
                <a:gd name="T0" fmla="*/ 0 w 396"/>
                <a:gd name="T1" fmla="*/ 35 h 238"/>
                <a:gd name="T2" fmla="*/ 375 w 396"/>
                <a:gd name="T3" fmla="*/ 238 h 238"/>
                <a:gd name="T4" fmla="*/ 396 w 396"/>
                <a:gd name="T5" fmla="*/ 203 h 238"/>
                <a:gd name="T6" fmla="*/ 20 w 396"/>
                <a:gd name="T7" fmla="*/ 0 h 238"/>
                <a:gd name="T8" fmla="*/ 0 w 396"/>
                <a:gd name="T9" fmla="*/ 35 h 238"/>
              </a:gdLst>
              <a:ahLst/>
              <a:cxnLst>
                <a:cxn ang="0">
                  <a:pos x="T0" y="T1"/>
                </a:cxn>
                <a:cxn ang="0">
                  <a:pos x="T2" y="T3"/>
                </a:cxn>
                <a:cxn ang="0">
                  <a:pos x="T4" y="T5"/>
                </a:cxn>
                <a:cxn ang="0">
                  <a:pos x="T6" y="T7"/>
                </a:cxn>
                <a:cxn ang="0">
                  <a:pos x="T8" y="T9"/>
                </a:cxn>
              </a:cxnLst>
              <a:rect l="0" t="0" r="r" b="b"/>
              <a:pathLst>
                <a:path w="396" h="238">
                  <a:moveTo>
                    <a:pt x="0" y="35"/>
                  </a:moveTo>
                  <a:lnTo>
                    <a:pt x="375" y="238"/>
                  </a:lnTo>
                  <a:lnTo>
                    <a:pt x="396" y="203"/>
                  </a:lnTo>
                  <a:lnTo>
                    <a:pt x="20" y="0"/>
                  </a:lnTo>
                  <a:lnTo>
                    <a:pt x="0" y="3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2" name="Freeform 58">
              <a:extLst>
                <a:ext uri="{FF2B5EF4-FFF2-40B4-BE49-F238E27FC236}">
                  <a16:creationId xmlns:a16="http://schemas.microsoft.com/office/drawing/2014/main" id="{E32FA62F-02DE-4BE4-BD79-E3177C8623CC}"/>
                </a:ext>
              </a:extLst>
            </p:cNvPr>
            <p:cNvSpPr>
              <a:spLocks/>
            </p:cNvSpPr>
            <p:nvPr userDrawn="1"/>
          </p:nvSpPr>
          <p:spPr bwMode="auto">
            <a:xfrm>
              <a:off x="4940173" y="2259770"/>
              <a:ext cx="350838" cy="228600"/>
            </a:xfrm>
            <a:custGeom>
              <a:avLst/>
              <a:gdLst>
                <a:gd name="T0" fmla="*/ 0 w 221"/>
                <a:gd name="T1" fmla="*/ 35 h 144"/>
                <a:gd name="T2" fmla="*/ 201 w 221"/>
                <a:gd name="T3" fmla="*/ 144 h 144"/>
                <a:gd name="T4" fmla="*/ 221 w 221"/>
                <a:gd name="T5" fmla="*/ 107 h 144"/>
                <a:gd name="T6" fmla="*/ 20 w 221"/>
                <a:gd name="T7" fmla="*/ 0 h 144"/>
                <a:gd name="T8" fmla="*/ 0 w 221"/>
                <a:gd name="T9" fmla="*/ 35 h 144"/>
              </a:gdLst>
              <a:ahLst/>
              <a:cxnLst>
                <a:cxn ang="0">
                  <a:pos x="T0" y="T1"/>
                </a:cxn>
                <a:cxn ang="0">
                  <a:pos x="T2" y="T3"/>
                </a:cxn>
                <a:cxn ang="0">
                  <a:pos x="T4" y="T5"/>
                </a:cxn>
                <a:cxn ang="0">
                  <a:pos x="T6" y="T7"/>
                </a:cxn>
                <a:cxn ang="0">
                  <a:pos x="T8" y="T9"/>
                </a:cxn>
              </a:cxnLst>
              <a:rect l="0" t="0" r="r" b="b"/>
              <a:pathLst>
                <a:path w="221" h="144">
                  <a:moveTo>
                    <a:pt x="0" y="35"/>
                  </a:moveTo>
                  <a:lnTo>
                    <a:pt x="201" y="144"/>
                  </a:lnTo>
                  <a:lnTo>
                    <a:pt x="221" y="107"/>
                  </a:lnTo>
                  <a:lnTo>
                    <a:pt x="20" y="0"/>
                  </a:lnTo>
                  <a:lnTo>
                    <a:pt x="0" y="3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34" name="组合 9833">
            <a:extLst>
              <a:ext uri="{FF2B5EF4-FFF2-40B4-BE49-F238E27FC236}">
                <a16:creationId xmlns:a16="http://schemas.microsoft.com/office/drawing/2014/main" id="{39C00465-0A16-4A43-84D0-EEB083D9B1C6}"/>
              </a:ext>
            </a:extLst>
          </p:cNvPr>
          <p:cNvGrpSpPr/>
          <p:nvPr userDrawn="1"/>
        </p:nvGrpSpPr>
        <p:grpSpPr>
          <a:xfrm>
            <a:off x="7582416" y="4410421"/>
            <a:ext cx="1365250" cy="1868488"/>
            <a:chOff x="3133800" y="-904117"/>
            <a:chExt cx="1365250" cy="1868488"/>
          </a:xfrm>
        </p:grpSpPr>
        <p:sp>
          <p:nvSpPr>
            <p:cNvPr id="9823" name="Freeform 59">
              <a:extLst>
                <a:ext uri="{FF2B5EF4-FFF2-40B4-BE49-F238E27FC236}">
                  <a16:creationId xmlns:a16="http://schemas.microsoft.com/office/drawing/2014/main" id="{6F2E5BDE-24F4-4FFD-9357-ACC2AE8E3E2C}"/>
                </a:ext>
              </a:extLst>
            </p:cNvPr>
            <p:cNvSpPr>
              <a:spLocks noEditPoints="1"/>
            </p:cNvSpPr>
            <p:nvPr userDrawn="1"/>
          </p:nvSpPr>
          <p:spPr bwMode="auto">
            <a:xfrm>
              <a:off x="3198888" y="-705680"/>
              <a:ext cx="1169988" cy="1604963"/>
            </a:xfrm>
            <a:custGeom>
              <a:avLst/>
              <a:gdLst>
                <a:gd name="T0" fmla="*/ 0 w 737"/>
                <a:gd name="T1" fmla="*/ 0 h 1011"/>
                <a:gd name="T2" fmla="*/ 0 w 737"/>
                <a:gd name="T3" fmla="*/ 1011 h 1011"/>
                <a:gd name="T4" fmla="*/ 737 w 737"/>
                <a:gd name="T5" fmla="*/ 1011 h 1011"/>
                <a:gd name="T6" fmla="*/ 0 w 737"/>
                <a:gd name="T7" fmla="*/ 0 h 1011"/>
                <a:gd name="T8" fmla="*/ 117 w 737"/>
                <a:gd name="T9" fmla="*/ 356 h 1011"/>
                <a:gd name="T10" fmla="*/ 509 w 737"/>
                <a:gd name="T11" fmla="*/ 894 h 1011"/>
                <a:gd name="T12" fmla="*/ 117 w 737"/>
                <a:gd name="T13" fmla="*/ 894 h 1011"/>
                <a:gd name="T14" fmla="*/ 117 w 737"/>
                <a:gd name="T15" fmla="*/ 356 h 10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7" h="1011">
                  <a:moveTo>
                    <a:pt x="0" y="0"/>
                  </a:moveTo>
                  <a:lnTo>
                    <a:pt x="0" y="1011"/>
                  </a:lnTo>
                  <a:lnTo>
                    <a:pt x="737" y="1011"/>
                  </a:lnTo>
                  <a:lnTo>
                    <a:pt x="0" y="0"/>
                  </a:lnTo>
                  <a:close/>
                  <a:moveTo>
                    <a:pt x="117" y="356"/>
                  </a:moveTo>
                  <a:lnTo>
                    <a:pt x="509" y="894"/>
                  </a:lnTo>
                  <a:lnTo>
                    <a:pt x="117" y="894"/>
                  </a:lnTo>
                  <a:lnTo>
                    <a:pt x="117" y="356"/>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4" name="Freeform 60">
              <a:extLst>
                <a:ext uri="{FF2B5EF4-FFF2-40B4-BE49-F238E27FC236}">
                  <a16:creationId xmlns:a16="http://schemas.microsoft.com/office/drawing/2014/main" id="{398FCE35-B70A-418B-8CC4-44471C7FAC62}"/>
                </a:ext>
              </a:extLst>
            </p:cNvPr>
            <p:cNvSpPr>
              <a:spLocks noEditPoints="1"/>
            </p:cNvSpPr>
            <p:nvPr userDrawn="1"/>
          </p:nvSpPr>
          <p:spPr bwMode="auto">
            <a:xfrm>
              <a:off x="3133800" y="-904117"/>
              <a:ext cx="1365250" cy="1868488"/>
            </a:xfrm>
            <a:custGeom>
              <a:avLst/>
              <a:gdLst>
                <a:gd name="T0" fmla="*/ 0 w 860"/>
                <a:gd name="T1" fmla="*/ 0 h 1177"/>
                <a:gd name="T2" fmla="*/ 0 w 860"/>
                <a:gd name="T3" fmla="*/ 1177 h 1177"/>
                <a:gd name="T4" fmla="*/ 860 w 860"/>
                <a:gd name="T5" fmla="*/ 1177 h 1177"/>
                <a:gd name="T6" fmla="*/ 0 w 860"/>
                <a:gd name="T7" fmla="*/ 0 h 1177"/>
                <a:gd name="T8" fmla="*/ 41 w 860"/>
                <a:gd name="T9" fmla="*/ 125 h 1177"/>
                <a:gd name="T10" fmla="*/ 778 w 860"/>
                <a:gd name="T11" fmla="*/ 1136 h 1177"/>
                <a:gd name="T12" fmla="*/ 41 w 860"/>
                <a:gd name="T13" fmla="*/ 1136 h 1177"/>
                <a:gd name="T14" fmla="*/ 41 w 860"/>
                <a:gd name="T15" fmla="*/ 125 h 1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0" h="1177">
                  <a:moveTo>
                    <a:pt x="0" y="0"/>
                  </a:moveTo>
                  <a:lnTo>
                    <a:pt x="0" y="1177"/>
                  </a:lnTo>
                  <a:lnTo>
                    <a:pt x="860" y="1177"/>
                  </a:lnTo>
                  <a:lnTo>
                    <a:pt x="0" y="0"/>
                  </a:lnTo>
                  <a:close/>
                  <a:moveTo>
                    <a:pt x="41" y="125"/>
                  </a:moveTo>
                  <a:lnTo>
                    <a:pt x="778" y="1136"/>
                  </a:lnTo>
                  <a:lnTo>
                    <a:pt x="41" y="1136"/>
                  </a:lnTo>
                  <a:lnTo>
                    <a:pt x="41" y="12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5" name="Freeform 61">
              <a:extLst>
                <a:ext uri="{FF2B5EF4-FFF2-40B4-BE49-F238E27FC236}">
                  <a16:creationId xmlns:a16="http://schemas.microsoft.com/office/drawing/2014/main" id="{5C81EFDA-9B30-47A5-B046-CDBDE4F766AC}"/>
                </a:ext>
              </a:extLst>
            </p:cNvPr>
            <p:cNvSpPr>
              <a:spLocks noEditPoints="1"/>
            </p:cNvSpPr>
            <p:nvPr userDrawn="1"/>
          </p:nvSpPr>
          <p:spPr bwMode="auto">
            <a:xfrm>
              <a:off x="3384625" y="-140530"/>
              <a:ext cx="622300" cy="854075"/>
            </a:xfrm>
            <a:custGeom>
              <a:avLst/>
              <a:gdLst>
                <a:gd name="T0" fmla="*/ 0 w 392"/>
                <a:gd name="T1" fmla="*/ 0 h 538"/>
                <a:gd name="T2" fmla="*/ 0 w 392"/>
                <a:gd name="T3" fmla="*/ 538 h 538"/>
                <a:gd name="T4" fmla="*/ 392 w 392"/>
                <a:gd name="T5" fmla="*/ 538 h 538"/>
                <a:gd name="T6" fmla="*/ 0 w 392"/>
                <a:gd name="T7" fmla="*/ 0 h 538"/>
                <a:gd name="T8" fmla="*/ 41 w 392"/>
                <a:gd name="T9" fmla="*/ 125 h 538"/>
                <a:gd name="T10" fmla="*/ 312 w 392"/>
                <a:gd name="T11" fmla="*/ 497 h 538"/>
                <a:gd name="T12" fmla="*/ 41 w 392"/>
                <a:gd name="T13" fmla="*/ 497 h 538"/>
                <a:gd name="T14" fmla="*/ 41 w 392"/>
                <a:gd name="T15" fmla="*/ 125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538">
                  <a:moveTo>
                    <a:pt x="0" y="0"/>
                  </a:moveTo>
                  <a:lnTo>
                    <a:pt x="0" y="538"/>
                  </a:lnTo>
                  <a:lnTo>
                    <a:pt x="392" y="538"/>
                  </a:lnTo>
                  <a:lnTo>
                    <a:pt x="0" y="0"/>
                  </a:lnTo>
                  <a:close/>
                  <a:moveTo>
                    <a:pt x="41" y="125"/>
                  </a:moveTo>
                  <a:lnTo>
                    <a:pt x="312" y="497"/>
                  </a:lnTo>
                  <a:lnTo>
                    <a:pt x="41" y="497"/>
                  </a:lnTo>
                  <a:lnTo>
                    <a:pt x="41" y="12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37" name="组合 9836">
            <a:extLst>
              <a:ext uri="{FF2B5EF4-FFF2-40B4-BE49-F238E27FC236}">
                <a16:creationId xmlns:a16="http://schemas.microsoft.com/office/drawing/2014/main" id="{24CD1A8A-1592-46A3-A084-F71F001E1F90}"/>
              </a:ext>
            </a:extLst>
          </p:cNvPr>
          <p:cNvGrpSpPr/>
          <p:nvPr userDrawn="1"/>
        </p:nvGrpSpPr>
        <p:grpSpPr>
          <a:xfrm>
            <a:off x="7908958" y="4776266"/>
            <a:ext cx="1817688" cy="1614488"/>
            <a:chOff x="1473073" y="916745"/>
            <a:chExt cx="1817688" cy="1614488"/>
          </a:xfrm>
        </p:grpSpPr>
        <p:sp>
          <p:nvSpPr>
            <p:cNvPr id="9826" name="Freeform 62">
              <a:extLst>
                <a:ext uri="{FF2B5EF4-FFF2-40B4-BE49-F238E27FC236}">
                  <a16:creationId xmlns:a16="http://schemas.microsoft.com/office/drawing/2014/main" id="{789E31A2-2519-476D-B8C3-6ED46DA7D543}"/>
                </a:ext>
              </a:extLst>
            </p:cNvPr>
            <p:cNvSpPr>
              <a:spLocks/>
            </p:cNvSpPr>
            <p:nvPr userDrawn="1"/>
          </p:nvSpPr>
          <p:spPr bwMode="auto">
            <a:xfrm>
              <a:off x="1547685" y="988183"/>
              <a:ext cx="179388" cy="201613"/>
            </a:xfrm>
            <a:custGeom>
              <a:avLst/>
              <a:gdLst>
                <a:gd name="T0" fmla="*/ 55 w 55"/>
                <a:gd name="T1" fmla="*/ 4 h 62"/>
                <a:gd name="T2" fmla="*/ 38 w 55"/>
                <a:gd name="T3" fmla="*/ 4 h 62"/>
                <a:gd name="T4" fmla="*/ 3 w 55"/>
                <a:gd name="T5" fmla="*/ 46 h 62"/>
                <a:gd name="T6" fmla="*/ 6 w 55"/>
                <a:gd name="T7" fmla="*/ 62 h 62"/>
                <a:gd name="T8" fmla="*/ 55 w 55"/>
                <a:gd name="T9" fmla="*/ 4 h 62"/>
              </a:gdLst>
              <a:ahLst/>
              <a:cxnLst>
                <a:cxn ang="0">
                  <a:pos x="T0" y="T1"/>
                </a:cxn>
                <a:cxn ang="0">
                  <a:pos x="T2" y="T3"/>
                </a:cxn>
                <a:cxn ang="0">
                  <a:pos x="T4" y="T5"/>
                </a:cxn>
                <a:cxn ang="0">
                  <a:pos x="T6" y="T7"/>
                </a:cxn>
                <a:cxn ang="0">
                  <a:pos x="T8" y="T9"/>
                </a:cxn>
              </a:cxnLst>
              <a:rect l="0" t="0" r="r" b="b"/>
              <a:pathLst>
                <a:path w="55" h="62">
                  <a:moveTo>
                    <a:pt x="55" y="4"/>
                  </a:moveTo>
                  <a:cubicBezTo>
                    <a:pt x="48" y="0"/>
                    <a:pt x="41" y="0"/>
                    <a:pt x="38" y="4"/>
                  </a:cubicBezTo>
                  <a:cubicBezTo>
                    <a:pt x="3" y="46"/>
                    <a:pt x="3" y="46"/>
                    <a:pt x="3" y="46"/>
                  </a:cubicBezTo>
                  <a:cubicBezTo>
                    <a:pt x="0" y="49"/>
                    <a:pt x="1" y="56"/>
                    <a:pt x="6" y="62"/>
                  </a:cubicBezTo>
                  <a:lnTo>
                    <a:pt x="55" y="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7" name="Freeform 63">
              <a:extLst>
                <a:ext uri="{FF2B5EF4-FFF2-40B4-BE49-F238E27FC236}">
                  <a16:creationId xmlns:a16="http://schemas.microsoft.com/office/drawing/2014/main" id="{EA791604-8F21-43CC-88A2-207C1C599D8A}"/>
                </a:ext>
              </a:extLst>
            </p:cNvPr>
            <p:cNvSpPr>
              <a:spLocks noEditPoints="1"/>
            </p:cNvSpPr>
            <p:nvPr userDrawn="1"/>
          </p:nvSpPr>
          <p:spPr bwMode="auto">
            <a:xfrm>
              <a:off x="1473073" y="916745"/>
              <a:ext cx="1817688" cy="1614488"/>
            </a:xfrm>
            <a:custGeom>
              <a:avLst/>
              <a:gdLst>
                <a:gd name="T0" fmla="*/ 46 w 558"/>
                <a:gd name="T1" fmla="*/ 13 h 495"/>
                <a:gd name="T2" fmla="*/ 11 w 558"/>
                <a:gd name="T3" fmla="*/ 55 h 495"/>
                <a:gd name="T4" fmla="*/ 16 w 558"/>
                <a:gd name="T5" fmla="*/ 100 h 495"/>
                <a:gd name="T6" fmla="*/ 8 w 558"/>
                <a:gd name="T7" fmla="*/ 109 h 495"/>
                <a:gd name="T8" fmla="*/ 391 w 558"/>
                <a:gd name="T9" fmla="*/ 429 h 495"/>
                <a:gd name="T10" fmla="*/ 391 w 558"/>
                <a:gd name="T11" fmla="*/ 429 h 495"/>
                <a:gd name="T12" fmla="*/ 392 w 558"/>
                <a:gd name="T13" fmla="*/ 430 h 495"/>
                <a:gd name="T14" fmla="*/ 399 w 558"/>
                <a:gd name="T15" fmla="*/ 436 h 495"/>
                <a:gd name="T16" fmla="*/ 401 w 558"/>
                <a:gd name="T17" fmla="*/ 433 h 495"/>
                <a:gd name="T18" fmla="*/ 489 w 558"/>
                <a:gd name="T19" fmla="*/ 462 h 495"/>
                <a:gd name="T20" fmla="*/ 499 w 558"/>
                <a:gd name="T21" fmla="*/ 460 h 495"/>
                <a:gd name="T22" fmla="*/ 536 w 558"/>
                <a:gd name="T23" fmla="*/ 492 h 495"/>
                <a:gd name="T24" fmla="*/ 546 w 558"/>
                <a:gd name="T25" fmla="*/ 493 h 495"/>
                <a:gd name="T26" fmla="*/ 552 w 558"/>
                <a:gd name="T27" fmla="*/ 485 h 495"/>
                <a:gd name="T28" fmla="*/ 558 w 558"/>
                <a:gd name="T29" fmla="*/ 450 h 495"/>
                <a:gd name="T30" fmla="*/ 554 w 558"/>
                <a:gd name="T31" fmla="*/ 440 h 495"/>
                <a:gd name="T32" fmla="*/ 531 w 558"/>
                <a:gd name="T33" fmla="*/ 421 h 495"/>
                <a:gd name="T34" fmla="*/ 530 w 558"/>
                <a:gd name="T35" fmla="*/ 413 h 495"/>
                <a:gd name="T36" fmla="*/ 487 w 558"/>
                <a:gd name="T37" fmla="*/ 330 h 495"/>
                <a:gd name="T38" fmla="*/ 489 w 558"/>
                <a:gd name="T39" fmla="*/ 327 h 495"/>
                <a:gd name="T40" fmla="*/ 98 w 558"/>
                <a:gd name="T41" fmla="*/ 1 h 495"/>
                <a:gd name="T42" fmla="*/ 91 w 558"/>
                <a:gd name="T43" fmla="*/ 10 h 495"/>
                <a:gd name="T44" fmla="*/ 46 w 558"/>
                <a:gd name="T45" fmla="*/ 13 h 495"/>
                <a:gd name="T46" fmla="*/ 509 w 558"/>
                <a:gd name="T47" fmla="*/ 417 h 495"/>
                <a:gd name="T48" fmla="*/ 490 w 558"/>
                <a:gd name="T49" fmla="*/ 440 h 495"/>
                <a:gd name="T50" fmla="*/ 489 w 558"/>
                <a:gd name="T51" fmla="*/ 441 h 495"/>
                <a:gd name="T52" fmla="*/ 415 w 558"/>
                <a:gd name="T53" fmla="*/ 417 h 495"/>
                <a:gd name="T54" fmla="*/ 473 w 558"/>
                <a:gd name="T55" fmla="*/ 346 h 495"/>
                <a:gd name="T56" fmla="*/ 509 w 558"/>
                <a:gd name="T57" fmla="*/ 417 h 495"/>
                <a:gd name="T58" fmla="*/ 461 w 558"/>
                <a:gd name="T59" fmla="*/ 330 h 495"/>
                <a:gd name="T60" fmla="*/ 396 w 558"/>
                <a:gd name="T61" fmla="*/ 407 h 495"/>
                <a:gd name="T62" fmla="*/ 36 w 558"/>
                <a:gd name="T63" fmla="*/ 107 h 495"/>
                <a:gd name="T64" fmla="*/ 101 w 558"/>
                <a:gd name="T65" fmla="*/ 29 h 495"/>
                <a:gd name="T66" fmla="*/ 461 w 558"/>
                <a:gd name="T67" fmla="*/ 330 h 495"/>
                <a:gd name="T68" fmla="*/ 26 w 558"/>
                <a:gd name="T69" fmla="*/ 68 h 495"/>
                <a:gd name="T70" fmla="*/ 61 w 558"/>
                <a:gd name="T71" fmla="*/ 26 h 495"/>
                <a:gd name="T72" fmla="*/ 78 w 558"/>
                <a:gd name="T73" fmla="*/ 26 h 495"/>
                <a:gd name="T74" fmla="*/ 29 w 558"/>
                <a:gd name="T75" fmla="*/ 84 h 495"/>
                <a:gd name="T76" fmla="*/ 26 w 558"/>
                <a:gd name="T77" fmla="*/ 68 h 495"/>
                <a:gd name="T78" fmla="*/ 537 w 558"/>
                <a:gd name="T79" fmla="*/ 452 h 495"/>
                <a:gd name="T80" fmla="*/ 535 w 558"/>
                <a:gd name="T81" fmla="*/ 465 h 495"/>
                <a:gd name="T82" fmla="*/ 512 w 558"/>
                <a:gd name="T83" fmla="*/ 445 h 495"/>
                <a:gd name="T84" fmla="*/ 519 w 558"/>
                <a:gd name="T85" fmla="*/ 437 h 495"/>
                <a:gd name="T86" fmla="*/ 537 w 558"/>
                <a:gd name="T87" fmla="*/ 452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8" h="495">
                  <a:moveTo>
                    <a:pt x="46" y="13"/>
                  </a:moveTo>
                  <a:cubicBezTo>
                    <a:pt x="11" y="55"/>
                    <a:pt x="11" y="55"/>
                    <a:pt x="11" y="55"/>
                  </a:cubicBezTo>
                  <a:cubicBezTo>
                    <a:pt x="0" y="67"/>
                    <a:pt x="3" y="86"/>
                    <a:pt x="16" y="100"/>
                  </a:cubicBezTo>
                  <a:cubicBezTo>
                    <a:pt x="8" y="109"/>
                    <a:pt x="8" y="109"/>
                    <a:pt x="8" y="109"/>
                  </a:cubicBezTo>
                  <a:cubicBezTo>
                    <a:pt x="391" y="429"/>
                    <a:pt x="391" y="429"/>
                    <a:pt x="391" y="429"/>
                  </a:cubicBezTo>
                  <a:cubicBezTo>
                    <a:pt x="391" y="429"/>
                    <a:pt x="391" y="429"/>
                    <a:pt x="391" y="429"/>
                  </a:cubicBezTo>
                  <a:cubicBezTo>
                    <a:pt x="391" y="429"/>
                    <a:pt x="392" y="429"/>
                    <a:pt x="392" y="430"/>
                  </a:cubicBezTo>
                  <a:cubicBezTo>
                    <a:pt x="399" y="436"/>
                    <a:pt x="399" y="436"/>
                    <a:pt x="399" y="436"/>
                  </a:cubicBezTo>
                  <a:cubicBezTo>
                    <a:pt x="401" y="433"/>
                    <a:pt x="401" y="433"/>
                    <a:pt x="401" y="433"/>
                  </a:cubicBezTo>
                  <a:cubicBezTo>
                    <a:pt x="489" y="462"/>
                    <a:pt x="489" y="462"/>
                    <a:pt x="489" y="462"/>
                  </a:cubicBezTo>
                  <a:cubicBezTo>
                    <a:pt x="492" y="464"/>
                    <a:pt x="496" y="463"/>
                    <a:pt x="499" y="460"/>
                  </a:cubicBezTo>
                  <a:cubicBezTo>
                    <a:pt x="536" y="492"/>
                    <a:pt x="536" y="492"/>
                    <a:pt x="536" y="492"/>
                  </a:cubicBezTo>
                  <a:cubicBezTo>
                    <a:pt x="539" y="494"/>
                    <a:pt x="543" y="495"/>
                    <a:pt x="546" y="493"/>
                  </a:cubicBezTo>
                  <a:cubicBezTo>
                    <a:pt x="550" y="492"/>
                    <a:pt x="552" y="489"/>
                    <a:pt x="552" y="485"/>
                  </a:cubicBezTo>
                  <a:cubicBezTo>
                    <a:pt x="558" y="450"/>
                    <a:pt x="558" y="450"/>
                    <a:pt x="558" y="450"/>
                  </a:cubicBezTo>
                  <a:cubicBezTo>
                    <a:pt x="558" y="446"/>
                    <a:pt x="557" y="443"/>
                    <a:pt x="554" y="440"/>
                  </a:cubicBezTo>
                  <a:cubicBezTo>
                    <a:pt x="531" y="421"/>
                    <a:pt x="531" y="421"/>
                    <a:pt x="531" y="421"/>
                  </a:cubicBezTo>
                  <a:cubicBezTo>
                    <a:pt x="531" y="418"/>
                    <a:pt x="531" y="416"/>
                    <a:pt x="530" y="413"/>
                  </a:cubicBezTo>
                  <a:cubicBezTo>
                    <a:pt x="487" y="330"/>
                    <a:pt x="487" y="330"/>
                    <a:pt x="487" y="330"/>
                  </a:cubicBezTo>
                  <a:cubicBezTo>
                    <a:pt x="489" y="327"/>
                    <a:pt x="489" y="327"/>
                    <a:pt x="489" y="327"/>
                  </a:cubicBezTo>
                  <a:cubicBezTo>
                    <a:pt x="98" y="1"/>
                    <a:pt x="98" y="1"/>
                    <a:pt x="98" y="1"/>
                  </a:cubicBezTo>
                  <a:cubicBezTo>
                    <a:pt x="91" y="10"/>
                    <a:pt x="91" y="10"/>
                    <a:pt x="91" y="10"/>
                  </a:cubicBezTo>
                  <a:cubicBezTo>
                    <a:pt x="75" y="0"/>
                    <a:pt x="56" y="1"/>
                    <a:pt x="46" y="13"/>
                  </a:cubicBezTo>
                  <a:close/>
                  <a:moveTo>
                    <a:pt x="509" y="417"/>
                  </a:moveTo>
                  <a:cubicBezTo>
                    <a:pt x="490" y="440"/>
                    <a:pt x="490" y="440"/>
                    <a:pt x="490" y="440"/>
                  </a:cubicBezTo>
                  <a:cubicBezTo>
                    <a:pt x="489" y="441"/>
                    <a:pt x="489" y="441"/>
                    <a:pt x="489" y="441"/>
                  </a:cubicBezTo>
                  <a:cubicBezTo>
                    <a:pt x="415" y="417"/>
                    <a:pt x="415" y="417"/>
                    <a:pt x="415" y="417"/>
                  </a:cubicBezTo>
                  <a:cubicBezTo>
                    <a:pt x="473" y="346"/>
                    <a:pt x="473" y="346"/>
                    <a:pt x="473" y="346"/>
                  </a:cubicBezTo>
                  <a:lnTo>
                    <a:pt x="509" y="417"/>
                  </a:lnTo>
                  <a:close/>
                  <a:moveTo>
                    <a:pt x="461" y="330"/>
                  </a:moveTo>
                  <a:cubicBezTo>
                    <a:pt x="396" y="407"/>
                    <a:pt x="396" y="407"/>
                    <a:pt x="396" y="407"/>
                  </a:cubicBezTo>
                  <a:cubicBezTo>
                    <a:pt x="36" y="107"/>
                    <a:pt x="36" y="107"/>
                    <a:pt x="36" y="107"/>
                  </a:cubicBezTo>
                  <a:cubicBezTo>
                    <a:pt x="101" y="29"/>
                    <a:pt x="101" y="29"/>
                    <a:pt x="101" y="29"/>
                  </a:cubicBezTo>
                  <a:lnTo>
                    <a:pt x="461" y="330"/>
                  </a:lnTo>
                  <a:close/>
                  <a:moveTo>
                    <a:pt x="26" y="68"/>
                  </a:moveTo>
                  <a:cubicBezTo>
                    <a:pt x="61" y="26"/>
                    <a:pt x="61" y="26"/>
                    <a:pt x="61" y="26"/>
                  </a:cubicBezTo>
                  <a:cubicBezTo>
                    <a:pt x="64" y="22"/>
                    <a:pt x="71" y="22"/>
                    <a:pt x="78" y="26"/>
                  </a:cubicBezTo>
                  <a:cubicBezTo>
                    <a:pt x="29" y="84"/>
                    <a:pt x="29" y="84"/>
                    <a:pt x="29" y="84"/>
                  </a:cubicBezTo>
                  <a:cubicBezTo>
                    <a:pt x="24" y="78"/>
                    <a:pt x="23" y="71"/>
                    <a:pt x="26" y="68"/>
                  </a:cubicBezTo>
                  <a:close/>
                  <a:moveTo>
                    <a:pt x="537" y="452"/>
                  </a:moveTo>
                  <a:cubicBezTo>
                    <a:pt x="535" y="465"/>
                    <a:pt x="535" y="465"/>
                    <a:pt x="535" y="465"/>
                  </a:cubicBezTo>
                  <a:cubicBezTo>
                    <a:pt x="512" y="445"/>
                    <a:pt x="512" y="445"/>
                    <a:pt x="512" y="445"/>
                  </a:cubicBezTo>
                  <a:cubicBezTo>
                    <a:pt x="519" y="437"/>
                    <a:pt x="519" y="437"/>
                    <a:pt x="519" y="437"/>
                  </a:cubicBezTo>
                  <a:lnTo>
                    <a:pt x="537" y="452"/>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8" name="Freeform 64">
              <a:extLst>
                <a:ext uri="{FF2B5EF4-FFF2-40B4-BE49-F238E27FC236}">
                  <a16:creationId xmlns:a16="http://schemas.microsoft.com/office/drawing/2014/main" id="{A56CBE2C-DCA9-494C-B9D6-08AC97218B75}"/>
                </a:ext>
              </a:extLst>
            </p:cNvPr>
            <p:cNvSpPr>
              <a:spLocks noEditPoints="1"/>
            </p:cNvSpPr>
            <p:nvPr userDrawn="1"/>
          </p:nvSpPr>
          <p:spPr bwMode="auto">
            <a:xfrm>
              <a:off x="1588960" y="1010408"/>
              <a:ext cx="1385888" cy="1233488"/>
            </a:xfrm>
            <a:custGeom>
              <a:avLst/>
              <a:gdLst>
                <a:gd name="T0" fmla="*/ 360 w 425"/>
                <a:gd name="T1" fmla="*/ 378 h 378"/>
                <a:gd name="T2" fmla="*/ 425 w 425"/>
                <a:gd name="T3" fmla="*/ 301 h 378"/>
                <a:gd name="T4" fmla="*/ 65 w 425"/>
                <a:gd name="T5" fmla="*/ 0 h 378"/>
                <a:gd name="T6" fmla="*/ 0 w 425"/>
                <a:gd name="T7" fmla="*/ 78 h 378"/>
                <a:gd name="T8" fmla="*/ 360 w 425"/>
                <a:gd name="T9" fmla="*/ 378 h 378"/>
                <a:gd name="T10" fmla="*/ 131 w 425"/>
                <a:gd name="T11" fmla="*/ 163 h 378"/>
                <a:gd name="T12" fmla="*/ 127 w 425"/>
                <a:gd name="T13" fmla="*/ 117 h 378"/>
                <a:gd name="T14" fmla="*/ 173 w 425"/>
                <a:gd name="T15" fmla="*/ 113 h 378"/>
                <a:gd name="T16" fmla="*/ 373 w 425"/>
                <a:gd name="T17" fmla="*/ 280 h 378"/>
                <a:gd name="T18" fmla="*/ 378 w 425"/>
                <a:gd name="T19" fmla="*/ 326 h 378"/>
                <a:gd name="T20" fmla="*/ 331 w 425"/>
                <a:gd name="T21" fmla="*/ 331 h 378"/>
                <a:gd name="T22" fmla="*/ 131 w 425"/>
                <a:gd name="T23" fmla="*/ 16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378">
                  <a:moveTo>
                    <a:pt x="360" y="378"/>
                  </a:moveTo>
                  <a:cubicBezTo>
                    <a:pt x="425" y="301"/>
                    <a:pt x="425" y="301"/>
                    <a:pt x="425" y="301"/>
                  </a:cubicBezTo>
                  <a:cubicBezTo>
                    <a:pt x="65" y="0"/>
                    <a:pt x="65" y="0"/>
                    <a:pt x="65" y="0"/>
                  </a:cubicBezTo>
                  <a:cubicBezTo>
                    <a:pt x="0" y="78"/>
                    <a:pt x="0" y="78"/>
                    <a:pt x="0" y="78"/>
                  </a:cubicBezTo>
                  <a:lnTo>
                    <a:pt x="360" y="378"/>
                  </a:lnTo>
                  <a:close/>
                  <a:moveTo>
                    <a:pt x="131" y="163"/>
                  </a:moveTo>
                  <a:cubicBezTo>
                    <a:pt x="117" y="152"/>
                    <a:pt x="115" y="131"/>
                    <a:pt x="127" y="117"/>
                  </a:cubicBezTo>
                  <a:cubicBezTo>
                    <a:pt x="138" y="103"/>
                    <a:pt x="159" y="101"/>
                    <a:pt x="173" y="113"/>
                  </a:cubicBezTo>
                  <a:cubicBezTo>
                    <a:pt x="373" y="280"/>
                    <a:pt x="373" y="280"/>
                    <a:pt x="373" y="280"/>
                  </a:cubicBezTo>
                  <a:cubicBezTo>
                    <a:pt x="387" y="292"/>
                    <a:pt x="389" y="312"/>
                    <a:pt x="378" y="326"/>
                  </a:cubicBezTo>
                  <a:cubicBezTo>
                    <a:pt x="366" y="340"/>
                    <a:pt x="345" y="342"/>
                    <a:pt x="331" y="331"/>
                  </a:cubicBezTo>
                  <a:lnTo>
                    <a:pt x="131" y="163"/>
                  </a:ln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9" name="Freeform 65">
              <a:extLst>
                <a:ext uri="{FF2B5EF4-FFF2-40B4-BE49-F238E27FC236}">
                  <a16:creationId xmlns:a16="http://schemas.microsoft.com/office/drawing/2014/main" id="{76CAD1CD-406E-4342-99E1-EF95124515BA}"/>
                </a:ext>
              </a:extLst>
            </p:cNvPr>
            <p:cNvSpPr>
              <a:spLocks/>
            </p:cNvSpPr>
            <p:nvPr userDrawn="1"/>
          </p:nvSpPr>
          <p:spPr bwMode="auto">
            <a:xfrm>
              <a:off x="2039810" y="1415220"/>
              <a:ext cx="746125" cy="639763"/>
            </a:xfrm>
            <a:custGeom>
              <a:avLst/>
              <a:gdLst>
                <a:gd name="T0" fmla="*/ 224 w 229"/>
                <a:gd name="T1" fmla="*/ 190 h 196"/>
                <a:gd name="T2" fmla="*/ 223 w 229"/>
                <a:gd name="T3" fmla="*/ 171 h 196"/>
                <a:gd name="T4" fmla="*/ 22 w 229"/>
                <a:gd name="T5" fmla="*/ 4 h 196"/>
                <a:gd name="T6" fmla="*/ 4 w 229"/>
                <a:gd name="T7" fmla="*/ 6 h 196"/>
                <a:gd name="T8" fmla="*/ 6 w 229"/>
                <a:gd name="T9" fmla="*/ 24 h 196"/>
                <a:gd name="T10" fmla="*/ 206 w 229"/>
                <a:gd name="T11" fmla="*/ 191 h 196"/>
                <a:gd name="T12" fmla="*/ 224 w 229"/>
                <a:gd name="T13" fmla="*/ 190 h 196"/>
              </a:gdLst>
              <a:ahLst/>
              <a:cxnLst>
                <a:cxn ang="0">
                  <a:pos x="T0" y="T1"/>
                </a:cxn>
                <a:cxn ang="0">
                  <a:pos x="T2" y="T3"/>
                </a:cxn>
                <a:cxn ang="0">
                  <a:pos x="T4" y="T5"/>
                </a:cxn>
                <a:cxn ang="0">
                  <a:pos x="T6" y="T7"/>
                </a:cxn>
                <a:cxn ang="0">
                  <a:pos x="T8" y="T9"/>
                </a:cxn>
                <a:cxn ang="0">
                  <a:pos x="T10" y="T11"/>
                </a:cxn>
                <a:cxn ang="0">
                  <a:pos x="T12" y="T13"/>
                </a:cxn>
              </a:cxnLst>
              <a:rect l="0" t="0" r="r" b="b"/>
              <a:pathLst>
                <a:path w="229" h="196">
                  <a:moveTo>
                    <a:pt x="224" y="190"/>
                  </a:moveTo>
                  <a:cubicBezTo>
                    <a:pt x="229" y="184"/>
                    <a:pt x="228" y="176"/>
                    <a:pt x="223" y="171"/>
                  </a:cubicBezTo>
                  <a:cubicBezTo>
                    <a:pt x="22" y="4"/>
                    <a:pt x="22" y="4"/>
                    <a:pt x="22" y="4"/>
                  </a:cubicBezTo>
                  <a:cubicBezTo>
                    <a:pt x="17" y="0"/>
                    <a:pt x="9" y="0"/>
                    <a:pt x="4" y="6"/>
                  </a:cubicBezTo>
                  <a:cubicBezTo>
                    <a:pt x="0" y="11"/>
                    <a:pt x="0" y="19"/>
                    <a:pt x="6" y="24"/>
                  </a:cubicBezTo>
                  <a:cubicBezTo>
                    <a:pt x="206" y="191"/>
                    <a:pt x="206" y="191"/>
                    <a:pt x="206" y="191"/>
                  </a:cubicBezTo>
                  <a:cubicBezTo>
                    <a:pt x="212" y="196"/>
                    <a:pt x="220" y="195"/>
                    <a:pt x="224" y="19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0" name="Freeform 66">
              <a:extLst>
                <a:ext uri="{FF2B5EF4-FFF2-40B4-BE49-F238E27FC236}">
                  <a16:creationId xmlns:a16="http://schemas.microsoft.com/office/drawing/2014/main" id="{85974B66-8B01-40B6-8EE2-5991C101B281}"/>
                </a:ext>
              </a:extLst>
            </p:cNvPr>
            <p:cNvSpPr>
              <a:spLocks noEditPoints="1"/>
            </p:cNvSpPr>
            <p:nvPr userDrawn="1"/>
          </p:nvSpPr>
          <p:spPr bwMode="auto">
            <a:xfrm>
              <a:off x="1963610" y="1340608"/>
              <a:ext cx="893763" cy="785813"/>
            </a:xfrm>
            <a:custGeom>
              <a:avLst/>
              <a:gdLst>
                <a:gd name="T0" fmla="*/ 263 w 274"/>
                <a:gd name="T1" fmla="*/ 225 h 241"/>
                <a:gd name="T2" fmla="*/ 258 w 274"/>
                <a:gd name="T3" fmla="*/ 179 h 241"/>
                <a:gd name="T4" fmla="*/ 58 w 274"/>
                <a:gd name="T5" fmla="*/ 12 h 241"/>
                <a:gd name="T6" fmla="*/ 12 w 274"/>
                <a:gd name="T7" fmla="*/ 16 h 241"/>
                <a:gd name="T8" fmla="*/ 16 w 274"/>
                <a:gd name="T9" fmla="*/ 62 h 241"/>
                <a:gd name="T10" fmla="*/ 216 w 274"/>
                <a:gd name="T11" fmla="*/ 230 h 241"/>
                <a:gd name="T12" fmla="*/ 263 w 274"/>
                <a:gd name="T13" fmla="*/ 225 h 241"/>
                <a:gd name="T14" fmla="*/ 29 w 274"/>
                <a:gd name="T15" fmla="*/ 47 h 241"/>
                <a:gd name="T16" fmla="*/ 27 w 274"/>
                <a:gd name="T17" fmla="*/ 29 h 241"/>
                <a:gd name="T18" fmla="*/ 45 w 274"/>
                <a:gd name="T19" fmla="*/ 27 h 241"/>
                <a:gd name="T20" fmla="*/ 246 w 274"/>
                <a:gd name="T21" fmla="*/ 194 h 241"/>
                <a:gd name="T22" fmla="*/ 247 w 274"/>
                <a:gd name="T23" fmla="*/ 213 h 241"/>
                <a:gd name="T24" fmla="*/ 229 w 274"/>
                <a:gd name="T25" fmla="*/ 214 h 241"/>
                <a:gd name="T26" fmla="*/ 29 w 274"/>
                <a:gd name="T27" fmla="*/ 47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 h="241">
                  <a:moveTo>
                    <a:pt x="263" y="225"/>
                  </a:moveTo>
                  <a:cubicBezTo>
                    <a:pt x="274" y="211"/>
                    <a:pt x="272" y="191"/>
                    <a:pt x="258" y="179"/>
                  </a:cubicBezTo>
                  <a:cubicBezTo>
                    <a:pt x="58" y="12"/>
                    <a:pt x="58" y="12"/>
                    <a:pt x="58" y="12"/>
                  </a:cubicBezTo>
                  <a:cubicBezTo>
                    <a:pt x="44" y="0"/>
                    <a:pt x="23" y="2"/>
                    <a:pt x="12" y="16"/>
                  </a:cubicBezTo>
                  <a:cubicBezTo>
                    <a:pt x="0" y="30"/>
                    <a:pt x="2" y="51"/>
                    <a:pt x="16" y="62"/>
                  </a:cubicBezTo>
                  <a:cubicBezTo>
                    <a:pt x="216" y="230"/>
                    <a:pt x="216" y="230"/>
                    <a:pt x="216" y="230"/>
                  </a:cubicBezTo>
                  <a:cubicBezTo>
                    <a:pt x="230" y="241"/>
                    <a:pt x="251" y="239"/>
                    <a:pt x="263" y="225"/>
                  </a:cubicBezTo>
                  <a:close/>
                  <a:moveTo>
                    <a:pt x="29" y="47"/>
                  </a:moveTo>
                  <a:cubicBezTo>
                    <a:pt x="23" y="42"/>
                    <a:pt x="23" y="34"/>
                    <a:pt x="27" y="29"/>
                  </a:cubicBezTo>
                  <a:cubicBezTo>
                    <a:pt x="32" y="23"/>
                    <a:pt x="40" y="23"/>
                    <a:pt x="45" y="27"/>
                  </a:cubicBezTo>
                  <a:cubicBezTo>
                    <a:pt x="246" y="194"/>
                    <a:pt x="246" y="194"/>
                    <a:pt x="246" y="194"/>
                  </a:cubicBezTo>
                  <a:cubicBezTo>
                    <a:pt x="251" y="199"/>
                    <a:pt x="252" y="207"/>
                    <a:pt x="247" y="213"/>
                  </a:cubicBezTo>
                  <a:cubicBezTo>
                    <a:pt x="243" y="218"/>
                    <a:pt x="235" y="219"/>
                    <a:pt x="229" y="214"/>
                  </a:cubicBezTo>
                  <a:lnTo>
                    <a:pt x="29" y="47"/>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1" name="Freeform 67">
              <a:extLst>
                <a:ext uri="{FF2B5EF4-FFF2-40B4-BE49-F238E27FC236}">
                  <a16:creationId xmlns:a16="http://schemas.microsoft.com/office/drawing/2014/main" id="{E22F1AA1-ACBF-493D-B2DC-C0C495DD7C09}"/>
                </a:ext>
              </a:extLst>
            </p:cNvPr>
            <p:cNvSpPr>
              <a:spLocks/>
            </p:cNvSpPr>
            <p:nvPr userDrawn="1"/>
          </p:nvSpPr>
          <p:spPr bwMode="auto">
            <a:xfrm>
              <a:off x="2824035" y="2043870"/>
              <a:ext cx="306388" cy="311150"/>
            </a:xfrm>
            <a:custGeom>
              <a:avLst/>
              <a:gdLst>
                <a:gd name="T0" fmla="*/ 152 w 193"/>
                <a:gd name="T1" fmla="*/ 196 h 196"/>
                <a:gd name="T2" fmla="*/ 154 w 193"/>
                <a:gd name="T3" fmla="*/ 194 h 196"/>
                <a:gd name="T4" fmla="*/ 193 w 193"/>
                <a:gd name="T5" fmla="*/ 146 h 196"/>
                <a:gd name="T6" fmla="*/ 120 w 193"/>
                <a:gd name="T7" fmla="*/ 0 h 196"/>
                <a:gd name="T8" fmla="*/ 0 w 193"/>
                <a:gd name="T9" fmla="*/ 146 h 196"/>
                <a:gd name="T10" fmla="*/ 152 w 193"/>
                <a:gd name="T11" fmla="*/ 196 h 196"/>
              </a:gdLst>
              <a:ahLst/>
              <a:cxnLst>
                <a:cxn ang="0">
                  <a:pos x="T0" y="T1"/>
                </a:cxn>
                <a:cxn ang="0">
                  <a:pos x="T2" y="T3"/>
                </a:cxn>
                <a:cxn ang="0">
                  <a:pos x="T4" y="T5"/>
                </a:cxn>
                <a:cxn ang="0">
                  <a:pos x="T6" y="T7"/>
                </a:cxn>
                <a:cxn ang="0">
                  <a:pos x="T8" y="T9"/>
                </a:cxn>
                <a:cxn ang="0">
                  <a:pos x="T10" y="T11"/>
                </a:cxn>
              </a:cxnLst>
              <a:rect l="0" t="0" r="r" b="b"/>
              <a:pathLst>
                <a:path w="193" h="196">
                  <a:moveTo>
                    <a:pt x="152" y="196"/>
                  </a:moveTo>
                  <a:lnTo>
                    <a:pt x="154" y="194"/>
                  </a:lnTo>
                  <a:lnTo>
                    <a:pt x="193" y="146"/>
                  </a:lnTo>
                  <a:lnTo>
                    <a:pt x="120" y="0"/>
                  </a:lnTo>
                  <a:lnTo>
                    <a:pt x="0" y="146"/>
                  </a:lnTo>
                  <a:lnTo>
                    <a:pt x="152" y="19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36" name="组合 9835">
            <a:extLst>
              <a:ext uri="{FF2B5EF4-FFF2-40B4-BE49-F238E27FC236}">
                <a16:creationId xmlns:a16="http://schemas.microsoft.com/office/drawing/2014/main" id="{9D711B65-341A-49E9-A426-A19EBFF65A4C}"/>
              </a:ext>
            </a:extLst>
          </p:cNvPr>
          <p:cNvGrpSpPr/>
          <p:nvPr userDrawn="1"/>
        </p:nvGrpSpPr>
        <p:grpSpPr>
          <a:xfrm>
            <a:off x="5134096" y="4596579"/>
            <a:ext cx="1082675" cy="1682750"/>
            <a:chOff x="4733670" y="5022814"/>
            <a:chExt cx="1082675" cy="1682750"/>
          </a:xfrm>
        </p:grpSpPr>
        <p:sp>
          <p:nvSpPr>
            <p:cNvPr id="9814" name="Freeform 50">
              <a:extLst>
                <a:ext uri="{FF2B5EF4-FFF2-40B4-BE49-F238E27FC236}">
                  <a16:creationId xmlns:a16="http://schemas.microsoft.com/office/drawing/2014/main" id="{A4D405A3-FFD3-455D-B0EB-AE5E1F492105}"/>
                </a:ext>
              </a:extLst>
            </p:cNvPr>
            <p:cNvSpPr>
              <a:spLocks/>
            </p:cNvSpPr>
            <p:nvPr userDrawn="1"/>
          </p:nvSpPr>
          <p:spPr bwMode="auto">
            <a:xfrm>
              <a:off x="5362320" y="5476839"/>
              <a:ext cx="371475" cy="1046163"/>
            </a:xfrm>
            <a:custGeom>
              <a:avLst/>
              <a:gdLst>
                <a:gd name="T0" fmla="*/ 114 w 114"/>
                <a:gd name="T1" fmla="*/ 317 h 321"/>
                <a:gd name="T2" fmla="*/ 10 w 114"/>
                <a:gd name="T3" fmla="*/ 0 h 321"/>
                <a:gd name="T4" fmla="*/ 0 w 114"/>
                <a:gd name="T5" fmla="*/ 7 h 321"/>
                <a:gd name="T6" fmla="*/ 103 w 114"/>
                <a:gd name="T7" fmla="*/ 321 h 321"/>
                <a:gd name="T8" fmla="*/ 114 w 114"/>
                <a:gd name="T9" fmla="*/ 317 h 321"/>
              </a:gdLst>
              <a:ahLst/>
              <a:cxnLst>
                <a:cxn ang="0">
                  <a:pos x="T0" y="T1"/>
                </a:cxn>
                <a:cxn ang="0">
                  <a:pos x="T2" y="T3"/>
                </a:cxn>
                <a:cxn ang="0">
                  <a:pos x="T4" y="T5"/>
                </a:cxn>
                <a:cxn ang="0">
                  <a:pos x="T6" y="T7"/>
                </a:cxn>
                <a:cxn ang="0">
                  <a:pos x="T8" y="T9"/>
                </a:cxn>
              </a:cxnLst>
              <a:rect l="0" t="0" r="r" b="b"/>
              <a:pathLst>
                <a:path w="114" h="321">
                  <a:moveTo>
                    <a:pt x="114" y="317"/>
                  </a:moveTo>
                  <a:cubicBezTo>
                    <a:pt x="10" y="0"/>
                    <a:pt x="10" y="0"/>
                    <a:pt x="10" y="0"/>
                  </a:cubicBezTo>
                  <a:cubicBezTo>
                    <a:pt x="7" y="3"/>
                    <a:pt x="3" y="5"/>
                    <a:pt x="0" y="7"/>
                  </a:cubicBezTo>
                  <a:cubicBezTo>
                    <a:pt x="103" y="321"/>
                    <a:pt x="103" y="321"/>
                    <a:pt x="103" y="321"/>
                  </a:cubicBezTo>
                  <a:lnTo>
                    <a:pt x="114" y="317"/>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5" name="Freeform 51">
              <a:extLst>
                <a:ext uri="{FF2B5EF4-FFF2-40B4-BE49-F238E27FC236}">
                  <a16:creationId xmlns:a16="http://schemas.microsoft.com/office/drawing/2014/main" id="{86841307-58BD-4BEC-B63A-42045DEE684C}"/>
                </a:ext>
              </a:extLst>
            </p:cNvPr>
            <p:cNvSpPr>
              <a:spLocks/>
            </p:cNvSpPr>
            <p:nvPr userDrawn="1"/>
          </p:nvSpPr>
          <p:spPr bwMode="auto">
            <a:xfrm>
              <a:off x="4814632" y="5476839"/>
              <a:ext cx="374650" cy="1046163"/>
            </a:xfrm>
            <a:custGeom>
              <a:avLst/>
              <a:gdLst>
                <a:gd name="T0" fmla="*/ 105 w 115"/>
                <a:gd name="T1" fmla="*/ 0 h 321"/>
                <a:gd name="T2" fmla="*/ 0 w 115"/>
                <a:gd name="T3" fmla="*/ 317 h 321"/>
                <a:gd name="T4" fmla="*/ 12 w 115"/>
                <a:gd name="T5" fmla="*/ 321 h 321"/>
                <a:gd name="T6" fmla="*/ 115 w 115"/>
                <a:gd name="T7" fmla="*/ 7 h 321"/>
                <a:gd name="T8" fmla="*/ 105 w 115"/>
                <a:gd name="T9" fmla="*/ 0 h 321"/>
              </a:gdLst>
              <a:ahLst/>
              <a:cxnLst>
                <a:cxn ang="0">
                  <a:pos x="T0" y="T1"/>
                </a:cxn>
                <a:cxn ang="0">
                  <a:pos x="T2" y="T3"/>
                </a:cxn>
                <a:cxn ang="0">
                  <a:pos x="T4" y="T5"/>
                </a:cxn>
                <a:cxn ang="0">
                  <a:pos x="T6" y="T7"/>
                </a:cxn>
                <a:cxn ang="0">
                  <a:pos x="T8" y="T9"/>
                </a:cxn>
              </a:cxnLst>
              <a:rect l="0" t="0" r="r" b="b"/>
              <a:pathLst>
                <a:path w="115" h="321">
                  <a:moveTo>
                    <a:pt x="105" y="0"/>
                  </a:moveTo>
                  <a:cubicBezTo>
                    <a:pt x="0" y="317"/>
                    <a:pt x="0" y="317"/>
                    <a:pt x="0" y="317"/>
                  </a:cubicBezTo>
                  <a:cubicBezTo>
                    <a:pt x="12" y="321"/>
                    <a:pt x="12" y="321"/>
                    <a:pt x="12" y="321"/>
                  </a:cubicBezTo>
                  <a:cubicBezTo>
                    <a:pt x="115" y="7"/>
                    <a:pt x="115" y="7"/>
                    <a:pt x="115" y="7"/>
                  </a:cubicBezTo>
                  <a:cubicBezTo>
                    <a:pt x="111" y="5"/>
                    <a:pt x="108" y="3"/>
                    <a:pt x="105" y="0"/>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6" name="Freeform 52">
              <a:extLst>
                <a:ext uri="{FF2B5EF4-FFF2-40B4-BE49-F238E27FC236}">
                  <a16:creationId xmlns:a16="http://schemas.microsoft.com/office/drawing/2014/main" id="{7ACCC675-5AC6-489F-ADB0-B76E5A8190D8}"/>
                </a:ext>
              </a:extLst>
            </p:cNvPr>
            <p:cNvSpPr>
              <a:spLocks noEditPoints="1"/>
            </p:cNvSpPr>
            <p:nvPr userDrawn="1"/>
          </p:nvSpPr>
          <p:spPr bwMode="auto">
            <a:xfrm>
              <a:off x="5160707" y="5229189"/>
              <a:ext cx="228600" cy="227013"/>
            </a:xfrm>
            <a:custGeom>
              <a:avLst/>
              <a:gdLst>
                <a:gd name="T0" fmla="*/ 35 w 70"/>
                <a:gd name="T1" fmla="*/ 70 h 70"/>
                <a:gd name="T2" fmla="*/ 70 w 70"/>
                <a:gd name="T3" fmla="*/ 35 h 70"/>
                <a:gd name="T4" fmla="*/ 35 w 70"/>
                <a:gd name="T5" fmla="*/ 0 h 70"/>
                <a:gd name="T6" fmla="*/ 0 w 70"/>
                <a:gd name="T7" fmla="*/ 35 h 70"/>
                <a:gd name="T8" fmla="*/ 35 w 70"/>
                <a:gd name="T9" fmla="*/ 70 h 70"/>
                <a:gd name="T10" fmla="*/ 35 w 70"/>
                <a:gd name="T11" fmla="*/ 46 h 70"/>
                <a:gd name="T12" fmla="*/ 24 w 70"/>
                <a:gd name="T13" fmla="*/ 35 h 70"/>
                <a:gd name="T14" fmla="*/ 35 w 70"/>
                <a:gd name="T15" fmla="*/ 24 h 70"/>
                <a:gd name="T16" fmla="*/ 47 w 70"/>
                <a:gd name="T17" fmla="*/ 35 h 70"/>
                <a:gd name="T18" fmla="*/ 35 w 70"/>
                <a:gd name="T19" fmla="*/ 4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55" y="70"/>
                    <a:pt x="70" y="54"/>
                    <a:pt x="70" y="35"/>
                  </a:cubicBezTo>
                  <a:cubicBezTo>
                    <a:pt x="70" y="15"/>
                    <a:pt x="55" y="0"/>
                    <a:pt x="35" y="0"/>
                  </a:cubicBezTo>
                  <a:cubicBezTo>
                    <a:pt x="16" y="0"/>
                    <a:pt x="0" y="15"/>
                    <a:pt x="0" y="35"/>
                  </a:cubicBezTo>
                  <a:cubicBezTo>
                    <a:pt x="0" y="54"/>
                    <a:pt x="16" y="70"/>
                    <a:pt x="35" y="70"/>
                  </a:cubicBezTo>
                  <a:close/>
                  <a:moveTo>
                    <a:pt x="35" y="46"/>
                  </a:moveTo>
                  <a:cubicBezTo>
                    <a:pt x="29" y="46"/>
                    <a:pt x="24" y="41"/>
                    <a:pt x="24" y="35"/>
                  </a:cubicBezTo>
                  <a:cubicBezTo>
                    <a:pt x="24" y="29"/>
                    <a:pt x="29" y="24"/>
                    <a:pt x="35" y="24"/>
                  </a:cubicBezTo>
                  <a:cubicBezTo>
                    <a:pt x="41" y="24"/>
                    <a:pt x="47" y="29"/>
                    <a:pt x="47" y="35"/>
                  </a:cubicBezTo>
                  <a:cubicBezTo>
                    <a:pt x="47" y="41"/>
                    <a:pt x="41" y="46"/>
                    <a:pt x="35" y="46"/>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7" name="Oval 53">
              <a:extLst>
                <a:ext uri="{FF2B5EF4-FFF2-40B4-BE49-F238E27FC236}">
                  <a16:creationId xmlns:a16="http://schemas.microsoft.com/office/drawing/2014/main" id="{26C3A2C9-76FE-4CBD-B845-B60895999216}"/>
                </a:ext>
              </a:extLst>
            </p:cNvPr>
            <p:cNvSpPr>
              <a:spLocks noChangeArrowheads="1"/>
            </p:cNvSpPr>
            <p:nvPr userDrawn="1"/>
          </p:nvSpPr>
          <p:spPr bwMode="auto">
            <a:xfrm>
              <a:off x="5238495" y="5306976"/>
              <a:ext cx="76200" cy="71438"/>
            </a:xfrm>
            <a:prstGeom prst="ellipse">
              <a:avLst/>
            </a:pr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2" name="Freeform 68">
              <a:extLst>
                <a:ext uri="{FF2B5EF4-FFF2-40B4-BE49-F238E27FC236}">
                  <a16:creationId xmlns:a16="http://schemas.microsoft.com/office/drawing/2014/main" id="{591330AE-A1FB-4E8B-B73B-8D6D2926C99B}"/>
                </a:ext>
              </a:extLst>
            </p:cNvPr>
            <p:cNvSpPr>
              <a:spLocks noEditPoints="1"/>
            </p:cNvSpPr>
            <p:nvPr userDrawn="1"/>
          </p:nvSpPr>
          <p:spPr bwMode="auto">
            <a:xfrm>
              <a:off x="4733670" y="5022814"/>
              <a:ext cx="1082675" cy="1682750"/>
            </a:xfrm>
            <a:custGeom>
              <a:avLst/>
              <a:gdLst>
                <a:gd name="T0" fmla="*/ 217 w 332"/>
                <a:gd name="T1" fmla="*/ 119 h 516"/>
                <a:gd name="T2" fmla="*/ 221 w 332"/>
                <a:gd name="T3" fmla="*/ 98 h 516"/>
                <a:gd name="T4" fmla="*/ 195 w 332"/>
                <a:gd name="T5" fmla="*/ 51 h 516"/>
                <a:gd name="T6" fmla="*/ 195 w 332"/>
                <a:gd name="T7" fmla="*/ 0 h 516"/>
                <a:gd name="T8" fmla="*/ 138 w 332"/>
                <a:gd name="T9" fmla="*/ 0 h 516"/>
                <a:gd name="T10" fmla="*/ 138 w 332"/>
                <a:gd name="T11" fmla="*/ 51 h 516"/>
                <a:gd name="T12" fmla="*/ 111 w 332"/>
                <a:gd name="T13" fmla="*/ 98 h 516"/>
                <a:gd name="T14" fmla="*/ 115 w 332"/>
                <a:gd name="T15" fmla="*/ 119 h 516"/>
                <a:gd name="T16" fmla="*/ 0 w 332"/>
                <a:gd name="T17" fmla="*/ 469 h 516"/>
                <a:gd name="T18" fmla="*/ 17 w 332"/>
                <a:gd name="T19" fmla="*/ 474 h 516"/>
                <a:gd name="T20" fmla="*/ 11 w 332"/>
                <a:gd name="T21" fmla="*/ 516 h 516"/>
                <a:gd name="T22" fmla="*/ 32 w 332"/>
                <a:gd name="T23" fmla="*/ 479 h 516"/>
                <a:gd name="T24" fmla="*/ 50 w 332"/>
                <a:gd name="T25" fmla="*/ 485 h 516"/>
                <a:gd name="T26" fmla="*/ 103 w 332"/>
                <a:gd name="T27" fmla="*/ 322 h 516"/>
                <a:gd name="T28" fmla="*/ 166 w 332"/>
                <a:gd name="T29" fmla="*/ 331 h 516"/>
                <a:gd name="T30" fmla="*/ 229 w 332"/>
                <a:gd name="T31" fmla="*/ 322 h 516"/>
                <a:gd name="T32" fmla="*/ 283 w 332"/>
                <a:gd name="T33" fmla="*/ 485 h 516"/>
                <a:gd name="T34" fmla="*/ 301 w 332"/>
                <a:gd name="T35" fmla="*/ 479 h 516"/>
                <a:gd name="T36" fmla="*/ 321 w 332"/>
                <a:gd name="T37" fmla="*/ 516 h 516"/>
                <a:gd name="T38" fmla="*/ 316 w 332"/>
                <a:gd name="T39" fmla="*/ 474 h 516"/>
                <a:gd name="T40" fmla="*/ 332 w 332"/>
                <a:gd name="T41" fmla="*/ 469 h 516"/>
                <a:gd name="T42" fmla="*/ 217 w 332"/>
                <a:gd name="T43" fmla="*/ 119 h 516"/>
                <a:gd name="T44" fmla="*/ 37 w 332"/>
                <a:gd name="T45" fmla="*/ 460 h 516"/>
                <a:gd name="T46" fmla="*/ 25 w 332"/>
                <a:gd name="T47" fmla="*/ 456 h 516"/>
                <a:gd name="T48" fmla="*/ 130 w 332"/>
                <a:gd name="T49" fmla="*/ 139 h 516"/>
                <a:gd name="T50" fmla="*/ 140 w 332"/>
                <a:gd name="T51" fmla="*/ 146 h 516"/>
                <a:gd name="T52" fmla="*/ 37 w 332"/>
                <a:gd name="T53" fmla="*/ 460 h 516"/>
                <a:gd name="T54" fmla="*/ 131 w 332"/>
                <a:gd name="T55" fmla="*/ 98 h 516"/>
                <a:gd name="T56" fmla="*/ 166 w 332"/>
                <a:gd name="T57" fmla="*/ 63 h 516"/>
                <a:gd name="T58" fmla="*/ 201 w 332"/>
                <a:gd name="T59" fmla="*/ 98 h 516"/>
                <a:gd name="T60" fmla="*/ 166 w 332"/>
                <a:gd name="T61" fmla="*/ 133 h 516"/>
                <a:gd name="T62" fmla="*/ 131 w 332"/>
                <a:gd name="T63" fmla="*/ 98 h 516"/>
                <a:gd name="T64" fmla="*/ 175 w 332"/>
                <a:gd name="T65" fmla="*/ 20 h 516"/>
                <a:gd name="T66" fmla="*/ 175 w 332"/>
                <a:gd name="T67" fmla="*/ 43 h 516"/>
                <a:gd name="T68" fmla="*/ 166 w 332"/>
                <a:gd name="T69" fmla="*/ 43 h 516"/>
                <a:gd name="T70" fmla="*/ 158 w 332"/>
                <a:gd name="T71" fmla="*/ 43 h 516"/>
                <a:gd name="T72" fmla="*/ 158 w 332"/>
                <a:gd name="T73" fmla="*/ 20 h 516"/>
                <a:gd name="T74" fmla="*/ 175 w 332"/>
                <a:gd name="T75" fmla="*/ 20 h 516"/>
                <a:gd name="T76" fmla="*/ 193 w 332"/>
                <a:gd name="T77" fmla="*/ 146 h 516"/>
                <a:gd name="T78" fmla="*/ 203 w 332"/>
                <a:gd name="T79" fmla="*/ 139 h 516"/>
                <a:gd name="T80" fmla="*/ 307 w 332"/>
                <a:gd name="T81" fmla="*/ 456 h 516"/>
                <a:gd name="T82" fmla="*/ 296 w 332"/>
                <a:gd name="T83" fmla="*/ 460 h 516"/>
                <a:gd name="T84" fmla="*/ 193 w 332"/>
                <a:gd name="T85" fmla="*/ 146 h 516"/>
                <a:gd name="T86" fmla="*/ 109 w 332"/>
                <a:gd name="T87" fmla="*/ 303 h 516"/>
                <a:gd name="T88" fmla="*/ 159 w 332"/>
                <a:gd name="T89" fmla="*/ 153 h 516"/>
                <a:gd name="T90" fmla="*/ 166 w 332"/>
                <a:gd name="T91" fmla="*/ 153 h 516"/>
                <a:gd name="T92" fmla="*/ 174 w 332"/>
                <a:gd name="T93" fmla="*/ 153 h 516"/>
                <a:gd name="T94" fmla="*/ 223 w 332"/>
                <a:gd name="T95" fmla="*/ 303 h 516"/>
                <a:gd name="T96" fmla="*/ 109 w 332"/>
                <a:gd name="T97" fmla="*/ 303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2" h="516">
                  <a:moveTo>
                    <a:pt x="217" y="119"/>
                  </a:moveTo>
                  <a:cubicBezTo>
                    <a:pt x="220" y="112"/>
                    <a:pt x="221" y="105"/>
                    <a:pt x="221" y="98"/>
                  </a:cubicBezTo>
                  <a:cubicBezTo>
                    <a:pt x="221" y="78"/>
                    <a:pt x="211" y="60"/>
                    <a:pt x="195" y="51"/>
                  </a:cubicBezTo>
                  <a:cubicBezTo>
                    <a:pt x="195" y="0"/>
                    <a:pt x="195" y="0"/>
                    <a:pt x="195" y="0"/>
                  </a:cubicBezTo>
                  <a:cubicBezTo>
                    <a:pt x="138" y="0"/>
                    <a:pt x="138" y="0"/>
                    <a:pt x="138" y="0"/>
                  </a:cubicBezTo>
                  <a:cubicBezTo>
                    <a:pt x="138" y="51"/>
                    <a:pt x="138" y="51"/>
                    <a:pt x="138" y="51"/>
                  </a:cubicBezTo>
                  <a:cubicBezTo>
                    <a:pt x="122" y="60"/>
                    <a:pt x="111" y="78"/>
                    <a:pt x="111" y="98"/>
                  </a:cubicBezTo>
                  <a:cubicBezTo>
                    <a:pt x="111" y="105"/>
                    <a:pt x="112" y="112"/>
                    <a:pt x="115" y="119"/>
                  </a:cubicBezTo>
                  <a:cubicBezTo>
                    <a:pt x="0" y="469"/>
                    <a:pt x="0" y="469"/>
                    <a:pt x="0" y="469"/>
                  </a:cubicBezTo>
                  <a:cubicBezTo>
                    <a:pt x="17" y="474"/>
                    <a:pt x="17" y="474"/>
                    <a:pt x="17" y="474"/>
                  </a:cubicBezTo>
                  <a:cubicBezTo>
                    <a:pt x="11" y="516"/>
                    <a:pt x="11" y="516"/>
                    <a:pt x="11" y="516"/>
                  </a:cubicBezTo>
                  <a:cubicBezTo>
                    <a:pt x="32" y="479"/>
                    <a:pt x="32" y="479"/>
                    <a:pt x="32" y="479"/>
                  </a:cubicBezTo>
                  <a:cubicBezTo>
                    <a:pt x="50" y="485"/>
                    <a:pt x="50" y="485"/>
                    <a:pt x="50" y="485"/>
                  </a:cubicBezTo>
                  <a:cubicBezTo>
                    <a:pt x="103" y="322"/>
                    <a:pt x="103" y="322"/>
                    <a:pt x="103" y="322"/>
                  </a:cubicBezTo>
                  <a:cubicBezTo>
                    <a:pt x="124" y="328"/>
                    <a:pt x="145" y="331"/>
                    <a:pt x="166" y="331"/>
                  </a:cubicBezTo>
                  <a:cubicBezTo>
                    <a:pt x="188" y="331"/>
                    <a:pt x="209" y="328"/>
                    <a:pt x="229" y="322"/>
                  </a:cubicBezTo>
                  <a:cubicBezTo>
                    <a:pt x="283" y="485"/>
                    <a:pt x="283" y="485"/>
                    <a:pt x="283" y="485"/>
                  </a:cubicBezTo>
                  <a:cubicBezTo>
                    <a:pt x="301" y="479"/>
                    <a:pt x="301" y="479"/>
                    <a:pt x="301" y="479"/>
                  </a:cubicBezTo>
                  <a:cubicBezTo>
                    <a:pt x="321" y="516"/>
                    <a:pt x="321" y="516"/>
                    <a:pt x="321" y="516"/>
                  </a:cubicBezTo>
                  <a:cubicBezTo>
                    <a:pt x="316" y="474"/>
                    <a:pt x="316" y="474"/>
                    <a:pt x="316" y="474"/>
                  </a:cubicBezTo>
                  <a:cubicBezTo>
                    <a:pt x="332" y="469"/>
                    <a:pt x="332" y="469"/>
                    <a:pt x="332" y="469"/>
                  </a:cubicBezTo>
                  <a:lnTo>
                    <a:pt x="217" y="119"/>
                  </a:lnTo>
                  <a:close/>
                  <a:moveTo>
                    <a:pt x="37" y="460"/>
                  </a:moveTo>
                  <a:cubicBezTo>
                    <a:pt x="25" y="456"/>
                    <a:pt x="25" y="456"/>
                    <a:pt x="25" y="456"/>
                  </a:cubicBezTo>
                  <a:cubicBezTo>
                    <a:pt x="130" y="139"/>
                    <a:pt x="130" y="139"/>
                    <a:pt x="130" y="139"/>
                  </a:cubicBezTo>
                  <a:cubicBezTo>
                    <a:pt x="133" y="142"/>
                    <a:pt x="136" y="144"/>
                    <a:pt x="140" y="146"/>
                  </a:cubicBezTo>
                  <a:lnTo>
                    <a:pt x="37" y="460"/>
                  </a:lnTo>
                  <a:close/>
                  <a:moveTo>
                    <a:pt x="131" y="98"/>
                  </a:moveTo>
                  <a:cubicBezTo>
                    <a:pt x="131" y="78"/>
                    <a:pt x="147" y="63"/>
                    <a:pt x="166" y="63"/>
                  </a:cubicBezTo>
                  <a:cubicBezTo>
                    <a:pt x="186" y="63"/>
                    <a:pt x="201" y="78"/>
                    <a:pt x="201" y="98"/>
                  </a:cubicBezTo>
                  <a:cubicBezTo>
                    <a:pt x="201" y="117"/>
                    <a:pt x="186" y="133"/>
                    <a:pt x="166" y="133"/>
                  </a:cubicBezTo>
                  <a:cubicBezTo>
                    <a:pt x="147" y="133"/>
                    <a:pt x="131" y="117"/>
                    <a:pt x="131" y="98"/>
                  </a:cubicBezTo>
                  <a:close/>
                  <a:moveTo>
                    <a:pt x="175" y="20"/>
                  </a:moveTo>
                  <a:cubicBezTo>
                    <a:pt x="175" y="43"/>
                    <a:pt x="175" y="43"/>
                    <a:pt x="175" y="43"/>
                  </a:cubicBezTo>
                  <a:cubicBezTo>
                    <a:pt x="172" y="43"/>
                    <a:pt x="169" y="43"/>
                    <a:pt x="166" y="43"/>
                  </a:cubicBezTo>
                  <a:cubicBezTo>
                    <a:pt x="163" y="43"/>
                    <a:pt x="160" y="43"/>
                    <a:pt x="158" y="43"/>
                  </a:cubicBezTo>
                  <a:cubicBezTo>
                    <a:pt x="158" y="20"/>
                    <a:pt x="158" y="20"/>
                    <a:pt x="158" y="20"/>
                  </a:cubicBezTo>
                  <a:lnTo>
                    <a:pt x="175" y="20"/>
                  </a:lnTo>
                  <a:close/>
                  <a:moveTo>
                    <a:pt x="193" y="146"/>
                  </a:moveTo>
                  <a:cubicBezTo>
                    <a:pt x="196" y="144"/>
                    <a:pt x="200" y="142"/>
                    <a:pt x="203" y="139"/>
                  </a:cubicBezTo>
                  <a:cubicBezTo>
                    <a:pt x="307" y="456"/>
                    <a:pt x="307" y="456"/>
                    <a:pt x="307" y="456"/>
                  </a:cubicBezTo>
                  <a:cubicBezTo>
                    <a:pt x="296" y="460"/>
                    <a:pt x="296" y="460"/>
                    <a:pt x="296" y="460"/>
                  </a:cubicBezTo>
                  <a:lnTo>
                    <a:pt x="193" y="146"/>
                  </a:lnTo>
                  <a:close/>
                  <a:moveTo>
                    <a:pt x="109" y="303"/>
                  </a:moveTo>
                  <a:cubicBezTo>
                    <a:pt x="159" y="153"/>
                    <a:pt x="159" y="153"/>
                    <a:pt x="159" y="153"/>
                  </a:cubicBezTo>
                  <a:cubicBezTo>
                    <a:pt x="161" y="153"/>
                    <a:pt x="164" y="153"/>
                    <a:pt x="166" y="153"/>
                  </a:cubicBezTo>
                  <a:cubicBezTo>
                    <a:pt x="169" y="153"/>
                    <a:pt x="171" y="153"/>
                    <a:pt x="174" y="153"/>
                  </a:cubicBezTo>
                  <a:cubicBezTo>
                    <a:pt x="223" y="303"/>
                    <a:pt x="223" y="303"/>
                    <a:pt x="223" y="303"/>
                  </a:cubicBezTo>
                  <a:cubicBezTo>
                    <a:pt x="186" y="313"/>
                    <a:pt x="146" y="313"/>
                    <a:pt x="109" y="303"/>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50" name="组合 9849">
            <a:extLst>
              <a:ext uri="{FF2B5EF4-FFF2-40B4-BE49-F238E27FC236}">
                <a16:creationId xmlns:a16="http://schemas.microsoft.com/office/drawing/2014/main" id="{98742CBA-519A-4190-9B8B-928FF3BC7EFA}"/>
              </a:ext>
            </a:extLst>
          </p:cNvPr>
          <p:cNvGrpSpPr/>
          <p:nvPr userDrawn="1"/>
        </p:nvGrpSpPr>
        <p:grpSpPr>
          <a:xfrm>
            <a:off x="152897" y="1138263"/>
            <a:ext cx="2111375" cy="2124075"/>
            <a:chOff x="5040313" y="2359025"/>
            <a:chExt cx="2111375" cy="2124075"/>
          </a:xfrm>
        </p:grpSpPr>
        <p:grpSp>
          <p:nvGrpSpPr>
            <p:cNvPr id="9849" name="组合 9848">
              <a:extLst>
                <a:ext uri="{FF2B5EF4-FFF2-40B4-BE49-F238E27FC236}">
                  <a16:creationId xmlns:a16="http://schemas.microsoft.com/office/drawing/2014/main" id="{D3562356-64A1-45CB-A268-232B0365B8D0}"/>
                </a:ext>
              </a:extLst>
            </p:cNvPr>
            <p:cNvGrpSpPr/>
            <p:nvPr userDrawn="1"/>
          </p:nvGrpSpPr>
          <p:grpSpPr>
            <a:xfrm>
              <a:off x="5040313" y="2374900"/>
              <a:ext cx="2111375" cy="2108200"/>
              <a:chOff x="5040313" y="2374900"/>
              <a:chExt cx="2111375" cy="2108200"/>
            </a:xfrm>
          </p:grpSpPr>
          <p:sp>
            <p:nvSpPr>
              <p:cNvPr id="9842" name="AutoShape 70">
                <a:extLst>
                  <a:ext uri="{FF2B5EF4-FFF2-40B4-BE49-F238E27FC236}">
                    <a16:creationId xmlns:a16="http://schemas.microsoft.com/office/drawing/2014/main" id="{65A18D62-33AF-43B6-87FC-5DEBCA5D7AD9}"/>
                  </a:ext>
                </a:extLst>
              </p:cNvPr>
              <p:cNvSpPr>
                <a:spLocks noChangeAspect="1" noChangeArrowheads="1" noTextEdit="1"/>
              </p:cNvSpPr>
              <p:nvPr userDrawn="1"/>
            </p:nvSpPr>
            <p:spPr bwMode="auto">
              <a:xfrm>
                <a:off x="5040313" y="2374900"/>
                <a:ext cx="2111375"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3" name="Freeform 72">
                <a:extLst>
                  <a:ext uri="{FF2B5EF4-FFF2-40B4-BE49-F238E27FC236}">
                    <a16:creationId xmlns:a16="http://schemas.microsoft.com/office/drawing/2014/main" id="{6EB9FD52-6CD8-4303-9932-9682E4A3ED38}"/>
                  </a:ext>
                </a:extLst>
              </p:cNvPr>
              <p:cNvSpPr>
                <a:spLocks/>
              </p:cNvSpPr>
              <p:nvPr userDrawn="1"/>
            </p:nvSpPr>
            <p:spPr bwMode="auto">
              <a:xfrm>
                <a:off x="6418263" y="3227388"/>
                <a:ext cx="657225" cy="752475"/>
              </a:xfrm>
              <a:custGeom>
                <a:avLst/>
                <a:gdLst>
                  <a:gd name="T0" fmla="*/ 44 w 201"/>
                  <a:gd name="T1" fmla="*/ 35 h 230"/>
                  <a:gd name="T2" fmla="*/ 0 w 201"/>
                  <a:gd name="T3" fmla="*/ 184 h 230"/>
                  <a:gd name="T4" fmla="*/ 35 w 201"/>
                  <a:gd name="T5" fmla="*/ 230 h 230"/>
                  <a:gd name="T6" fmla="*/ 149 w 201"/>
                  <a:gd name="T7" fmla="*/ 230 h 230"/>
                  <a:gd name="T8" fmla="*/ 201 w 201"/>
                  <a:gd name="T9" fmla="*/ 64 h 230"/>
                  <a:gd name="T10" fmla="*/ 113 w 201"/>
                  <a:gd name="T11" fmla="*/ 0 h 230"/>
                  <a:gd name="T12" fmla="*/ 44 w 201"/>
                  <a:gd name="T13" fmla="*/ 35 h 230"/>
                </a:gdLst>
                <a:ahLst/>
                <a:cxnLst>
                  <a:cxn ang="0">
                    <a:pos x="T0" y="T1"/>
                  </a:cxn>
                  <a:cxn ang="0">
                    <a:pos x="T2" y="T3"/>
                  </a:cxn>
                  <a:cxn ang="0">
                    <a:pos x="T4" y="T5"/>
                  </a:cxn>
                  <a:cxn ang="0">
                    <a:pos x="T6" y="T7"/>
                  </a:cxn>
                  <a:cxn ang="0">
                    <a:pos x="T8" y="T9"/>
                  </a:cxn>
                  <a:cxn ang="0">
                    <a:pos x="T10" y="T11"/>
                  </a:cxn>
                  <a:cxn ang="0">
                    <a:pos x="T12" y="T13"/>
                  </a:cxn>
                </a:cxnLst>
                <a:rect l="0" t="0" r="r" b="b"/>
                <a:pathLst>
                  <a:path w="201" h="230">
                    <a:moveTo>
                      <a:pt x="44" y="35"/>
                    </a:moveTo>
                    <a:cubicBezTo>
                      <a:pt x="0" y="184"/>
                      <a:pt x="0" y="184"/>
                      <a:pt x="0" y="184"/>
                    </a:cubicBezTo>
                    <a:cubicBezTo>
                      <a:pt x="35" y="230"/>
                      <a:pt x="35" y="230"/>
                      <a:pt x="35" y="230"/>
                    </a:cubicBezTo>
                    <a:cubicBezTo>
                      <a:pt x="149" y="230"/>
                      <a:pt x="149" y="230"/>
                      <a:pt x="149" y="230"/>
                    </a:cubicBezTo>
                    <a:cubicBezTo>
                      <a:pt x="182" y="181"/>
                      <a:pt x="200" y="123"/>
                      <a:pt x="201" y="64"/>
                    </a:cubicBezTo>
                    <a:cubicBezTo>
                      <a:pt x="113" y="0"/>
                      <a:pt x="113" y="0"/>
                      <a:pt x="113" y="0"/>
                    </a:cubicBezTo>
                    <a:lnTo>
                      <a:pt x="44" y="3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4" name="Freeform 73">
                <a:extLst>
                  <a:ext uri="{FF2B5EF4-FFF2-40B4-BE49-F238E27FC236}">
                    <a16:creationId xmlns:a16="http://schemas.microsoft.com/office/drawing/2014/main" id="{8DD1C4DE-E07A-4B74-BB6D-53D137CC5C78}"/>
                  </a:ext>
                </a:extLst>
              </p:cNvPr>
              <p:cNvSpPr>
                <a:spLocks/>
              </p:cNvSpPr>
              <p:nvPr userDrawn="1"/>
            </p:nvSpPr>
            <p:spPr bwMode="auto">
              <a:xfrm>
                <a:off x="6127751" y="2505075"/>
                <a:ext cx="739775" cy="765175"/>
              </a:xfrm>
              <a:custGeom>
                <a:avLst/>
                <a:gdLst>
                  <a:gd name="T0" fmla="*/ 0 w 226"/>
                  <a:gd name="T1" fmla="*/ 149 h 234"/>
                  <a:gd name="T2" fmla="*/ 124 w 226"/>
                  <a:gd name="T3" fmla="*/ 234 h 234"/>
                  <a:gd name="T4" fmla="*/ 193 w 226"/>
                  <a:gd name="T5" fmla="*/ 199 h 234"/>
                  <a:gd name="T6" fmla="*/ 226 w 226"/>
                  <a:gd name="T7" fmla="*/ 98 h 234"/>
                  <a:gd name="T8" fmla="*/ 89 w 226"/>
                  <a:gd name="T9" fmla="*/ 0 h 234"/>
                  <a:gd name="T10" fmla="*/ 2 w 226"/>
                  <a:gd name="T11" fmla="*/ 63 h 234"/>
                  <a:gd name="T12" fmla="*/ 0 w 226"/>
                  <a:gd name="T13" fmla="*/ 149 h 234"/>
                </a:gdLst>
                <a:ahLst/>
                <a:cxnLst>
                  <a:cxn ang="0">
                    <a:pos x="T0" y="T1"/>
                  </a:cxn>
                  <a:cxn ang="0">
                    <a:pos x="T2" y="T3"/>
                  </a:cxn>
                  <a:cxn ang="0">
                    <a:pos x="T4" y="T5"/>
                  </a:cxn>
                  <a:cxn ang="0">
                    <a:pos x="T6" y="T7"/>
                  </a:cxn>
                  <a:cxn ang="0">
                    <a:pos x="T8" y="T9"/>
                  </a:cxn>
                  <a:cxn ang="0">
                    <a:pos x="T10" y="T11"/>
                  </a:cxn>
                  <a:cxn ang="0">
                    <a:pos x="T12" y="T13"/>
                  </a:cxn>
                </a:cxnLst>
                <a:rect l="0" t="0" r="r" b="b"/>
                <a:pathLst>
                  <a:path w="226" h="234">
                    <a:moveTo>
                      <a:pt x="0" y="149"/>
                    </a:moveTo>
                    <a:cubicBezTo>
                      <a:pt x="124" y="234"/>
                      <a:pt x="124" y="234"/>
                      <a:pt x="124" y="234"/>
                    </a:cubicBezTo>
                    <a:cubicBezTo>
                      <a:pt x="193" y="199"/>
                      <a:pt x="193" y="199"/>
                      <a:pt x="193" y="199"/>
                    </a:cubicBezTo>
                    <a:cubicBezTo>
                      <a:pt x="226" y="98"/>
                      <a:pt x="226" y="98"/>
                      <a:pt x="226" y="98"/>
                    </a:cubicBezTo>
                    <a:cubicBezTo>
                      <a:pt x="190" y="52"/>
                      <a:pt x="143" y="19"/>
                      <a:pt x="89" y="0"/>
                    </a:cubicBezTo>
                    <a:cubicBezTo>
                      <a:pt x="2" y="63"/>
                      <a:pt x="2" y="63"/>
                      <a:pt x="2" y="63"/>
                    </a:cubicBezTo>
                    <a:lnTo>
                      <a:pt x="0" y="14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5" name="Freeform 74">
                <a:extLst>
                  <a:ext uri="{FF2B5EF4-FFF2-40B4-BE49-F238E27FC236}">
                    <a16:creationId xmlns:a16="http://schemas.microsoft.com/office/drawing/2014/main" id="{7113F11B-C4AA-4A2A-A52F-5D68E9FAA5A6}"/>
                  </a:ext>
                </a:extLst>
              </p:cNvPr>
              <p:cNvSpPr>
                <a:spLocks/>
              </p:cNvSpPr>
              <p:nvPr userDrawn="1"/>
            </p:nvSpPr>
            <p:spPr bwMode="auto">
              <a:xfrm>
                <a:off x="5691188" y="3865563"/>
                <a:ext cx="785813" cy="539750"/>
              </a:xfrm>
              <a:custGeom>
                <a:avLst/>
                <a:gdLst>
                  <a:gd name="T0" fmla="*/ 207 w 240"/>
                  <a:gd name="T1" fmla="*/ 154 h 165"/>
                  <a:gd name="T2" fmla="*/ 240 w 240"/>
                  <a:gd name="T3" fmla="*/ 52 h 165"/>
                  <a:gd name="T4" fmla="*/ 201 w 240"/>
                  <a:gd name="T5" fmla="*/ 0 h 165"/>
                  <a:gd name="T6" fmla="*/ 52 w 240"/>
                  <a:gd name="T7" fmla="*/ 5 h 165"/>
                  <a:gd name="T8" fmla="*/ 0 w 240"/>
                  <a:gd name="T9" fmla="*/ 55 h 165"/>
                  <a:gd name="T10" fmla="*/ 31 w 240"/>
                  <a:gd name="T11" fmla="*/ 151 h 165"/>
                  <a:gd name="T12" fmla="*/ 124 w 240"/>
                  <a:gd name="T13" fmla="*/ 165 h 165"/>
                  <a:gd name="T14" fmla="*/ 207 w 240"/>
                  <a:gd name="T15" fmla="*/ 154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65">
                    <a:moveTo>
                      <a:pt x="207" y="154"/>
                    </a:moveTo>
                    <a:cubicBezTo>
                      <a:pt x="240" y="52"/>
                      <a:pt x="240" y="52"/>
                      <a:pt x="240" y="52"/>
                    </a:cubicBezTo>
                    <a:cubicBezTo>
                      <a:pt x="201" y="0"/>
                      <a:pt x="201" y="0"/>
                      <a:pt x="201" y="0"/>
                    </a:cubicBezTo>
                    <a:cubicBezTo>
                      <a:pt x="52" y="5"/>
                      <a:pt x="52" y="5"/>
                      <a:pt x="52" y="5"/>
                    </a:cubicBezTo>
                    <a:cubicBezTo>
                      <a:pt x="0" y="55"/>
                      <a:pt x="0" y="55"/>
                      <a:pt x="0" y="55"/>
                    </a:cubicBezTo>
                    <a:cubicBezTo>
                      <a:pt x="31" y="151"/>
                      <a:pt x="31" y="151"/>
                      <a:pt x="31" y="151"/>
                    </a:cubicBezTo>
                    <a:cubicBezTo>
                      <a:pt x="61" y="160"/>
                      <a:pt x="92" y="165"/>
                      <a:pt x="124" y="165"/>
                    </a:cubicBezTo>
                    <a:cubicBezTo>
                      <a:pt x="152" y="165"/>
                      <a:pt x="180" y="161"/>
                      <a:pt x="207" y="15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6" name="Freeform 75">
                <a:extLst>
                  <a:ext uri="{FF2B5EF4-FFF2-40B4-BE49-F238E27FC236}">
                    <a16:creationId xmlns:a16="http://schemas.microsoft.com/office/drawing/2014/main" id="{A096C6AF-D299-4821-8BDD-9A6267FED3DC}"/>
                  </a:ext>
                </a:extLst>
              </p:cNvPr>
              <p:cNvSpPr>
                <a:spLocks/>
              </p:cNvSpPr>
              <p:nvPr userDrawn="1"/>
            </p:nvSpPr>
            <p:spPr bwMode="auto">
              <a:xfrm>
                <a:off x="5292726" y="2505075"/>
                <a:ext cx="765175" cy="788988"/>
              </a:xfrm>
              <a:custGeom>
                <a:avLst/>
                <a:gdLst>
                  <a:gd name="T0" fmla="*/ 35 w 234"/>
                  <a:gd name="T1" fmla="*/ 218 h 241"/>
                  <a:gd name="T2" fmla="*/ 112 w 234"/>
                  <a:gd name="T3" fmla="*/ 241 h 241"/>
                  <a:gd name="T4" fmla="*/ 231 w 234"/>
                  <a:gd name="T5" fmla="*/ 149 h 241"/>
                  <a:gd name="T6" fmla="*/ 234 w 234"/>
                  <a:gd name="T7" fmla="*/ 62 h 241"/>
                  <a:gd name="T8" fmla="*/ 148 w 234"/>
                  <a:gd name="T9" fmla="*/ 0 h 241"/>
                  <a:gd name="T10" fmla="*/ 0 w 234"/>
                  <a:gd name="T11" fmla="*/ 111 h 241"/>
                  <a:gd name="T12" fmla="*/ 35 w 234"/>
                  <a:gd name="T13" fmla="*/ 218 h 241"/>
                </a:gdLst>
                <a:ahLst/>
                <a:cxnLst>
                  <a:cxn ang="0">
                    <a:pos x="T0" y="T1"/>
                  </a:cxn>
                  <a:cxn ang="0">
                    <a:pos x="T2" y="T3"/>
                  </a:cxn>
                  <a:cxn ang="0">
                    <a:pos x="T4" y="T5"/>
                  </a:cxn>
                  <a:cxn ang="0">
                    <a:pos x="T6" y="T7"/>
                  </a:cxn>
                  <a:cxn ang="0">
                    <a:pos x="T8" y="T9"/>
                  </a:cxn>
                  <a:cxn ang="0">
                    <a:pos x="T10" y="T11"/>
                  </a:cxn>
                  <a:cxn ang="0">
                    <a:pos x="T12" y="T13"/>
                  </a:cxn>
                </a:cxnLst>
                <a:rect l="0" t="0" r="r" b="b"/>
                <a:pathLst>
                  <a:path w="234" h="241">
                    <a:moveTo>
                      <a:pt x="35" y="218"/>
                    </a:moveTo>
                    <a:cubicBezTo>
                      <a:pt x="112" y="241"/>
                      <a:pt x="112" y="241"/>
                      <a:pt x="112" y="241"/>
                    </a:cubicBezTo>
                    <a:cubicBezTo>
                      <a:pt x="231" y="149"/>
                      <a:pt x="231" y="149"/>
                      <a:pt x="231" y="149"/>
                    </a:cubicBezTo>
                    <a:cubicBezTo>
                      <a:pt x="234" y="62"/>
                      <a:pt x="234" y="62"/>
                      <a:pt x="234" y="62"/>
                    </a:cubicBezTo>
                    <a:cubicBezTo>
                      <a:pt x="148" y="0"/>
                      <a:pt x="148" y="0"/>
                      <a:pt x="148" y="0"/>
                    </a:cubicBezTo>
                    <a:cubicBezTo>
                      <a:pt x="88" y="20"/>
                      <a:pt x="36" y="60"/>
                      <a:pt x="0" y="111"/>
                    </a:cubicBezTo>
                    <a:lnTo>
                      <a:pt x="35" y="21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7" name="Freeform 76">
                <a:extLst>
                  <a:ext uri="{FF2B5EF4-FFF2-40B4-BE49-F238E27FC236}">
                    <a16:creationId xmlns:a16="http://schemas.microsoft.com/office/drawing/2014/main" id="{AE2CF038-D459-46E5-9AE5-232180083402}"/>
                  </a:ext>
                </a:extLst>
              </p:cNvPr>
              <p:cNvSpPr>
                <a:spLocks/>
              </p:cNvSpPr>
              <p:nvPr userDrawn="1"/>
            </p:nvSpPr>
            <p:spPr bwMode="auto">
              <a:xfrm>
                <a:off x="5118101" y="3294063"/>
                <a:ext cx="681038" cy="701675"/>
              </a:xfrm>
              <a:custGeom>
                <a:avLst/>
                <a:gdLst>
                  <a:gd name="T0" fmla="*/ 157 w 208"/>
                  <a:gd name="T1" fmla="*/ 215 h 215"/>
                  <a:gd name="T2" fmla="*/ 208 w 208"/>
                  <a:gd name="T3" fmla="*/ 166 h 215"/>
                  <a:gd name="T4" fmla="*/ 157 w 208"/>
                  <a:gd name="T5" fmla="*/ 23 h 215"/>
                  <a:gd name="T6" fmla="*/ 83 w 208"/>
                  <a:gd name="T7" fmla="*/ 0 h 215"/>
                  <a:gd name="T8" fmla="*/ 0 w 208"/>
                  <a:gd name="T9" fmla="*/ 60 h 215"/>
                  <a:gd name="T10" fmla="*/ 55 w 208"/>
                  <a:gd name="T11" fmla="*/ 215 h 215"/>
                  <a:gd name="T12" fmla="*/ 157 w 208"/>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08" h="215">
                    <a:moveTo>
                      <a:pt x="157" y="215"/>
                    </a:moveTo>
                    <a:cubicBezTo>
                      <a:pt x="208" y="166"/>
                      <a:pt x="208" y="166"/>
                      <a:pt x="208" y="166"/>
                    </a:cubicBezTo>
                    <a:cubicBezTo>
                      <a:pt x="157" y="23"/>
                      <a:pt x="157" y="23"/>
                      <a:pt x="157" y="23"/>
                    </a:cubicBezTo>
                    <a:cubicBezTo>
                      <a:pt x="83" y="0"/>
                      <a:pt x="83" y="0"/>
                      <a:pt x="83" y="0"/>
                    </a:cubicBezTo>
                    <a:cubicBezTo>
                      <a:pt x="0" y="60"/>
                      <a:pt x="0" y="60"/>
                      <a:pt x="0" y="60"/>
                    </a:cubicBezTo>
                    <a:cubicBezTo>
                      <a:pt x="4" y="116"/>
                      <a:pt x="23" y="169"/>
                      <a:pt x="55" y="215"/>
                    </a:cubicBezTo>
                    <a:lnTo>
                      <a:pt x="157" y="21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48" name="Freeform 77">
              <a:extLst>
                <a:ext uri="{FF2B5EF4-FFF2-40B4-BE49-F238E27FC236}">
                  <a16:creationId xmlns:a16="http://schemas.microsoft.com/office/drawing/2014/main" id="{4CEFE69C-5DE3-4971-A9E8-CBC4F0CE8A35}"/>
                </a:ext>
              </a:extLst>
            </p:cNvPr>
            <p:cNvSpPr>
              <a:spLocks noEditPoints="1"/>
            </p:cNvSpPr>
            <p:nvPr userDrawn="1"/>
          </p:nvSpPr>
          <p:spPr bwMode="auto">
            <a:xfrm>
              <a:off x="5040313" y="2359025"/>
              <a:ext cx="2111375" cy="2124075"/>
            </a:xfrm>
            <a:custGeom>
              <a:avLst/>
              <a:gdLst>
                <a:gd name="T0" fmla="*/ 645 w 645"/>
                <a:gd name="T1" fmla="*/ 323 h 650"/>
                <a:gd name="T2" fmla="*/ 645 w 645"/>
                <a:gd name="T3" fmla="*/ 323 h 650"/>
                <a:gd name="T4" fmla="*/ 584 w 645"/>
                <a:gd name="T5" fmla="*/ 138 h 650"/>
                <a:gd name="T6" fmla="*/ 422 w 645"/>
                <a:gd name="T7" fmla="*/ 20 h 650"/>
                <a:gd name="T8" fmla="*/ 422 w 645"/>
                <a:gd name="T9" fmla="*/ 20 h 650"/>
                <a:gd name="T10" fmla="*/ 417 w 645"/>
                <a:gd name="T11" fmla="*/ 19 h 650"/>
                <a:gd name="T12" fmla="*/ 229 w 645"/>
                <a:gd name="T13" fmla="*/ 19 h 650"/>
                <a:gd name="T14" fmla="*/ 223 w 645"/>
                <a:gd name="T15" fmla="*/ 20 h 650"/>
                <a:gd name="T16" fmla="*/ 223 w 645"/>
                <a:gd name="T17" fmla="*/ 20 h 650"/>
                <a:gd name="T18" fmla="*/ 55 w 645"/>
                <a:gd name="T19" fmla="*/ 148 h 650"/>
                <a:gd name="T20" fmla="*/ 51 w 645"/>
                <a:gd name="T21" fmla="*/ 153 h 650"/>
                <a:gd name="T22" fmla="*/ 0 w 645"/>
                <a:gd name="T23" fmla="*/ 334 h 650"/>
                <a:gd name="T24" fmla="*/ 0 w 645"/>
                <a:gd name="T25" fmla="*/ 340 h 650"/>
                <a:gd name="T26" fmla="*/ 64 w 645"/>
                <a:gd name="T27" fmla="*/ 520 h 650"/>
                <a:gd name="T28" fmla="*/ 67 w 645"/>
                <a:gd name="T29" fmla="*/ 524 h 650"/>
                <a:gd name="T30" fmla="*/ 211 w 645"/>
                <a:gd name="T31" fmla="*/ 630 h 650"/>
                <a:gd name="T32" fmla="*/ 216 w 645"/>
                <a:gd name="T33" fmla="*/ 632 h 650"/>
                <a:gd name="T34" fmla="*/ 216 w 645"/>
                <a:gd name="T35" fmla="*/ 632 h 650"/>
                <a:gd name="T36" fmla="*/ 323 w 645"/>
                <a:gd name="T37" fmla="*/ 650 h 650"/>
                <a:gd name="T38" fmla="*/ 425 w 645"/>
                <a:gd name="T39" fmla="*/ 634 h 650"/>
                <a:gd name="T40" fmla="*/ 493 w 645"/>
                <a:gd name="T41" fmla="*/ 601 h 650"/>
                <a:gd name="T42" fmla="*/ 504 w 645"/>
                <a:gd name="T43" fmla="*/ 594 h 650"/>
                <a:gd name="T44" fmla="*/ 512 w 645"/>
                <a:gd name="T45" fmla="*/ 588 h 650"/>
                <a:gd name="T46" fmla="*/ 523 w 645"/>
                <a:gd name="T47" fmla="*/ 580 h 650"/>
                <a:gd name="T48" fmla="*/ 582 w 645"/>
                <a:gd name="T49" fmla="*/ 519 h 650"/>
                <a:gd name="T50" fmla="*/ 586 w 645"/>
                <a:gd name="T51" fmla="*/ 514 h 650"/>
                <a:gd name="T52" fmla="*/ 645 w 645"/>
                <a:gd name="T53" fmla="*/ 324 h 650"/>
                <a:gd name="T54" fmla="*/ 311 w 645"/>
                <a:gd name="T55" fmla="*/ 107 h 650"/>
                <a:gd name="T56" fmla="*/ 189 w 645"/>
                <a:gd name="T57" fmla="*/ 286 h 650"/>
                <a:gd name="T58" fmla="*/ 77 w 645"/>
                <a:gd name="T59" fmla="*/ 156 h 650"/>
                <a:gd name="T60" fmla="*/ 558 w 645"/>
                <a:gd name="T61" fmla="*/ 143 h 650"/>
                <a:gd name="T62" fmla="*/ 456 w 645"/>
                <a:gd name="T63" fmla="*/ 279 h 650"/>
                <a:gd name="T64" fmla="*/ 334 w 645"/>
                <a:gd name="T65" fmla="*/ 108 h 650"/>
                <a:gd name="T66" fmla="*/ 558 w 645"/>
                <a:gd name="T67" fmla="*/ 143 h 650"/>
                <a:gd name="T68" fmla="*/ 181 w 645"/>
                <a:gd name="T69" fmla="*/ 309 h 650"/>
                <a:gd name="T70" fmla="*/ 181 w 645"/>
                <a:gd name="T71" fmla="*/ 501 h 650"/>
                <a:gd name="T72" fmla="*/ 24 w 645"/>
                <a:gd name="T73" fmla="*/ 346 h 650"/>
                <a:gd name="T74" fmla="*/ 199 w 645"/>
                <a:gd name="T75" fmla="*/ 516 h 650"/>
                <a:gd name="T76" fmla="*/ 400 w 645"/>
                <a:gd name="T77" fmla="*/ 461 h 650"/>
                <a:gd name="T78" fmla="*/ 406 w 645"/>
                <a:gd name="T79" fmla="*/ 615 h 650"/>
                <a:gd name="T80" fmla="*/ 230 w 645"/>
                <a:gd name="T81" fmla="*/ 612 h 650"/>
                <a:gd name="T82" fmla="*/ 570 w 645"/>
                <a:gd name="T83" fmla="*/ 496 h 650"/>
                <a:gd name="T84" fmla="*/ 421 w 645"/>
                <a:gd name="T85" fmla="*/ 450 h 650"/>
                <a:gd name="T86" fmla="*/ 534 w 645"/>
                <a:gd name="T87" fmla="*/ 266 h 650"/>
                <a:gd name="T88" fmla="*/ 570 w 645"/>
                <a:gd name="T89" fmla="*/ 49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5" h="650">
                  <a:moveTo>
                    <a:pt x="645" y="324"/>
                  </a:moveTo>
                  <a:cubicBezTo>
                    <a:pt x="645" y="323"/>
                    <a:pt x="645" y="323"/>
                    <a:pt x="645" y="323"/>
                  </a:cubicBezTo>
                  <a:cubicBezTo>
                    <a:pt x="645" y="323"/>
                    <a:pt x="645" y="323"/>
                    <a:pt x="645" y="323"/>
                  </a:cubicBezTo>
                  <a:cubicBezTo>
                    <a:pt x="645" y="323"/>
                    <a:pt x="645" y="323"/>
                    <a:pt x="645" y="323"/>
                  </a:cubicBezTo>
                  <a:cubicBezTo>
                    <a:pt x="644" y="256"/>
                    <a:pt x="623" y="192"/>
                    <a:pt x="584" y="138"/>
                  </a:cubicBezTo>
                  <a:cubicBezTo>
                    <a:pt x="584" y="138"/>
                    <a:pt x="584" y="138"/>
                    <a:pt x="584" y="138"/>
                  </a:cubicBezTo>
                  <a:cubicBezTo>
                    <a:pt x="580" y="133"/>
                    <a:pt x="580" y="133"/>
                    <a:pt x="580" y="133"/>
                  </a:cubicBezTo>
                  <a:cubicBezTo>
                    <a:pt x="540" y="80"/>
                    <a:pt x="486" y="41"/>
                    <a:pt x="422" y="20"/>
                  </a:cubicBezTo>
                  <a:cubicBezTo>
                    <a:pt x="422" y="20"/>
                    <a:pt x="422" y="20"/>
                    <a:pt x="422" y="20"/>
                  </a:cubicBezTo>
                  <a:cubicBezTo>
                    <a:pt x="422" y="20"/>
                    <a:pt x="422" y="20"/>
                    <a:pt x="422" y="20"/>
                  </a:cubicBezTo>
                  <a:cubicBezTo>
                    <a:pt x="422" y="20"/>
                    <a:pt x="422" y="20"/>
                    <a:pt x="422" y="20"/>
                  </a:cubicBezTo>
                  <a:cubicBezTo>
                    <a:pt x="417" y="19"/>
                    <a:pt x="417" y="19"/>
                    <a:pt x="417" y="19"/>
                  </a:cubicBezTo>
                  <a:cubicBezTo>
                    <a:pt x="416" y="19"/>
                    <a:pt x="416" y="19"/>
                    <a:pt x="416" y="19"/>
                  </a:cubicBezTo>
                  <a:cubicBezTo>
                    <a:pt x="355" y="0"/>
                    <a:pt x="290" y="0"/>
                    <a:pt x="229" y="19"/>
                  </a:cubicBezTo>
                  <a:cubicBezTo>
                    <a:pt x="229" y="19"/>
                    <a:pt x="229" y="19"/>
                    <a:pt x="229" y="19"/>
                  </a:cubicBezTo>
                  <a:cubicBezTo>
                    <a:pt x="223" y="20"/>
                    <a:pt x="223" y="20"/>
                    <a:pt x="223" y="20"/>
                  </a:cubicBezTo>
                  <a:cubicBezTo>
                    <a:pt x="223" y="20"/>
                    <a:pt x="223" y="20"/>
                    <a:pt x="223" y="20"/>
                  </a:cubicBezTo>
                  <a:cubicBezTo>
                    <a:pt x="223" y="20"/>
                    <a:pt x="223" y="20"/>
                    <a:pt x="223" y="20"/>
                  </a:cubicBezTo>
                  <a:cubicBezTo>
                    <a:pt x="223" y="20"/>
                    <a:pt x="223" y="20"/>
                    <a:pt x="223" y="20"/>
                  </a:cubicBezTo>
                  <a:cubicBezTo>
                    <a:pt x="155" y="43"/>
                    <a:pt x="95" y="88"/>
                    <a:pt x="55" y="148"/>
                  </a:cubicBezTo>
                  <a:cubicBezTo>
                    <a:pt x="51" y="152"/>
                    <a:pt x="51" y="152"/>
                    <a:pt x="51" y="152"/>
                  </a:cubicBezTo>
                  <a:cubicBezTo>
                    <a:pt x="51" y="153"/>
                    <a:pt x="51" y="153"/>
                    <a:pt x="51" y="153"/>
                  </a:cubicBezTo>
                  <a:cubicBezTo>
                    <a:pt x="18" y="205"/>
                    <a:pt x="0" y="265"/>
                    <a:pt x="0" y="327"/>
                  </a:cubicBezTo>
                  <a:cubicBezTo>
                    <a:pt x="0" y="330"/>
                    <a:pt x="0" y="332"/>
                    <a:pt x="0" y="334"/>
                  </a:cubicBezTo>
                  <a:cubicBezTo>
                    <a:pt x="0" y="334"/>
                    <a:pt x="0" y="334"/>
                    <a:pt x="0" y="334"/>
                  </a:cubicBezTo>
                  <a:cubicBezTo>
                    <a:pt x="0" y="340"/>
                    <a:pt x="0" y="340"/>
                    <a:pt x="0" y="340"/>
                  </a:cubicBezTo>
                  <a:cubicBezTo>
                    <a:pt x="3" y="406"/>
                    <a:pt x="25" y="467"/>
                    <a:pt x="64" y="520"/>
                  </a:cubicBezTo>
                  <a:cubicBezTo>
                    <a:pt x="64" y="520"/>
                    <a:pt x="64" y="520"/>
                    <a:pt x="64" y="520"/>
                  </a:cubicBezTo>
                  <a:cubicBezTo>
                    <a:pt x="64" y="520"/>
                    <a:pt x="64" y="520"/>
                    <a:pt x="64" y="520"/>
                  </a:cubicBezTo>
                  <a:cubicBezTo>
                    <a:pt x="67" y="524"/>
                    <a:pt x="67" y="524"/>
                    <a:pt x="67" y="524"/>
                  </a:cubicBezTo>
                  <a:cubicBezTo>
                    <a:pt x="67" y="524"/>
                    <a:pt x="67" y="524"/>
                    <a:pt x="67" y="524"/>
                  </a:cubicBezTo>
                  <a:cubicBezTo>
                    <a:pt x="104" y="573"/>
                    <a:pt x="154" y="609"/>
                    <a:pt x="211" y="630"/>
                  </a:cubicBezTo>
                  <a:cubicBezTo>
                    <a:pt x="211" y="630"/>
                    <a:pt x="211" y="630"/>
                    <a:pt x="211" y="630"/>
                  </a:cubicBezTo>
                  <a:cubicBezTo>
                    <a:pt x="216" y="632"/>
                    <a:pt x="216" y="632"/>
                    <a:pt x="216" y="632"/>
                  </a:cubicBezTo>
                  <a:cubicBezTo>
                    <a:pt x="216" y="632"/>
                    <a:pt x="216" y="632"/>
                    <a:pt x="216" y="632"/>
                  </a:cubicBezTo>
                  <a:cubicBezTo>
                    <a:pt x="216" y="632"/>
                    <a:pt x="216" y="632"/>
                    <a:pt x="216" y="632"/>
                  </a:cubicBezTo>
                  <a:cubicBezTo>
                    <a:pt x="216" y="632"/>
                    <a:pt x="216" y="632"/>
                    <a:pt x="216" y="632"/>
                  </a:cubicBezTo>
                  <a:cubicBezTo>
                    <a:pt x="251" y="644"/>
                    <a:pt x="286" y="650"/>
                    <a:pt x="323" y="650"/>
                  </a:cubicBezTo>
                  <a:cubicBezTo>
                    <a:pt x="356" y="650"/>
                    <a:pt x="388" y="645"/>
                    <a:pt x="419" y="635"/>
                  </a:cubicBezTo>
                  <a:cubicBezTo>
                    <a:pt x="425" y="634"/>
                    <a:pt x="425" y="634"/>
                    <a:pt x="425" y="634"/>
                  </a:cubicBezTo>
                  <a:cubicBezTo>
                    <a:pt x="425" y="634"/>
                    <a:pt x="425" y="634"/>
                    <a:pt x="425" y="634"/>
                  </a:cubicBezTo>
                  <a:cubicBezTo>
                    <a:pt x="445" y="627"/>
                    <a:pt x="469" y="615"/>
                    <a:pt x="493" y="601"/>
                  </a:cubicBezTo>
                  <a:cubicBezTo>
                    <a:pt x="493" y="602"/>
                    <a:pt x="493" y="602"/>
                    <a:pt x="493" y="602"/>
                  </a:cubicBezTo>
                  <a:cubicBezTo>
                    <a:pt x="504" y="594"/>
                    <a:pt x="504" y="594"/>
                    <a:pt x="504" y="594"/>
                  </a:cubicBezTo>
                  <a:cubicBezTo>
                    <a:pt x="506" y="593"/>
                    <a:pt x="508" y="592"/>
                    <a:pt x="510" y="590"/>
                  </a:cubicBezTo>
                  <a:cubicBezTo>
                    <a:pt x="512" y="588"/>
                    <a:pt x="512" y="588"/>
                    <a:pt x="512" y="588"/>
                  </a:cubicBezTo>
                  <a:cubicBezTo>
                    <a:pt x="513" y="588"/>
                    <a:pt x="513" y="588"/>
                    <a:pt x="514" y="587"/>
                  </a:cubicBezTo>
                  <a:cubicBezTo>
                    <a:pt x="523" y="580"/>
                    <a:pt x="523" y="580"/>
                    <a:pt x="523" y="580"/>
                  </a:cubicBezTo>
                  <a:cubicBezTo>
                    <a:pt x="523" y="580"/>
                    <a:pt x="523" y="580"/>
                    <a:pt x="523" y="580"/>
                  </a:cubicBezTo>
                  <a:cubicBezTo>
                    <a:pt x="545" y="562"/>
                    <a:pt x="565" y="542"/>
                    <a:pt x="582" y="519"/>
                  </a:cubicBezTo>
                  <a:cubicBezTo>
                    <a:pt x="582" y="519"/>
                    <a:pt x="582" y="519"/>
                    <a:pt x="582" y="519"/>
                  </a:cubicBezTo>
                  <a:cubicBezTo>
                    <a:pt x="586" y="514"/>
                    <a:pt x="586" y="514"/>
                    <a:pt x="586" y="514"/>
                  </a:cubicBezTo>
                  <a:cubicBezTo>
                    <a:pt x="625" y="459"/>
                    <a:pt x="645" y="395"/>
                    <a:pt x="645" y="327"/>
                  </a:cubicBezTo>
                  <a:cubicBezTo>
                    <a:pt x="645" y="326"/>
                    <a:pt x="645" y="325"/>
                    <a:pt x="645" y="324"/>
                  </a:cubicBezTo>
                  <a:close/>
                  <a:moveTo>
                    <a:pt x="225" y="45"/>
                  </a:moveTo>
                  <a:cubicBezTo>
                    <a:pt x="311" y="107"/>
                    <a:pt x="311" y="107"/>
                    <a:pt x="311" y="107"/>
                  </a:cubicBezTo>
                  <a:cubicBezTo>
                    <a:pt x="308" y="194"/>
                    <a:pt x="308" y="194"/>
                    <a:pt x="308" y="194"/>
                  </a:cubicBezTo>
                  <a:cubicBezTo>
                    <a:pt x="189" y="286"/>
                    <a:pt x="189" y="286"/>
                    <a:pt x="189" y="286"/>
                  </a:cubicBezTo>
                  <a:cubicBezTo>
                    <a:pt x="112" y="263"/>
                    <a:pt x="112" y="263"/>
                    <a:pt x="112" y="263"/>
                  </a:cubicBezTo>
                  <a:cubicBezTo>
                    <a:pt x="77" y="156"/>
                    <a:pt x="77" y="156"/>
                    <a:pt x="77" y="156"/>
                  </a:cubicBezTo>
                  <a:cubicBezTo>
                    <a:pt x="113" y="105"/>
                    <a:pt x="165" y="65"/>
                    <a:pt x="225" y="45"/>
                  </a:cubicBezTo>
                  <a:close/>
                  <a:moveTo>
                    <a:pt x="558" y="143"/>
                  </a:moveTo>
                  <a:cubicBezTo>
                    <a:pt x="525" y="244"/>
                    <a:pt x="525" y="244"/>
                    <a:pt x="525" y="244"/>
                  </a:cubicBezTo>
                  <a:cubicBezTo>
                    <a:pt x="456" y="279"/>
                    <a:pt x="456" y="279"/>
                    <a:pt x="456" y="279"/>
                  </a:cubicBezTo>
                  <a:cubicBezTo>
                    <a:pt x="332" y="194"/>
                    <a:pt x="332" y="194"/>
                    <a:pt x="332" y="194"/>
                  </a:cubicBezTo>
                  <a:cubicBezTo>
                    <a:pt x="334" y="108"/>
                    <a:pt x="334" y="108"/>
                    <a:pt x="334" y="108"/>
                  </a:cubicBezTo>
                  <a:cubicBezTo>
                    <a:pt x="421" y="45"/>
                    <a:pt x="421" y="45"/>
                    <a:pt x="421" y="45"/>
                  </a:cubicBezTo>
                  <a:cubicBezTo>
                    <a:pt x="475" y="64"/>
                    <a:pt x="522" y="97"/>
                    <a:pt x="558" y="143"/>
                  </a:cubicBezTo>
                  <a:close/>
                  <a:moveTo>
                    <a:pt x="107" y="286"/>
                  </a:moveTo>
                  <a:cubicBezTo>
                    <a:pt x="181" y="309"/>
                    <a:pt x="181" y="309"/>
                    <a:pt x="181" y="309"/>
                  </a:cubicBezTo>
                  <a:cubicBezTo>
                    <a:pt x="232" y="452"/>
                    <a:pt x="232" y="452"/>
                    <a:pt x="232" y="452"/>
                  </a:cubicBezTo>
                  <a:cubicBezTo>
                    <a:pt x="181" y="501"/>
                    <a:pt x="181" y="501"/>
                    <a:pt x="181" y="501"/>
                  </a:cubicBezTo>
                  <a:cubicBezTo>
                    <a:pt x="79" y="501"/>
                    <a:pt x="79" y="501"/>
                    <a:pt x="79" y="501"/>
                  </a:cubicBezTo>
                  <a:cubicBezTo>
                    <a:pt x="47" y="455"/>
                    <a:pt x="28" y="402"/>
                    <a:pt x="24" y="346"/>
                  </a:cubicBezTo>
                  <a:lnTo>
                    <a:pt x="107" y="286"/>
                  </a:lnTo>
                  <a:close/>
                  <a:moveTo>
                    <a:pt x="199" y="516"/>
                  </a:moveTo>
                  <a:cubicBezTo>
                    <a:pt x="251" y="466"/>
                    <a:pt x="251" y="466"/>
                    <a:pt x="251" y="466"/>
                  </a:cubicBezTo>
                  <a:cubicBezTo>
                    <a:pt x="400" y="461"/>
                    <a:pt x="400" y="461"/>
                    <a:pt x="400" y="461"/>
                  </a:cubicBezTo>
                  <a:cubicBezTo>
                    <a:pt x="439" y="513"/>
                    <a:pt x="439" y="513"/>
                    <a:pt x="439" y="513"/>
                  </a:cubicBezTo>
                  <a:cubicBezTo>
                    <a:pt x="406" y="615"/>
                    <a:pt x="406" y="615"/>
                    <a:pt x="406" y="615"/>
                  </a:cubicBezTo>
                  <a:cubicBezTo>
                    <a:pt x="379" y="622"/>
                    <a:pt x="351" y="626"/>
                    <a:pt x="323" y="626"/>
                  </a:cubicBezTo>
                  <a:cubicBezTo>
                    <a:pt x="291" y="626"/>
                    <a:pt x="260" y="621"/>
                    <a:pt x="230" y="612"/>
                  </a:cubicBezTo>
                  <a:lnTo>
                    <a:pt x="199" y="516"/>
                  </a:lnTo>
                  <a:close/>
                  <a:moveTo>
                    <a:pt x="570" y="496"/>
                  </a:moveTo>
                  <a:cubicBezTo>
                    <a:pt x="456" y="496"/>
                    <a:pt x="456" y="496"/>
                    <a:pt x="456" y="496"/>
                  </a:cubicBezTo>
                  <a:cubicBezTo>
                    <a:pt x="421" y="450"/>
                    <a:pt x="421" y="450"/>
                    <a:pt x="421" y="450"/>
                  </a:cubicBezTo>
                  <a:cubicBezTo>
                    <a:pt x="465" y="301"/>
                    <a:pt x="465" y="301"/>
                    <a:pt x="465" y="301"/>
                  </a:cubicBezTo>
                  <a:cubicBezTo>
                    <a:pt x="534" y="266"/>
                    <a:pt x="534" y="266"/>
                    <a:pt x="534" y="266"/>
                  </a:cubicBezTo>
                  <a:cubicBezTo>
                    <a:pt x="622" y="330"/>
                    <a:pt x="622" y="330"/>
                    <a:pt x="622" y="330"/>
                  </a:cubicBezTo>
                  <a:cubicBezTo>
                    <a:pt x="621" y="389"/>
                    <a:pt x="603" y="447"/>
                    <a:pt x="570" y="496"/>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8" name="组合 67">
            <a:extLst>
              <a:ext uri="{FF2B5EF4-FFF2-40B4-BE49-F238E27FC236}">
                <a16:creationId xmlns:a16="http://schemas.microsoft.com/office/drawing/2014/main" id="{8090C95D-6619-4147-B274-48811D1D8F52}"/>
              </a:ext>
            </a:extLst>
          </p:cNvPr>
          <p:cNvGrpSpPr/>
          <p:nvPr userDrawn="1"/>
        </p:nvGrpSpPr>
        <p:grpSpPr>
          <a:xfrm>
            <a:off x="360363" y="4872038"/>
            <a:ext cx="1698625" cy="1570038"/>
            <a:chOff x="360363" y="4872038"/>
            <a:chExt cx="1698625" cy="1570038"/>
          </a:xfrm>
        </p:grpSpPr>
        <p:sp>
          <p:nvSpPr>
            <p:cNvPr id="9853" name="AutoShape 79">
              <a:extLst>
                <a:ext uri="{FF2B5EF4-FFF2-40B4-BE49-F238E27FC236}">
                  <a16:creationId xmlns:a16="http://schemas.microsoft.com/office/drawing/2014/main" id="{EA6B831A-DA40-4F1F-8B36-F436CF40D3DB}"/>
                </a:ext>
              </a:extLst>
            </p:cNvPr>
            <p:cNvSpPr>
              <a:spLocks noChangeAspect="1" noChangeArrowheads="1" noTextEdit="1"/>
            </p:cNvSpPr>
            <p:nvPr userDrawn="1"/>
          </p:nvSpPr>
          <p:spPr bwMode="auto">
            <a:xfrm>
              <a:off x="363538" y="4899025"/>
              <a:ext cx="16700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4" name="Freeform 81">
              <a:extLst>
                <a:ext uri="{FF2B5EF4-FFF2-40B4-BE49-F238E27FC236}">
                  <a16:creationId xmlns:a16="http://schemas.microsoft.com/office/drawing/2014/main" id="{DBAB3B38-464E-4588-864D-EF1E4D64EC2C}"/>
                </a:ext>
              </a:extLst>
            </p:cNvPr>
            <p:cNvSpPr>
              <a:spLocks noEditPoints="1"/>
            </p:cNvSpPr>
            <p:nvPr userDrawn="1"/>
          </p:nvSpPr>
          <p:spPr bwMode="auto">
            <a:xfrm>
              <a:off x="696913" y="4945063"/>
              <a:ext cx="1290638" cy="1238250"/>
            </a:xfrm>
            <a:custGeom>
              <a:avLst/>
              <a:gdLst>
                <a:gd name="T0" fmla="*/ 380 w 394"/>
                <a:gd name="T1" fmla="*/ 115 h 378"/>
                <a:gd name="T2" fmla="*/ 294 w 394"/>
                <a:gd name="T3" fmla="*/ 18 h 378"/>
                <a:gd name="T4" fmla="*/ 241 w 394"/>
                <a:gd name="T5" fmla="*/ 14 h 378"/>
                <a:gd name="T6" fmla="*/ 17 w 394"/>
                <a:gd name="T7" fmla="*/ 211 h 378"/>
                <a:gd name="T8" fmla="*/ 11 w 394"/>
                <a:gd name="T9" fmla="*/ 261 h 378"/>
                <a:gd name="T10" fmla="*/ 103 w 394"/>
                <a:gd name="T11" fmla="*/ 365 h 378"/>
                <a:gd name="T12" fmla="*/ 153 w 394"/>
                <a:gd name="T13" fmla="*/ 365 h 378"/>
                <a:gd name="T14" fmla="*/ 376 w 394"/>
                <a:gd name="T15" fmla="*/ 168 h 378"/>
                <a:gd name="T16" fmla="*/ 380 w 394"/>
                <a:gd name="T17" fmla="*/ 115 h 378"/>
                <a:gd name="T18" fmla="*/ 154 w 394"/>
                <a:gd name="T19" fmla="*/ 350 h 378"/>
                <a:gd name="T20" fmla="*/ 33 w 394"/>
                <a:gd name="T21" fmla="*/ 212 h 378"/>
                <a:gd name="T22" fmla="*/ 136 w 394"/>
                <a:gd name="T23" fmla="*/ 121 h 378"/>
                <a:gd name="T24" fmla="*/ 258 w 394"/>
                <a:gd name="T25" fmla="*/ 259 h 378"/>
                <a:gd name="T26" fmla="*/ 154 w 394"/>
                <a:gd name="T27" fmla="*/ 35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4" h="378">
                  <a:moveTo>
                    <a:pt x="380" y="115"/>
                  </a:moveTo>
                  <a:cubicBezTo>
                    <a:pt x="294" y="18"/>
                    <a:pt x="294" y="18"/>
                    <a:pt x="294" y="18"/>
                  </a:cubicBezTo>
                  <a:cubicBezTo>
                    <a:pt x="280" y="2"/>
                    <a:pt x="256" y="0"/>
                    <a:pt x="241" y="14"/>
                  </a:cubicBezTo>
                  <a:cubicBezTo>
                    <a:pt x="17" y="211"/>
                    <a:pt x="17" y="211"/>
                    <a:pt x="17" y="211"/>
                  </a:cubicBezTo>
                  <a:cubicBezTo>
                    <a:pt x="3" y="224"/>
                    <a:pt x="0" y="245"/>
                    <a:pt x="11" y="261"/>
                  </a:cubicBezTo>
                  <a:cubicBezTo>
                    <a:pt x="103" y="365"/>
                    <a:pt x="103" y="365"/>
                    <a:pt x="103" y="365"/>
                  </a:cubicBezTo>
                  <a:cubicBezTo>
                    <a:pt x="117" y="378"/>
                    <a:pt x="138" y="378"/>
                    <a:pt x="153" y="365"/>
                  </a:cubicBezTo>
                  <a:cubicBezTo>
                    <a:pt x="376" y="168"/>
                    <a:pt x="376" y="168"/>
                    <a:pt x="376" y="168"/>
                  </a:cubicBezTo>
                  <a:cubicBezTo>
                    <a:pt x="392" y="154"/>
                    <a:pt x="394" y="130"/>
                    <a:pt x="380" y="115"/>
                  </a:cubicBezTo>
                  <a:close/>
                  <a:moveTo>
                    <a:pt x="154" y="350"/>
                  </a:moveTo>
                  <a:cubicBezTo>
                    <a:pt x="33" y="212"/>
                    <a:pt x="33" y="212"/>
                    <a:pt x="33" y="212"/>
                  </a:cubicBezTo>
                  <a:cubicBezTo>
                    <a:pt x="136" y="121"/>
                    <a:pt x="136" y="121"/>
                    <a:pt x="136" y="121"/>
                  </a:cubicBezTo>
                  <a:cubicBezTo>
                    <a:pt x="258" y="259"/>
                    <a:pt x="258" y="259"/>
                    <a:pt x="258" y="259"/>
                  </a:cubicBezTo>
                  <a:lnTo>
                    <a:pt x="154" y="350"/>
                  </a:ln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5" name="Freeform 82">
              <a:extLst>
                <a:ext uri="{FF2B5EF4-FFF2-40B4-BE49-F238E27FC236}">
                  <a16:creationId xmlns:a16="http://schemas.microsoft.com/office/drawing/2014/main" id="{9CCD0DC2-2919-4C9E-AA96-D59B195FD9DE}"/>
                </a:ext>
              </a:extLst>
            </p:cNvPr>
            <p:cNvSpPr>
              <a:spLocks noEditPoints="1"/>
            </p:cNvSpPr>
            <p:nvPr userDrawn="1"/>
          </p:nvSpPr>
          <p:spPr bwMode="auto">
            <a:xfrm>
              <a:off x="360363" y="4872038"/>
              <a:ext cx="1698625" cy="1570038"/>
            </a:xfrm>
            <a:custGeom>
              <a:avLst/>
              <a:gdLst>
                <a:gd name="T0" fmla="*/ 498 w 519"/>
                <a:gd name="T1" fmla="*/ 123 h 479"/>
                <a:gd name="T2" fmla="*/ 412 w 519"/>
                <a:gd name="T3" fmla="*/ 26 h 479"/>
                <a:gd name="T4" fmla="*/ 330 w 519"/>
                <a:gd name="T5" fmla="*/ 21 h 479"/>
                <a:gd name="T6" fmla="*/ 107 w 519"/>
                <a:gd name="T7" fmla="*/ 218 h 479"/>
                <a:gd name="T8" fmla="*/ 94 w 519"/>
                <a:gd name="T9" fmla="*/ 288 h 479"/>
                <a:gd name="T10" fmla="*/ 38 w 519"/>
                <a:gd name="T11" fmla="*/ 337 h 479"/>
                <a:gd name="T12" fmla="*/ 68 w 519"/>
                <a:gd name="T13" fmla="*/ 370 h 479"/>
                <a:gd name="T14" fmla="*/ 0 w 519"/>
                <a:gd name="T15" fmla="*/ 450 h 479"/>
                <a:gd name="T16" fmla="*/ 26 w 519"/>
                <a:gd name="T17" fmla="*/ 479 h 479"/>
                <a:gd name="T18" fmla="*/ 113 w 519"/>
                <a:gd name="T19" fmla="*/ 422 h 479"/>
                <a:gd name="T20" fmla="*/ 142 w 519"/>
                <a:gd name="T21" fmla="*/ 455 h 479"/>
                <a:gd name="T22" fmla="*/ 198 w 519"/>
                <a:gd name="T23" fmla="*/ 406 h 479"/>
                <a:gd name="T24" fmla="*/ 269 w 519"/>
                <a:gd name="T25" fmla="*/ 402 h 479"/>
                <a:gd name="T26" fmla="*/ 493 w 519"/>
                <a:gd name="T27" fmla="*/ 205 h 479"/>
                <a:gd name="T28" fmla="*/ 498 w 519"/>
                <a:gd name="T29" fmla="*/ 123 h 479"/>
                <a:gd name="T30" fmla="*/ 256 w 519"/>
                <a:gd name="T31" fmla="*/ 387 h 479"/>
                <a:gd name="T32" fmla="*/ 206 w 519"/>
                <a:gd name="T33" fmla="*/ 387 h 479"/>
                <a:gd name="T34" fmla="*/ 114 w 519"/>
                <a:gd name="T35" fmla="*/ 283 h 479"/>
                <a:gd name="T36" fmla="*/ 120 w 519"/>
                <a:gd name="T37" fmla="*/ 233 h 479"/>
                <a:gd name="T38" fmla="*/ 344 w 519"/>
                <a:gd name="T39" fmla="*/ 36 h 479"/>
                <a:gd name="T40" fmla="*/ 397 w 519"/>
                <a:gd name="T41" fmla="*/ 40 h 479"/>
                <a:gd name="T42" fmla="*/ 483 w 519"/>
                <a:gd name="T43" fmla="*/ 137 h 479"/>
                <a:gd name="T44" fmla="*/ 479 w 519"/>
                <a:gd name="T45" fmla="*/ 190 h 479"/>
                <a:gd name="T46" fmla="*/ 256 w 519"/>
                <a:gd name="T47" fmla="*/ 387 h 479"/>
                <a:gd name="T48" fmla="*/ 26 w 519"/>
                <a:gd name="T49" fmla="*/ 450 h 479"/>
                <a:gd name="T50" fmla="*/ 81 w 519"/>
                <a:gd name="T51" fmla="*/ 385 h 479"/>
                <a:gd name="T52" fmla="*/ 100 w 519"/>
                <a:gd name="T53" fmla="*/ 407 h 479"/>
                <a:gd name="T54" fmla="*/ 29 w 519"/>
                <a:gd name="T55" fmla="*/ 453 h 479"/>
                <a:gd name="T56" fmla="*/ 26 w 519"/>
                <a:gd name="T57" fmla="*/ 450 h 479"/>
                <a:gd name="T58" fmla="*/ 81 w 519"/>
                <a:gd name="T59" fmla="*/ 355 h 479"/>
                <a:gd name="T60" fmla="*/ 67 w 519"/>
                <a:gd name="T61" fmla="*/ 339 h 479"/>
                <a:gd name="T62" fmla="*/ 106 w 519"/>
                <a:gd name="T63" fmla="*/ 304 h 479"/>
                <a:gd name="T64" fmla="*/ 184 w 519"/>
                <a:gd name="T65" fmla="*/ 392 h 479"/>
                <a:gd name="T66" fmla="*/ 144 w 519"/>
                <a:gd name="T67" fmla="*/ 427 h 479"/>
                <a:gd name="T68" fmla="*/ 130 w 519"/>
                <a:gd name="T69" fmla="*/ 411 h 479"/>
                <a:gd name="T70" fmla="*/ 81 w 519"/>
                <a:gd name="T71" fmla="*/ 355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9" h="479">
                  <a:moveTo>
                    <a:pt x="498" y="123"/>
                  </a:moveTo>
                  <a:cubicBezTo>
                    <a:pt x="412" y="26"/>
                    <a:pt x="412" y="26"/>
                    <a:pt x="412" y="26"/>
                  </a:cubicBezTo>
                  <a:cubicBezTo>
                    <a:pt x="391" y="2"/>
                    <a:pt x="354" y="0"/>
                    <a:pt x="330" y="21"/>
                  </a:cubicBezTo>
                  <a:cubicBezTo>
                    <a:pt x="107" y="218"/>
                    <a:pt x="107" y="218"/>
                    <a:pt x="107" y="218"/>
                  </a:cubicBezTo>
                  <a:cubicBezTo>
                    <a:pt x="87" y="236"/>
                    <a:pt x="82" y="265"/>
                    <a:pt x="94" y="288"/>
                  </a:cubicBezTo>
                  <a:cubicBezTo>
                    <a:pt x="38" y="337"/>
                    <a:pt x="38" y="337"/>
                    <a:pt x="38" y="337"/>
                  </a:cubicBezTo>
                  <a:cubicBezTo>
                    <a:pt x="68" y="370"/>
                    <a:pt x="68" y="370"/>
                    <a:pt x="68" y="370"/>
                  </a:cubicBezTo>
                  <a:cubicBezTo>
                    <a:pt x="0" y="450"/>
                    <a:pt x="0" y="450"/>
                    <a:pt x="0" y="450"/>
                  </a:cubicBezTo>
                  <a:cubicBezTo>
                    <a:pt x="26" y="479"/>
                    <a:pt x="26" y="479"/>
                    <a:pt x="26" y="479"/>
                  </a:cubicBezTo>
                  <a:cubicBezTo>
                    <a:pt x="113" y="422"/>
                    <a:pt x="113" y="422"/>
                    <a:pt x="113" y="422"/>
                  </a:cubicBezTo>
                  <a:cubicBezTo>
                    <a:pt x="142" y="455"/>
                    <a:pt x="142" y="455"/>
                    <a:pt x="142" y="455"/>
                  </a:cubicBezTo>
                  <a:cubicBezTo>
                    <a:pt x="198" y="406"/>
                    <a:pt x="198" y="406"/>
                    <a:pt x="198" y="406"/>
                  </a:cubicBezTo>
                  <a:cubicBezTo>
                    <a:pt x="219" y="421"/>
                    <a:pt x="249" y="420"/>
                    <a:pt x="269" y="402"/>
                  </a:cubicBezTo>
                  <a:cubicBezTo>
                    <a:pt x="493" y="205"/>
                    <a:pt x="493" y="205"/>
                    <a:pt x="493" y="205"/>
                  </a:cubicBezTo>
                  <a:cubicBezTo>
                    <a:pt x="517" y="184"/>
                    <a:pt x="519" y="147"/>
                    <a:pt x="498" y="123"/>
                  </a:cubicBezTo>
                  <a:close/>
                  <a:moveTo>
                    <a:pt x="256" y="387"/>
                  </a:moveTo>
                  <a:cubicBezTo>
                    <a:pt x="241" y="400"/>
                    <a:pt x="220" y="400"/>
                    <a:pt x="206" y="387"/>
                  </a:cubicBezTo>
                  <a:cubicBezTo>
                    <a:pt x="114" y="283"/>
                    <a:pt x="114" y="283"/>
                    <a:pt x="114" y="283"/>
                  </a:cubicBezTo>
                  <a:cubicBezTo>
                    <a:pt x="103" y="267"/>
                    <a:pt x="106" y="246"/>
                    <a:pt x="120" y="233"/>
                  </a:cubicBezTo>
                  <a:cubicBezTo>
                    <a:pt x="344" y="36"/>
                    <a:pt x="344" y="36"/>
                    <a:pt x="344" y="36"/>
                  </a:cubicBezTo>
                  <a:cubicBezTo>
                    <a:pt x="359" y="22"/>
                    <a:pt x="383" y="24"/>
                    <a:pt x="397" y="40"/>
                  </a:cubicBezTo>
                  <a:cubicBezTo>
                    <a:pt x="483" y="137"/>
                    <a:pt x="483" y="137"/>
                    <a:pt x="483" y="137"/>
                  </a:cubicBezTo>
                  <a:cubicBezTo>
                    <a:pt x="497" y="152"/>
                    <a:pt x="495" y="176"/>
                    <a:pt x="479" y="190"/>
                  </a:cubicBezTo>
                  <a:lnTo>
                    <a:pt x="256" y="387"/>
                  </a:lnTo>
                  <a:close/>
                  <a:moveTo>
                    <a:pt x="26" y="450"/>
                  </a:moveTo>
                  <a:cubicBezTo>
                    <a:pt x="81" y="385"/>
                    <a:pt x="81" y="385"/>
                    <a:pt x="81" y="385"/>
                  </a:cubicBezTo>
                  <a:cubicBezTo>
                    <a:pt x="100" y="407"/>
                    <a:pt x="100" y="407"/>
                    <a:pt x="100" y="407"/>
                  </a:cubicBezTo>
                  <a:cubicBezTo>
                    <a:pt x="29" y="453"/>
                    <a:pt x="29" y="453"/>
                    <a:pt x="29" y="453"/>
                  </a:cubicBezTo>
                  <a:lnTo>
                    <a:pt x="26" y="450"/>
                  </a:lnTo>
                  <a:close/>
                  <a:moveTo>
                    <a:pt x="81" y="355"/>
                  </a:moveTo>
                  <a:cubicBezTo>
                    <a:pt x="67" y="339"/>
                    <a:pt x="67" y="339"/>
                    <a:pt x="67" y="339"/>
                  </a:cubicBezTo>
                  <a:cubicBezTo>
                    <a:pt x="106" y="304"/>
                    <a:pt x="106" y="304"/>
                    <a:pt x="106" y="304"/>
                  </a:cubicBezTo>
                  <a:cubicBezTo>
                    <a:pt x="184" y="392"/>
                    <a:pt x="184" y="392"/>
                    <a:pt x="184" y="392"/>
                  </a:cubicBezTo>
                  <a:cubicBezTo>
                    <a:pt x="144" y="427"/>
                    <a:pt x="144" y="427"/>
                    <a:pt x="144" y="427"/>
                  </a:cubicBezTo>
                  <a:cubicBezTo>
                    <a:pt x="130" y="411"/>
                    <a:pt x="130" y="411"/>
                    <a:pt x="130" y="411"/>
                  </a:cubicBezTo>
                  <a:lnTo>
                    <a:pt x="81" y="35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83">
              <a:extLst>
                <a:ext uri="{FF2B5EF4-FFF2-40B4-BE49-F238E27FC236}">
                  <a16:creationId xmlns:a16="http://schemas.microsoft.com/office/drawing/2014/main" id="{9F971C01-3015-4889-B7BA-BA735B5E98F0}"/>
                </a:ext>
              </a:extLst>
            </p:cNvPr>
            <p:cNvSpPr>
              <a:spLocks/>
            </p:cNvSpPr>
            <p:nvPr userDrawn="1"/>
          </p:nvSpPr>
          <p:spPr bwMode="auto">
            <a:xfrm>
              <a:off x="579438" y="5868988"/>
              <a:ext cx="382588" cy="403225"/>
            </a:xfrm>
            <a:custGeom>
              <a:avLst/>
              <a:gdLst>
                <a:gd name="T0" fmla="*/ 159 w 241"/>
                <a:gd name="T1" fmla="*/ 254 h 254"/>
                <a:gd name="T2" fmla="*/ 241 w 241"/>
                <a:gd name="T3" fmla="*/ 181 h 254"/>
                <a:gd name="T4" fmla="*/ 81 w 241"/>
                <a:gd name="T5" fmla="*/ 0 h 254"/>
                <a:gd name="T6" fmla="*/ 0 w 241"/>
                <a:gd name="T7" fmla="*/ 72 h 254"/>
                <a:gd name="T8" fmla="*/ 29 w 241"/>
                <a:gd name="T9" fmla="*/ 105 h 254"/>
                <a:gd name="T10" fmla="*/ 130 w 241"/>
                <a:gd name="T11" fmla="*/ 221 h 254"/>
                <a:gd name="T12" fmla="*/ 159 w 241"/>
                <a:gd name="T13" fmla="*/ 254 h 254"/>
              </a:gdLst>
              <a:ahLst/>
              <a:cxnLst>
                <a:cxn ang="0">
                  <a:pos x="T0" y="T1"/>
                </a:cxn>
                <a:cxn ang="0">
                  <a:pos x="T2" y="T3"/>
                </a:cxn>
                <a:cxn ang="0">
                  <a:pos x="T4" y="T5"/>
                </a:cxn>
                <a:cxn ang="0">
                  <a:pos x="T6" y="T7"/>
                </a:cxn>
                <a:cxn ang="0">
                  <a:pos x="T8" y="T9"/>
                </a:cxn>
                <a:cxn ang="0">
                  <a:pos x="T10" y="T11"/>
                </a:cxn>
                <a:cxn ang="0">
                  <a:pos x="T12" y="T13"/>
                </a:cxn>
              </a:cxnLst>
              <a:rect l="0" t="0" r="r" b="b"/>
              <a:pathLst>
                <a:path w="241" h="254">
                  <a:moveTo>
                    <a:pt x="159" y="254"/>
                  </a:moveTo>
                  <a:lnTo>
                    <a:pt x="241" y="181"/>
                  </a:lnTo>
                  <a:lnTo>
                    <a:pt x="81" y="0"/>
                  </a:lnTo>
                  <a:lnTo>
                    <a:pt x="0" y="72"/>
                  </a:lnTo>
                  <a:lnTo>
                    <a:pt x="29" y="105"/>
                  </a:lnTo>
                  <a:lnTo>
                    <a:pt x="130" y="221"/>
                  </a:lnTo>
                  <a:lnTo>
                    <a:pt x="159" y="25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84">
              <a:extLst>
                <a:ext uri="{FF2B5EF4-FFF2-40B4-BE49-F238E27FC236}">
                  <a16:creationId xmlns:a16="http://schemas.microsoft.com/office/drawing/2014/main" id="{590BD794-C9DD-4695-BA6C-DB94392EC607}"/>
                </a:ext>
              </a:extLst>
            </p:cNvPr>
            <p:cNvSpPr>
              <a:spLocks/>
            </p:cNvSpPr>
            <p:nvPr userDrawn="1"/>
          </p:nvSpPr>
          <p:spPr bwMode="auto">
            <a:xfrm>
              <a:off x="446088" y="6134100"/>
              <a:ext cx="241300" cy="222250"/>
            </a:xfrm>
            <a:custGeom>
              <a:avLst/>
              <a:gdLst>
                <a:gd name="T0" fmla="*/ 113 w 152"/>
                <a:gd name="T1" fmla="*/ 0 h 140"/>
                <a:gd name="T2" fmla="*/ 0 w 152"/>
                <a:gd name="T3" fmla="*/ 134 h 140"/>
                <a:gd name="T4" fmla="*/ 6 w 152"/>
                <a:gd name="T5" fmla="*/ 140 h 140"/>
                <a:gd name="T6" fmla="*/ 152 w 152"/>
                <a:gd name="T7" fmla="*/ 45 h 140"/>
                <a:gd name="T8" fmla="*/ 113 w 152"/>
                <a:gd name="T9" fmla="*/ 0 h 140"/>
              </a:gdLst>
              <a:ahLst/>
              <a:cxnLst>
                <a:cxn ang="0">
                  <a:pos x="T0" y="T1"/>
                </a:cxn>
                <a:cxn ang="0">
                  <a:pos x="T2" y="T3"/>
                </a:cxn>
                <a:cxn ang="0">
                  <a:pos x="T4" y="T5"/>
                </a:cxn>
                <a:cxn ang="0">
                  <a:pos x="T6" y="T7"/>
                </a:cxn>
                <a:cxn ang="0">
                  <a:pos x="T8" y="T9"/>
                </a:cxn>
              </a:cxnLst>
              <a:rect l="0" t="0" r="r" b="b"/>
              <a:pathLst>
                <a:path w="152" h="140">
                  <a:moveTo>
                    <a:pt x="113" y="0"/>
                  </a:moveTo>
                  <a:lnTo>
                    <a:pt x="0" y="134"/>
                  </a:lnTo>
                  <a:lnTo>
                    <a:pt x="6" y="140"/>
                  </a:lnTo>
                  <a:lnTo>
                    <a:pt x="152" y="45"/>
                  </a:lnTo>
                  <a:lnTo>
                    <a:pt x="11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85">
              <a:extLst>
                <a:ext uri="{FF2B5EF4-FFF2-40B4-BE49-F238E27FC236}">
                  <a16:creationId xmlns:a16="http://schemas.microsoft.com/office/drawing/2014/main" id="{97793796-69C4-4BCF-BCDB-8BFF1535E082}"/>
                </a:ext>
              </a:extLst>
            </p:cNvPr>
            <p:cNvSpPr>
              <a:spLocks/>
            </p:cNvSpPr>
            <p:nvPr userDrawn="1"/>
          </p:nvSpPr>
          <p:spPr bwMode="auto">
            <a:xfrm>
              <a:off x="896938" y="5432425"/>
              <a:ext cx="550863" cy="563563"/>
            </a:xfrm>
            <a:custGeom>
              <a:avLst/>
              <a:gdLst>
                <a:gd name="T0" fmla="*/ 347 w 347"/>
                <a:gd name="T1" fmla="*/ 223 h 355"/>
                <a:gd name="T2" fmla="*/ 151 w 347"/>
                <a:gd name="T3" fmla="*/ 0 h 355"/>
                <a:gd name="T4" fmla="*/ 0 w 347"/>
                <a:gd name="T5" fmla="*/ 132 h 355"/>
                <a:gd name="T6" fmla="*/ 196 w 347"/>
                <a:gd name="T7" fmla="*/ 355 h 355"/>
                <a:gd name="T8" fmla="*/ 347 w 347"/>
                <a:gd name="T9" fmla="*/ 223 h 355"/>
              </a:gdLst>
              <a:ahLst/>
              <a:cxnLst>
                <a:cxn ang="0">
                  <a:pos x="T0" y="T1"/>
                </a:cxn>
                <a:cxn ang="0">
                  <a:pos x="T2" y="T3"/>
                </a:cxn>
                <a:cxn ang="0">
                  <a:pos x="T4" y="T5"/>
                </a:cxn>
                <a:cxn ang="0">
                  <a:pos x="T6" y="T7"/>
                </a:cxn>
                <a:cxn ang="0">
                  <a:pos x="T8" y="T9"/>
                </a:cxn>
              </a:cxnLst>
              <a:rect l="0" t="0" r="r" b="b"/>
              <a:pathLst>
                <a:path w="347" h="355">
                  <a:moveTo>
                    <a:pt x="347" y="223"/>
                  </a:moveTo>
                  <a:lnTo>
                    <a:pt x="151" y="0"/>
                  </a:lnTo>
                  <a:lnTo>
                    <a:pt x="0" y="132"/>
                  </a:lnTo>
                  <a:lnTo>
                    <a:pt x="196" y="355"/>
                  </a:lnTo>
                  <a:lnTo>
                    <a:pt x="347" y="2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86">
              <a:extLst>
                <a:ext uri="{FF2B5EF4-FFF2-40B4-BE49-F238E27FC236}">
                  <a16:creationId xmlns:a16="http://schemas.microsoft.com/office/drawing/2014/main" id="{D4657C78-48EE-4065-BFA9-21A6E4016DE3}"/>
                </a:ext>
              </a:extLst>
            </p:cNvPr>
            <p:cNvSpPr>
              <a:spLocks noEditPoints="1"/>
            </p:cNvSpPr>
            <p:nvPr userDrawn="1"/>
          </p:nvSpPr>
          <p:spPr bwMode="auto">
            <a:xfrm>
              <a:off x="804863" y="5341938"/>
              <a:ext cx="738188" cy="749300"/>
            </a:xfrm>
            <a:custGeom>
              <a:avLst/>
              <a:gdLst>
                <a:gd name="T0" fmla="*/ 0 w 465"/>
                <a:gd name="T1" fmla="*/ 187 h 472"/>
                <a:gd name="T2" fmla="*/ 250 w 465"/>
                <a:gd name="T3" fmla="*/ 472 h 472"/>
                <a:gd name="T4" fmla="*/ 465 w 465"/>
                <a:gd name="T5" fmla="*/ 284 h 472"/>
                <a:gd name="T6" fmla="*/ 213 w 465"/>
                <a:gd name="T7" fmla="*/ 0 h 472"/>
                <a:gd name="T8" fmla="*/ 0 w 465"/>
                <a:gd name="T9" fmla="*/ 187 h 472"/>
                <a:gd name="T10" fmla="*/ 209 w 465"/>
                <a:gd name="T11" fmla="*/ 57 h 472"/>
                <a:gd name="T12" fmla="*/ 405 w 465"/>
                <a:gd name="T13" fmla="*/ 280 h 472"/>
                <a:gd name="T14" fmla="*/ 254 w 465"/>
                <a:gd name="T15" fmla="*/ 412 h 472"/>
                <a:gd name="T16" fmla="*/ 58 w 465"/>
                <a:gd name="T17" fmla="*/ 189 h 472"/>
                <a:gd name="T18" fmla="*/ 209 w 465"/>
                <a:gd name="T19" fmla="*/ 5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5" h="472">
                  <a:moveTo>
                    <a:pt x="0" y="187"/>
                  </a:moveTo>
                  <a:lnTo>
                    <a:pt x="250" y="472"/>
                  </a:lnTo>
                  <a:lnTo>
                    <a:pt x="465" y="284"/>
                  </a:lnTo>
                  <a:lnTo>
                    <a:pt x="213" y="0"/>
                  </a:lnTo>
                  <a:lnTo>
                    <a:pt x="0" y="187"/>
                  </a:lnTo>
                  <a:close/>
                  <a:moveTo>
                    <a:pt x="209" y="57"/>
                  </a:moveTo>
                  <a:lnTo>
                    <a:pt x="405" y="280"/>
                  </a:lnTo>
                  <a:lnTo>
                    <a:pt x="254" y="412"/>
                  </a:lnTo>
                  <a:lnTo>
                    <a:pt x="58" y="189"/>
                  </a:lnTo>
                  <a:lnTo>
                    <a:pt x="209" y="57"/>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81075918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rgbClr val="E66854"/>
        </a:solidFill>
        <a:effectLst/>
      </p:bgPr>
    </p:bg>
    <p:spTree>
      <p:nvGrpSpPr>
        <p:cNvPr id="1" name=""/>
        <p:cNvGrpSpPr/>
        <p:nvPr/>
      </p:nvGrpSpPr>
      <p:grpSpPr>
        <a:xfrm>
          <a:off x="0" y="0"/>
          <a:ext cx="0" cy="0"/>
          <a:chOff x="0" y="0"/>
          <a:chExt cx="0" cy="0"/>
        </a:xfrm>
      </p:grpSpPr>
      <p:pic>
        <p:nvPicPr>
          <p:cNvPr id="64" name="图片 63">
            <a:extLst>
              <a:ext uri="{FF2B5EF4-FFF2-40B4-BE49-F238E27FC236}">
                <a16:creationId xmlns:a16="http://schemas.microsoft.com/office/drawing/2014/main" id="{5A653DA5-2ABE-4505-B5A7-2B8F44589C99}"/>
              </a:ext>
            </a:extLst>
          </p:cNvPr>
          <p:cNvPicPr>
            <a:picLocks noChangeAspect="1"/>
          </p:cNvPicPr>
          <p:nvPr userDrawn="1"/>
        </p:nvPicPr>
        <p:blipFill rotWithShape="1">
          <a:blip r:embed="rId2"/>
          <a:srcRect l="416" t="3452" b="1376"/>
          <a:stretch/>
        </p:blipFill>
        <p:spPr>
          <a:xfrm>
            <a:off x="0" y="-1"/>
            <a:ext cx="12191999" cy="6858001"/>
          </a:xfrm>
          <a:prstGeom prst="rect">
            <a:avLst/>
          </a:prstGeom>
        </p:spPr>
      </p:pic>
      <p:sp>
        <p:nvSpPr>
          <p:cNvPr id="13" name="日期占位符 12"/>
          <p:cNvSpPr>
            <a:spLocks noGrp="1"/>
          </p:cNvSpPr>
          <p:nvPr>
            <p:ph type="dt" sz="half" idx="14"/>
          </p:nvPr>
        </p:nvSpPr>
        <p:spPr/>
        <p:txBody>
          <a:bodyPr/>
          <a:lstStyle>
            <a:lvl1pPr>
              <a:defRPr>
                <a:solidFill>
                  <a:schemeClr val="bg1"/>
                </a:solidFill>
              </a:defRPr>
            </a:lvl1pPr>
          </a:lstStyle>
          <a:p>
            <a:fld id="{6489D9C7-5DC6-4263-87FF-7C99F6FB63C3}" type="datetime1">
              <a:rPr lang="zh-CN" altLang="en-US" smtClean="0"/>
              <a:pPr/>
              <a:t>2019/4/3</a:t>
            </a:fld>
            <a:endParaRPr lang="zh-CN" altLang="en-US" dirty="0"/>
          </a:p>
        </p:txBody>
      </p:sp>
      <p:sp>
        <p:nvSpPr>
          <p:cNvPr id="14" name="页脚占位符 13"/>
          <p:cNvSpPr>
            <a:spLocks noGrp="1"/>
          </p:cNvSpPr>
          <p:nvPr>
            <p:ph type="ftr" sz="quarter" idx="15"/>
          </p:nvPr>
        </p:nvSpPr>
        <p:spPr/>
        <p:txBody>
          <a:bodyPr/>
          <a:lstStyle>
            <a:lvl1pPr>
              <a:defRPr>
                <a:solidFill>
                  <a:schemeClr val="bg1"/>
                </a:solidFill>
              </a:defRPr>
            </a:lvl1pPr>
          </a:lstStyle>
          <a:p>
            <a:r>
              <a:rPr lang="zh-CN" altLang="en-US" dirty="0"/>
              <a:t>微信公众号：璞石</a:t>
            </a:r>
            <a:r>
              <a:rPr lang="en-US" altLang="zh-CN" dirty="0"/>
              <a:t>PPT/pushippt</a:t>
            </a:r>
            <a:endParaRPr lang="zh-CN" altLang="en-US" dirty="0"/>
          </a:p>
        </p:txBody>
      </p:sp>
      <p:sp>
        <p:nvSpPr>
          <p:cNvPr id="15" name="灯片编号占位符 14"/>
          <p:cNvSpPr>
            <a:spLocks noGrp="1"/>
          </p:cNvSpPr>
          <p:nvPr>
            <p:ph type="sldNum" sz="quarter" idx="16"/>
          </p:nvPr>
        </p:nvSpPr>
        <p:spPr/>
        <p:txBody>
          <a:bodyPr/>
          <a:lstStyle>
            <a:lvl1pPr>
              <a:defRPr>
                <a:solidFill>
                  <a:schemeClr val="bg1"/>
                </a:solidFill>
              </a:defRPr>
            </a:lvl1pPr>
          </a:lstStyle>
          <a:p>
            <a:fld id="{5DD3DB80-B894-403A-B48E-6FDC1A72010E}" type="slidenum">
              <a:rPr lang="zh-CN" altLang="en-US" smtClean="0"/>
              <a:pPr/>
              <a:t>‹#›</a:t>
            </a:fld>
            <a:endParaRPr lang="zh-CN" altLang="en-US" dirty="0"/>
          </a:p>
        </p:txBody>
      </p:sp>
      <p:sp>
        <p:nvSpPr>
          <p:cNvPr id="20" name="标题 1"/>
          <p:cNvSpPr>
            <a:spLocks noGrp="1"/>
          </p:cNvSpPr>
          <p:nvPr>
            <p:ph type="title" hasCustomPrompt="1"/>
          </p:nvPr>
        </p:nvSpPr>
        <p:spPr>
          <a:xfrm>
            <a:off x="669925" y="2290440"/>
            <a:ext cx="6039972" cy="656792"/>
          </a:xfrm>
        </p:spPr>
        <p:txBody>
          <a:bodyPr anchor="ctr">
            <a:normAutofit/>
          </a:bodyPr>
          <a:lstStyle>
            <a:lvl1pPr>
              <a:defRPr sz="3200" b="1">
                <a:solidFill>
                  <a:schemeClr val="bg1"/>
                </a:solidFill>
              </a:defRPr>
            </a:lvl1pPr>
          </a:lstStyle>
          <a:p>
            <a:r>
              <a:rPr lang="zh-CN" altLang="en-US" dirty="0"/>
              <a:t>单击此处添加幻灯片章节标题</a:t>
            </a:r>
          </a:p>
        </p:txBody>
      </p:sp>
      <p:sp>
        <p:nvSpPr>
          <p:cNvPr id="21" name="文本占位符 2"/>
          <p:cNvSpPr>
            <a:spLocks noGrp="1"/>
          </p:cNvSpPr>
          <p:nvPr>
            <p:ph type="body" idx="1"/>
          </p:nvPr>
        </p:nvSpPr>
        <p:spPr>
          <a:xfrm>
            <a:off x="669925" y="2947231"/>
            <a:ext cx="6039972" cy="1015623"/>
          </a:xfrm>
        </p:spPr>
        <p:txBody>
          <a:bodyPr anchor="t">
            <a:normAutofit/>
          </a:bodyPr>
          <a:lstStyle>
            <a:lvl1pPr marL="0" indent="0">
              <a:buNone/>
              <a:defRPr sz="16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grpSp>
        <p:nvGrpSpPr>
          <p:cNvPr id="7" name="组合 6">
            <a:extLst>
              <a:ext uri="{FF2B5EF4-FFF2-40B4-BE49-F238E27FC236}">
                <a16:creationId xmlns:a16="http://schemas.microsoft.com/office/drawing/2014/main" id="{D7BE2E3D-616C-45CB-A58E-A9719EB9EBB2}"/>
              </a:ext>
            </a:extLst>
          </p:cNvPr>
          <p:cNvGrpSpPr/>
          <p:nvPr userDrawn="1"/>
        </p:nvGrpSpPr>
        <p:grpSpPr>
          <a:xfrm rot="17490893">
            <a:off x="6503896" y="1617349"/>
            <a:ext cx="4409243" cy="4618533"/>
            <a:chOff x="-2288508" y="1878770"/>
            <a:chExt cx="4448175" cy="4659313"/>
          </a:xfrm>
        </p:grpSpPr>
        <p:sp>
          <p:nvSpPr>
            <p:cNvPr id="8" name="Freeform 19">
              <a:extLst>
                <a:ext uri="{FF2B5EF4-FFF2-40B4-BE49-F238E27FC236}">
                  <a16:creationId xmlns:a16="http://schemas.microsoft.com/office/drawing/2014/main" id="{DB4E8043-A791-442D-836A-86C407985DB8}"/>
                </a:ext>
              </a:extLst>
            </p:cNvPr>
            <p:cNvSpPr>
              <a:spLocks/>
            </p:cNvSpPr>
            <p:nvPr userDrawn="1"/>
          </p:nvSpPr>
          <p:spPr bwMode="auto">
            <a:xfrm>
              <a:off x="821405" y="5350633"/>
              <a:ext cx="452438" cy="466725"/>
            </a:xfrm>
            <a:custGeom>
              <a:avLst/>
              <a:gdLst>
                <a:gd name="T0" fmla="*/ 117 w 285"/>
                <a:gd name="T1" fmla="*/ 0 h 294"/>
                <a:gd name="T2" fmla="*/ 0 w 285"/>
                <a:gd name="T3" fmla="*/ 189 h 294"/>
                <a:gd name="T4" fmla="*/ 168 w 285"/>
                <a:gd name="T5" fmla="*/ 294 h 294"/>
                <a:gd name="T6" fmla="*/ 285 w 285"/>
                <a:gd name="T7" fmla="*/ 103 h 294"/>
                <a:gd name="T8" fmla="*/ 117 w 285"/>
                <a:gd name="T9" fmla="*/ 0 h 294"/>
              </a:gdLst>
              <a:ahLst/>
              <a:cxnLst>
                <a:cxn ang="0">
                  <a:pos x="T0" y="T1"/>
                </a:cxn>
                <a:cxn ang="0">
                  <a:pos x="T2" y="T3"/>
                </a:cxn>
                <a:cxn ang="0">
                  <a:pos x="T4" y="T5"/>
                </a:cxn>
                <a:cxn ang="0">
                  <a:pos x="T6" y="T7"/>
                </a:cxn>
                <a:cxn ang="0">
                  <a:pos x="T8" y="T9"/>
                </a:cxn>
              </a:cxnLst>
              <a:rect l="0" t="0" r="r" b="b"/>
              <a:pathLst>
                <a:path w="285" h="294">
                  <a:moveTo>
                    <a:pt x="117" y="0"/>
                  </a:moveTo>
                  <a:lnTo>
                    <a:pt x="0" y="189"/>
                  </a:lnTo>
                  <a:lnTo>
                    <a:pt x="168" y="294"/>
                  </a:lnTo>
                  <a:lnTo>
                    <a:pt x="285" y="103"/>
                  </a:lnTo>
                  <a:lnTo>
                    <a:pt x="1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0">
              <a:extLst>
                <a:ext uri="{FF2B5EF4-FFF2-40B4-BE49-F238E27FC236}">
                  <a16:creationId xmlns:a16="http://schemas.microsoft.com/office/drawing/2014/main" id="{880F60E9-1550-43A1-A8DD-4A12A113FDB5}"/>
                </a:ext>
              </a:extLst>
            </p:cNvPr>
            <p:cNvSpPr>
              <a:spLocks/>
            </p:cNvSpPr>
            <p:nvPr userDrawn="1"/>
          </p:nvSpPr>
          <p:spPr bwMode="auto">
            <a:xfrm>
              <a:off x="1042067" y="5253795"/>
              <a:ext cx="290513" cy="204788"/>
            </a:xfrm>
            <a:custGeom>
              <a:avLst/>
              <a:gdLst>
                <a:gd name="T0" fmla="*/ 183 w 183"/>
                <a:gd name="T1" fmla="*/ 102 h 129"/>
                <a:gd name="T2" fmla="*/ 17 w 183"/>
                <a:gd name="T3" fmla="*/ 0 h 129"/>
                <a:gd name="T4" fmla="*/ 0 w 183"/>
                <a:gd name="T5" fmla="*/ 26 h 129"/>
                <a:gd name="T6" fmla="*/ 168 w 183"/>
                <a:gd name="T7" fmla="*/ 129 h 129"/>
                <a:gd name="T8" fmla="*/ 183 w 183"/>
                <a:gd name="T9" fmla="*/ 102 h 129"/>
              </a:gdLst>
              <a:ahLst/>
              <a:cxnLst>
                <a:cxn ang="0">
                  <a:pos x="T0" y="T1"/>
                </a:cxn>
                <a:cxn ang="0">
                  <a:pos x="T2" y="T3"/>
                </a:cxn>
                <a:cxn ang="0">
                  <a:pos x="T4" y="T5"/>
                </a:cxn>
                <a:cxn ang="0">
                  <a:pos x="T6" y="T7"/>
                </a:cxn>
                <a:cxn ang="0">
                  <a:pos x="T8" y="T9"/>
                </a:cxn>
              </a:cxnLst>
              <a:rect l="0" t="0" r="r" b="b"/>
              <a:pathLst>
                <a:path w="183" h="129">
                  <a:moveTo>
                    <a:pt x="183" y="102"/>
                  </a:moveTo>
                  <a:lnTo>
                    <a:pt x="17" y="0"/>
                  </a:lnTo>
                  <a:lnTo>
                    <a:pt x="0" y="26"/>
                  </a:lnTo>
                  <a:lnTo>
                    <a:pt x="168" y="129"/>
                  </a:lnTo>
                  <a:lnTo>
                    <a:pt x="183" y="10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1">
              <a:extLst>
                <a:ext uri="{FF2B5EF4-FFF2-40B4-BE49-F238E27FC236}">
                  <a16:creationId xmlns:a16="http://schemas.microsoft.com/office/drawing/2014/main" id="{EA0F4FED-872A-4D2C-ACA2-BB216E5E21F0}"/>
                </a:ext>
              </a:extLst>
            </p:cNvPr>
            <p:cNvSpPr>
              <a:spLocks/>
            </p:cNvSpPr>
            <p:nvPr userDrawn="1"/>
          </p:nvSpPr>
          <p:spPr bwMode="auto">
            <a:xfrm>
              <a:off x="230275" y="4859946"/>
              <a:ext cx="485775" cy="515938"/>
            </a:xfrm>
            <a:custGeom>
              <a:avLst/>
              <a:gdLst>
                <a:gd name="T0" fmla="*/ 138 w 306"/>
                <a:gd name="T1" fmla="*/ 0 h 325"/>
                <a:gd name="T2" fmla="*/ 0 w 306"/>
                <a:gd name="T3" fmla="*/ 222 h 325"/>
                <a:gd name="T4" fmla="*/ 168 w 306"/>
                <a:gd name="T5" fmla="*/ 325 h 325"/>
                <a:gd name="T6" fmla="*/ 306 w 306"/>
                <a:gd name="T7" fmla="*/ 103 h 325"/>
                <a:gd name="T8" fmla="*/ 138 w 306"/>
                <a:gd name="T9" fmla="*/ 0 h 325"/>
              </a:gdLst>
              <a:ahLst/>
              <a:cxnLst>
                <a:cxn ang="0">
                  <a:pos x="T0" y="T1"/>
                </a:cxn>
                <a:cxn ang="0">
                  <a:pos x="T2" y="T3"/>
                </a:cxn>
                <a:cxn ang="0">
                  <a:pos x="T4" y="T5"/>
                </a:cxn>
                <a:cxn ang="0">
                  <a:pos x="T6" y="T7"/>
                </a:cxn>
                <a:cxn ang="0">
                  <a:pos x="T8" y="T9"/>
                </a:cxn>
              </a:cxnLst>
              <a:rect l="0" t="0" r="r" b="b"/>
              <a:pathLst>
                <a:path w="306" h="325">
                  <a:moveTo>
                    <a:pt x="138" y="0"/>
                  </a:moveTo>
                  <a:lnTo>
                    <a:pt x="0" y="222"/>
                  </a:lnTo>
                  <a:lnTo>
                    <a:pt x="168" y="325"/>
                  </a:lnTo>
                  <a:lnTo>
                    <a:pt x="306" y="103"/>
                  </a:lnTo>
                  <a:lnTo>
                    <a:pt x="138" y="0"/>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2">
              <a:extLst>
                <a:ext uri="{FF2B5EF4-FFF2-40B4-BE49-F238E27FC236}">
                  <a16:creationId xmlns:a16="http://schemas.microsoft.com/office/drawing/2014/main" id="{2E626867-8E21-4F9F-96A9-AC45F8B80564}"/>
                </a:ext>
              </a:extLst>
            </p:cNvPr>
            <p:cNvSpPr>
              <a:spLocks/>
            </p:cNvSpPr>
            <p:nvPr userDrawn="1"/>
          </p:nvSpPr>
          <p:spPr bwMode="auto">
            <a:xfrm>
              <a:off x="1354805" y="4542595"/>
              <a:ext cx="330200" cy="411163"/>
            </a:xfrm>
            <a:custGeom>
              <a:avLst/>
              <a:gdLst>
                <a:gd name="T0" fmla="*/ 46 w 101"/>
                <a:gd name="T1" fmla="*/ 0 h 126"/>
                <a:gd name="T2" fmla="*/ 0 w 101"/>
                <a:gd name="T3" fmla="*/ 76 h 126"/>
                <a:gd name="T4" fmla="*/ 81 w 101"/>
                <a:gd name="T5" fmla="*/ 126 h 126"/>
                <a:gd name="T6" fmla="*/ 46 w 101"/>
                <a:gd name="T7" fmla="*/ 0 h 126"/>
              </a:gdLst>
              <a:ahLst/>
              <a:cxnLst>
                <a:cxn ang="0">
                  <a:pos x="T0" y="T1"/>
                </a:cxn>
                <a:cxn ang="0">
                  <a:pos x="T2" y="T3"/>
                </a:cxn>
                <a:cxn ang="0">
                  <a:pos x="T4" y="T5"/>
                </a:cxn>
                <a:cxn ang="0">
                  <a:pos x="T6" y="T7"/>
                </a:cxn>
              </a:cxnLst>
              <a:rect l="0" t="0" r="r" b="b"/>
              <a:pathLst>
                <a:path w="101" h="126">
                  <a:moveTo>
                    <a:pt x="46" y="0"/>
                  </a:moveTo>
                  <a:cubicBezTo>
                    <a:pt x="0" y="76"/>
                    <a:pt x="0" y="76"/>
                    <a:pt x="0" y="76"/>
                  </a:cubicBezTo>
                  <a:cubicBezTo>
                    <a:pt x="81" y="126"/>
                    <a:pt x="81" y="126"/>
                    <a:pt x="81" y="126"/>
                  </a:cubicBezTo>
                  <a:cubicBezTo>
                    <a:pt x="101" y="83"/>
                    <a:pt x="87" y="31"/>
                    <a:pt x="46" y="0"/>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3">
              <a:extLst>
                <a:ext uri="{FF2B5EF4-FFF2-40B4-BE49-F238E27FC236}">
                  <a16:creationId xmlns:a16="http://schemas.microsoft.com/office/drawing/2014/main" id="{89EF644C-C048-4752-8F91-20D0D12720A8}"/>
                </a:ext>
              </a:extLst>
            </p:cNvPr>
            <p:cNvSpPr>
              <a:spLocks/>
            </p:cNvSpPr>
            <p:nvPr userDrawn="1"/>
          </p:nvSpPr>
          <p:spPr bwMode="auto">
            <a:xfrm>
              <a:off x="635667" y="5706233"/>
              <a:ext cx="415925" cy="320675"/>
            </a:xfrm>
            <a:custGeom>
              <a:avLst/>
              <a:gdLst>
                <a:gd name="T0" fmla="*/ 47 w 128"/>
                <a:gd name="T1" fmla="*/ 0 h 98"/>
                <a:gd name="T2" fmla="*/ 0 w 128"/>
                <a:gd name="T3" fmla="*/ 75 h 98"/>
                <a:gd name="T4" fmla="*/ 128 w 128"/>
                <a:gd name="T5" fmla="*/ 50 h 98"/>
                <a:gd name="T6" fmla="*/ 47 w 128"/>
                <a:gd name="T7" fmla="*/ 0 h 98"/>
              </a:gdLst>
              <a:ahLst/>
              <a:cxnLst>
                <a:cxn ang="0">
                  <a:pos x="T0" y="T1"/>
                </a:cxn>
                <a:cxn ang="0">
                  <a:pos x="T2" y="T3"/>
                </a:cxn>
                <a:cxn ang="0">
                  <a:pos x="T4" y="T5"/>
                </a:cxn>
                <a:cxn ang="0">
                  <a:pos x="T6" y="T7"/>
                </a:cxn>
              </a:cxnLst>
              <a:rect l="0" t="0" r="r" b="b"/>
              <a:pathLst>
                <a:path w="128" h="98">
                  <a:moveTo>
                    <a:pt x="47" y="0"/>
                  </a:moveTo>
                  <a:cubicBezTo>
                    <a:pt x="0" y="75"/>
                    <a:pt x="0" y="75"/>
                    <a:pt x="0" y="75"/>
                  </a:cubicBezTo>
                  <a:cubicBezTo>
                    <a:pt x="45" y="98"/>
                    <a:pt x="99" y="87"/>
                    <a:pt x="128" y="50"/>
                  </a:cubicBezTo>
                  <a:lnTo>
                    <a:pt x="47" y="0"/>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4">
              <a:extLst>
                <a:ext uri="{FF2B5EF4-FFF2-40B4-BE49-F238E27FC236}">
                  <a16:creationId xmlns:a16="http://schemas.microsoft.com/office/drawing/2014/main" id="{06EAF842-8D3B-46B5-8750-5925B7054FD7}"/>
                </a:ext>
              </a:extLst>
            </p:cNvPr>
            <p:cNvSpPr>
              <a:spLocks/>
            </p:cNvSpPr>
            <p:nvPr userDrawn="1"/>
          </p:nvSpPr>
          <p:spPr bwMode="auto">
            <a:xfrm>
              <a:off x="-2184528" y="1981163"/>
              <a:ext cx="4265613" cy="4454525"/>
            </a:xfrm>
            <a:custGeom>
              <a:avLst/>
              <a:gdLst>
                <a:gd name="T0" fmla="*/ 909 w 1309"/>
                <a:gd name="T1" fmla="*/ 1112 h 1366"/>
                <a:gd name="T2" fmla="*/ 966 w 1309"/>
                <a:gd name="T3" fmla="*/ 1019 h 1366"/>
                <a:gd name="T4" fmla="*/ 972 w 1309"/>
                <a:gd name="T5" fmla="*/ 1011 h 1366"/>
                <a:gd name="T6" fmla="*/ 990 w 1309"/>
                <a:gd name="T7" fmla="*/ 981 h 1366"/>
                <a:gd name="T8" fmla="*/ 995 w 1309"/>
                <a:gd name="T9" fmla="*/ 972 h 1366"/>
                <a:gd name="T10" fmla="*/ 1062 w 1309"/>
                <a:gd name="T11" fmla="*/ 864 h 1366"/>
                <a:gd name="T12" fmla="*/ 1067 w 1309"/>
                <a:gd name="T13" fmla="*/ 856 h 1366"/>
                <a:gd name="T14" fmla="*/ 1125 w 1309"/>
                <a:gd name="T15" fmla="*/ 763 h 1366"/>
                <a:gd name="T16" fmla="*/ 1130 w 1309"/>
                <a:gd name="T17" fmla="*/ 755 h 1366"/>
                <a:gd name="T18" fmla="*/ 1309 w 1309"/>
                <a:gd name="T19" fmla="*/ 465 h 1366"/>
                <a:gd name="T20" fmla="*/ 1272 w 1309"/>
                <a:gd name="T21" fmla="*/ 441 h 1366"/>
                <a:gd name="T22" fmla="*/ 1115 w 1309"/>
                <a:gd name="T23" fmla="*/ 695 h 1366"/>
                <a:gd name="T24" fmla="*/ 949 w 1309"/>
                <a:gd name="T25" fmla="*/ 677 h 1366"/>
                <a:gd name="T26" fmla="*/ 866 w 1309"/>
                <a:gd name="T27" fmla="*/ 811 h 1366"/>
                <a:gd name="T28" fmla="*/ 873 w 1309"/>
                <a:gd name="T29" fmla="*/ 881 h 1366"/>
                <a:gd name="T30" fmla="*/ 857 w 1309"/>
                <a:gd name="T31" fmla="*/ 907 h 1366"/>
                <a:gd name="T32" fmla="*/ 922 w 1309"/>
                <a:gd name="T33" fmla="*/ 948 h 1366"/>
                <a:gd name="T34" fmla="*/ 824 w 1309"/>
                <a:gd name="T35" fmla="*/ 1107 h 1366"/>
                <a:gd name="T36" fmla="*/ 821 w 1309"/>
                <a:gd name="T37" fmla="*/ 1105 h 1366"/>
                <a:gd name="T38" fmla="*/ 796 w 1309"/>
                <a:gd name="T39" fmla="*/ 1104 h 1366"/>
                <a:gd name="T40" fmla="*/ 790 w 1309"/>
                <a:gd name="T41" fmla="*/ 1116 h 1366"/>
                <a:gd name="T42" fmla="*/ 734 w 1309"/>
                <a:gd name="T43" fmla="*/ 1207 h 1366"/>
                <a:gd name="T44" fmla="*/ 654 w 1309"/>
                <a:gd name="T45" fmla="*/ 1226 h 1366"/>
                <a:gd name="T46" fmla="*/ 171 w 1309"/>
                <a:gd name="T47" fmla="*/ 927 h 1366"/>
                <a:gd name="T48" fmla="*/ 152 w 1309"/>
                <a:gd name="T49" fmla="*/ 848 h 1366"/>
                <a:gd name="T50" fmla="*/ 208 w 1309"/>
                <a:gd name="T51" fmla="*/ 757 h 1366"/>
                <a:gd name="T52" fmla="*/ 215 w 1309"/>
                <a:gd name="T53" fmla="*/ 748 h 1366"/>
                <a:gd name="T54" fmla="*/ 199 w 1309"/>
                <a:gd name="T55" fmla="*/ 720 h 1366"/>
                <a:gd name="T56" fmla="*/ 195 w 1309"/>
                <a:gd name="T57" fmla="*/ 718 h 1366"/>
                <a:gd name="T58" fmla="*/ 200 w 1309"/>
                <a:gd name="T59" fmla="*/ 709 h 1366"/>
                <a:gd name="T60" fmla="*/ 293 w 1309"/>
                <a:gd name="T61" fmla="*/ 559 h 1366"/>
                <a:gd name="T62" fmla="*/ 363 w 1309"/>
                <a:gd name="T63" fmla="*/ 603 h 1366"/>
                <a:gd name="T64" fmla="*/ 380 w 1309"/>
                <a:gd name="T65" fmla="*/ 576 h 1366"/>
                <a:gd name="T66" fmla="*/ 451 w 1309"/>
                <a:gd name="T67" fmla="*/ 553 h 1366"/>
                <a:gd name="T68" fmla="*/ 532 w 1309"/>
                <a:gd name="T69" fmla="*/ 421 h 1366"/>
                <a:gd name="T70" fmla="*/ 435 w 1309"/>
                <a:gd name="T71" fmla="*/ 274 h 1366"/>
                <a:gd name="T72" fmla="*/ 591 w 1309"/>
                <a:gd name="T73" fmla="*/ 21 h 1366"/>
                <a:gd name="T74" fmla="*/ 557 w 1309"/>
                <a:gd name="T75" fmla="*/ 0 h 1366"/>
                <a:gd name="T76" fmla="*/ 383 w 1309"/>
                <a:gd name="T77" fmla="*/ 282 h 1366"/>
                <a:gd name="T78" fmla="*/ 377 w 1309"/>
                <a:gd name="T79" fmla="*/ 291 h 1366"/>
                <a:gd name="T80" fmla="*/ 318 w 1309"/>
                <a:gd name="T81" fmla="*/ 386 h 1366"/>
                <a:gd name="T82" fmla="*/ 313 w 1309"/>
                <a:gd name="T83" fmla="*/ 395 h 1366"/>
                <a:gd name="T84" fmla="*/ 243 w 1309"/>
                <a:gd name="T85" fmla="*/ 507 h 1366"/>
                <a:gd name="T86" fmla="*/ 238 w 1309"/>
                <a:gd name="T87" fmla="*/ 516 h 1366"/>
                <a:gd name="T88" fmla="*/ 219 w 1309"/>
                <a:gd name="T89" fmla="*/ 547 h 1366"/>
                <a:gd name="T90" fmla="*/ 214 w 1309"/>
                <a:gd name="T91" fmla="*/ 555 h 1366"/>
                <a:gd name="T92" fmla="*/ 154 w 1309"/>
                <a:gd name="T93" fmla="*/ 651 h 1366"/>
                <a:gd name="T94" fmla="*/ 149 w 1309"/>
                <a:gd name="T95" fmla="*/ 660 h 1366"/>
                <a:gd name="T96" fmla="*/ 90 w 1309"/>
                <a:gd name="T97" fmla="*/ 756 h 1366"/>
                <a:gd name="T98" fmla="*/ 85 w 1309"/>
                <a:gd name="T99" fmla="*/ 764 h 1366"/>
                <a:gd name="T100" fmla="*/ 0 w 1309"/>
                <a:gd name="T101" fmla="*/ 901 h 1366"/>
                <a:gd name="T102" fmla="*/ 752 w 1309"/>
                <a:gd name="T103" fmla="*/ 1366 h 1366"/>
                <a:gd name="T104" fmla="*/ 841 w 1309"/>
                <a:gd name="T105" fmla="*/ 1221 h 1366"/>
                <a:gd name="T106" fmla="*/ 847 w 1309"/>
                <a:gd name="T107" fmla="*/ 1213 h 1366"/>
                <a:gd name="T108" fmla="*/ 904 w 1309"/>
                <a:gd name="T109" fmla="*/ 1120 h 1366"/>
                <a:gd name="T110" fmla="*/ 909 w 1309"/>
                <a:gd name="T111" fmla="*/ 1112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09" h="1366">
                  <a:moveTo>
                    <a:pt x="909" y="1112"/>
                  </a:moveTo>
                  <a:cubicBezTo>
                    <a:pt x="966" y="1019"/>
                    <a:pt x="966" y="1019"/>
                    <a:pt x="966" y="1019"/>
                  </a:cubicBezTo>
                  <a:cubicBezTo>
                    <a:pt x="972" y="1011"/>
                    <a:pt x="972" y="1011"/>
                    <a:pt x="972" y="1011"/>
                  </a:cubicBezTo>
                  <a:cubicBezTo>
                    <a:pt x="990" y="981"/>
                    <a:pt x="990" y="981"/>
                    <a:pt x="990" y="981"/>
                  </a:cubicBezTo>
                  <a:cubicBezTo>
                    <a:pt x="995" y="972"/>
                    <a:pt x="995" y="972"/>
                    <a:pt x="995" y="972"/>
                  </a:cubicBezTo>
                  <a:cubicBezTo>
                    <a:pt x="1062" y="864"/>
                    <a:pt x="1062" y="864"/>
                    <a:pt x="1062" y="864"/>
                  </a:cubicBezTo>
                  <a:cubicBezTo>
                    <a:pt x="1067" y="856"/>
                    <a:pt x="1067" y="856"/>
                    <a:pt x="1067" y="856"/>
                  </a:cubicBezTo>
                  <a:cubicBezTo>
                    <a:pt x="1125" y="763"/>
                    <a:pt x="1125" y="763"/>
                    <a:pt x="1125" y="763"/>
                  </a:cubicBezTo>
                  <a:cubicBezTo>
                    <a:pt x="1130" y="755"/>
                    <a:pt x="1130" y="755"/>
                    <a:pt x="1130" y="755"/>
                  </a:cubicBezTo>
                  <a:cubicBezTo>
                    <a:pt x="1309" y="465"/>
                    <a:pt x="1309" y="465"/>
                    <a:pt x="1309" y="465"/>
                  </a:cubicBezTo>
                  <a:cubicBezTo>
                    <a:pt x="1272" y="441"/>
                    <a:pt x="1272" y="441"/>
                    <a:pt x="1272" y="441"/>
                  </a:cubicBezTo>
                  <a:cubicBezTo>
                    <a:pt x="1115" y="695"/>
                    <a:pt x="1115" y="695"/>
                    <a:pt x="1115" y="695"/>
                  </a:cubicBezTo>
                  <a:cubicBezTo>
                    <a:pt x="1095" y="727"/>
                    <a:pt x="1015" y="704"/>
                    <a:pt x="949" y="677"/>
                  </a:cubicBezTo>
                  <a:cubicBezTo>
                    <a:pt x="866" y="811"/>
                    <a:pt x="866" y="811"/>
                    <a:pt x="866" y="811"/>
                  </a:cubicBezTo>
                  <a:cubicBezTo>
                    <a:pt x="884" y="830"/>
                    <a:pt x="887" y="858"/>
                    <a:pt x="873" y="881"/>
                  </a:cubicBezTo>
                  <a:cubicBezTo>
                    <a:pt x="857" y="907"/>
                    <a:pt x="857" y="907"/>
                    <a:pt x="857" y="907"/>
                  </a:cubicBezTo>
                  <a:cubicBezTo>
                    <a:pt x="922" y="948"/>
                    <a:pt x="922" y="948"/>
                    <a:pt x="922" y="948"/>
                  </a:cubicBezTo>
                  <a:cubicBezTo>
                    <a:pt x="824" y="1107"/>
                    <a:pt x="824" y="1107"/>
                    <a:pt x="824" y="1107"/>
                  </a:cubicBezTo>
                  <a:cubicBezTo>
                    <a:pt x="821" y="1105"/>
                    <a:pt x="821" y="1105"/>
                    <a:pt x="821" y="1105"/>
                  </a:cubicBezTo>
                  <a:cubicBezTo>
                    <a:pt x="815" y="1107"/>
                    <a:pt x="807" y="1106"/>
                    <a:pt x="796" y="1104"/>
                  </a:cubicBezTo>
                  <a:cubicBezTo>
                    <a:pt x="794" y="1108"/>
                    <a:pt x="793" y="1113"/>
                    <a:pt x="790" y="1116"/>
                  </a:cubicBezTo>
                  <a:cubicBezTo>
                    <a:pt x="734" y="1207"/>
                    <a:pt x="734" y="1207"/>
                    <a:pt x="734" y="1207"/>
                  </a:cubicBezTo>
                  <a:cubicBezTo>
                    <a:pt x="717" y="1234"/>
                    <a:pt x="681" y="1243"/>
                    <a:pt x="654" y="1226"/>
                  </a:cubicBezTo>
                  <a:cubicBezTo>
                    <a:pt x="171" y="927"/>
                    <a:pt x="171" y="927"/>
                    <a:pt x="171" y="927"/>
                  </a:cubicBezTo>
                  <a:cubicBezTo>
                    <a:pt x="144" y="911"/>
                    <a:pt x="135" y="875"/>
                    <a:pt x="152" y="848"/>
                  </a:cubicBezTo>
                  <a:cubicBezTo>
                    <a:pt x="208" y="757"/>
                    <a:pt x="208" y="757"/>
                    <a:pt x="208" y="757"/>
                  </a:cubicBezTo>
                  <a:cubicBezTo>
                    <a:pt x="210" y="754"/>
                    <a:pt x="213" y="751"/>
                    <a:pt x="215" y="748"/>
                  </a:cubicBezTo>
                  <a:cubicBezTo>
                    <a:pt x="205" y="737"/>
                    <a:pt x="200" y="728"/>
                    <a:pt x="199" y="720"/>
                  </a:cubicBezTo>
                  <a:cubicBezTo>
                    <a:pt x="195" y="718"/>
                    <a:pt x="195" y="718"/>
                    <a:pt x="195" y="718"/>
                  </a:cubicBezTo>
                  <a:cubicBezTo>
                    <a:pt x="200" y="709"/>
                    <a:pt x="200" y="709"/>
                    <a:pt x="200" y="709"/>
                  </a:cubicBezTo>
                  <a:cubicBezTo>
                    <a:pt x="293" y="559"/>
                    <a:pt x="293" y="559"/>
                    <a:pt x="293" y="559"/>
                  </a:cubicBezTo>
                  <a:cubicBezTo>
                    <a:pt x="363" y="603"/>
                    <a:pt x="363" y="603"/>
                    <a:pt x="363" y="603"/>
                  </a:cubicBezTo>
                  <a:cubicBezTo>
                    <a:pt x="380" y="576"/>
                    <a:pt x="380" y="576"/>
                    <a:pt x="380" y="576"/>
                  </a:cubicBezTo>
                  <a:cubicBezTo>
                    <a:pt x="395" y="552"/>
                    <a:pt x="425" y="542"/>
                    <a:pt x="451" y="553"/>
                  </a:cubicBezTo>
                  <a:cubicBezTo>
                    <a:pt x="532" y="421"/>
                    <a:pt x="532" y="421"/>
                    <a:pt x="532" y="421"/>
                  </a:cubicBezTo>
                  <a:cubicBezTo>
                    <a:pt x="475" y="371"/>
                    <a:pt x="414" y="308"/>
                    <a:pt x="435" y="274"/>
                  </a:cubicBezTo>
                  <a:cubicBezTo>
                    <a:pt x="591" y="21"/>
                    <a:pt x="591" y="21"/>
                    <a:pt x="591" y="21"/>
                  </a:cubicBezTo>
                  <a:cubicBezTo>
                    <a:pt x="557" y="0"/>
                    <a:pt x="557" y="0"/>
                    <a:pt x="557" y="0"/>
                  </a:cubicBezTo>
                  <a:cubicBezTo>
                    <a:pt x="383" y="282"/>
                    <a:pt x="383" y="282"/>
                    <a:pt x="383" y="282"/>
                  </a:cubicBezTo>
                  <a:cubicBezTo>
                    <a:pt x="377" y="291"/>
                    <a:pt x="377" y="291"/>
                    <a:pt x="377" y="291"/>
                  </a:cubicBezTo>
                  <a:cubicBezTo>
                    <a:pt x="318" y="386"/>
                    <a:pt x="318" y="386"/>
                    <a:pt x="318" y="386"/>
                  </a:cubicBezTo>
                  <a:cubicBezTo>
                    <a:pt x="313" y="395"/>
                    <a:pt x="313" y="395"/>
                    <a:pt x="313" y="395"/>
                  </a:cubicBezTo>
                  <a:cubicBezTo>
                    <a:pt x="243" y="507"/>
                    <a:pt x="243" y="507"/>
                    <a:pt x="243" y="507"/>
                  </a:cubicBezTo>
                  <a:cubicBezTo>
                    <a:pt x="238" y="516"/>
                    <a:pt x="238" y="516"/>
                    <a:pt x="238" y="516"/>
                  </a:cubicBezTo>
                  <a:cubicBezTo>
                    <a:pt x="219" y="547"/>
                    <a:pt x="219" y="547"/>
                    <a:pt x="219" y="547"/>
                  </a:cubicBezTo>
                  <a:cubicBezTo>
                    <a:pt x="214" y="555"/>
                    <a:pt x="214" y="555"/>
                    <a:pt x="214" y="555"/>
                  </a:cubicBezTo>
                  <a:cubicBezTo>
                    <a:pt x="154" y="651"/>
                    <a:pt x="154" y="651"/>
                    <a:pt x="154" y="651"/>
                  </a:cubicBezTo>
                  <a:cubicBezTo>
                    <a:pt x="149" y="660"/>
                    <a:pt x="149" y="660"/>
                    <a:pt x="149" y="660"/>
                  </a:cubicBezTo>
                  <a:cubicBezTo>
                    <a:pt x="90" y="756"/>
                    <a:pt x="90" y="756"/>
                    <a:pt x="90" y="756"/>
                  </a:cubicBezTo>
                  <a:cubicBezTo>
                    <a:pt x="85" y="764"/>
                    <a:pt x="85" y="764"/>
                    <a:pt x="85" y="764"/>
                  </a:cubicBezTo>
                  <a:cubicBezTo>
                    <a:pt x="0" y="901"/>
                    <a:pt x="0" y="901"/>
                    <a:pt x="0" y="901"/>
                  </a:cubicBezTo>
                  <a:cubicBezTo>
                    <a:pt x="752" y="1366"/>
                    <a:pt x="752" y="1366"/>
                    <a:pt x="752" y="1366"/>
                  </a:cubicBezTo>
                  <a:cubicBezTo>
                    <a:pt x="841" y="1221"/>
                    <a:pt x="841" y="1221"/>
                    <a:pt x="841" y="1221"/>
                  </a:cubicBezTo>
                  <a:cubicBezTo>
                    <a:pt x="847" y="1213"/>
                    <a:pt x="847" y="1213"/>
                    <a:pt x="847" y="1213"/>
                  </a:cubicBezTo>
                  <a:cubicBezTo>
                    <a:pt x="904" y="1120"/>
                    <a:pt x="904" y="1120"/>
                    <a:pt x="904" y="1120"/>
                  </a:cubicBezTo>
                  <a:lnTo>
                    <a:pt x="909" y="1112"/>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5">
              <a:extLst>
                <a:ext uri="{FF2B5EF4-FFF2-40B4-BE49-F238E27FC236}">
                  <a16:creationId xmlns:a16="http://schemas.microsoft.com/office/drawing/2014/main" id="{2FA55B76-F65C-44C6-8CFC-F12D638BC139}"/>
                </a:ext>
              </a:extLst>
            </p:cNvPr>
            <p:cNvSpPr>
              <a:spLocks/>
            </p:cNvSpPr>
            <p:nvPr userDrawn="1"/>
          </p:nvSpPr>
          <p:spPr bwMode="auto">
            <a:xfrm>
              <a:off x="926746" y="3060287"/>
              <a:ext cx="1036638" cy="1222375"/>
            </a:xfrm>
            <a:custGeom>
              <a:avLst/>
              <a:gdLst>
                <a:gd name="T0" fmla="*/ 0 w 318"/>
                <a:gd name="T1" fmla="*/ 336 h 375"/>
                <a:gd name="T2" fmla="*/ 138 w 318"/>
                <a:gd name="T3" fmla="*/ 360 h 375"/>
                <a:gd name="T4" fmla="*/ 318 w 318"/>
                <a:gd name="T5" fmla="*/ 69 h 375"/>
                <a:gd name="T6" fmla="*/ 207 w 318"/>
                <a:gd name="T7" fmla="*/ 0 h 375"/>
                <a:gd name="T8" fmla="*/ 0 w 318"/>
                <a:gd name="T9" fmla="*/ 336 h 375"/>
              </a:gdLst>
              <a:ahLst/>
              <a:cxnLst>
                <a:cxn ang="0">
                  <a:pos x="T0" y="T1"/>
                </a:cxn>
                <a:cxn ang="0">
                  <a:pos x="T2" y="T3"/>
                </a:cxn>
                <a:cxn ang="0">
                  <a:pos x="T4" y="T5"/>
                </a:cxn>
                <a:cxn ang="0">
                  <a:pos x="T6" y="T7"/>
                </a:cxn>
                <a:cxn ang="0">
                  <a:pos x="T8" y="T9"/>
                </a:cxn>
              </a:cxnLst>
              <a:rect l="0" t="0" r="r" b="b"/>
              <a:pathLst>
                <a:path w="318" h="375">
                  <a:moveTo>
                    <a:pt x="0" y="336"/>
                  </a:moveTo>
                  <a:cubicBezTo>
                    <a:pt x="97" y="375"/>
                    <a:pt x="133" y="369"/>
                    <a:pt x="138" y="360"/>
                  </a:cubicBezTo>
                  <a:cubicBezTo>
                    <a:pt x="318" y="69"/>
                    <a:pt x="318" y="69"/>
                    <a:pt x="318" y="69"/>
                  </a:cubicBezTo>
                  <a:cubicBezTo>
                    <a:pt x="207" y="0"/>
                    <a:pt x="207" y="0"/>
                    <a:pt x="207" y="0"/>
                  </a:cubicBezTo>
                  <a:lnTo>
                    <a:pt x="0" y="336"/>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6">
              <a:extLst>
                <a:ext uri="{FF2B5EF4-FFF2-40B4-BE49-F238E27FC236}">
                  <a16:creationId xmlns:a16="http://schemas.microsoft.com/office/drawing/2014/main" id="{F376C46F-AF3F-4CB8-B606-8BB37DBCC952}"/>
                </a:ext>
              </a:extLst>
            </p:cNvPr>
            <p:cNvSpPr>
              <a:spLocks/>
            </p:cNvSpPr>
            <p:nvPr userDrawn="1"/>
          </p:nvSpPr>
          <p:spPr bwMode="auto">
            <a:xfrm>
              <a:off x="-1486820" y="3906008"/>
              <a:ext cx="2206625" cy="1630363"/>
            </a:xfrm>
            <a:custGeom>
              <a:avLst/>
              <a:gdLst>
                <a:gd name="T0" fmla="*/ 677 w 677"/>
                <a:gd name="T1" fmla="*/ 368 h 500"/>
                <a:gd name="T2" fmla="*/ 592 w 677"/>
                <a:gd name="T3" fmla="*/ 315 h 500"/>
                <a:gd name="T4" fmla="*/ 579 w 677"/>
                <a:gd name="T5" fmla="*/ 336 h 500"/>
                <a:gd name="T6" fmla="*/ 503 w 677"/>
                <a:gd name="T7" fmla="*/ 354 h 500"/>
                <a:gd name="T8" fmla="*/ 485 w 677"/>
                <a:gd name="T9" fmla="*/ 278 h 500"/>
                <a:gd name="T10" fmla="*/ 498 w 677"/>
                <a:gd name="T11" fmla="*/ 257 h 500"/>
                <a:gd name="T12" fmla="*/ 270 w 677"/>
                <a:gd name="T13" fmla="*/ 116 h 500"/>
                <a:gd name="T14" fmla="*/ 257 w 677"/>
                <a:gd name="T15" fmla="*/ 137 h 500"/>
                <a:gd name="T16" fmla="*/ 181 w 677"/>
                <a:gd name="T17" fmla="*/ 155 h 500"/>
                <a:gd name="T18" fmla="*/ 163 w 677"/>
                <a:gd name="T19" fmla="*/ 79 h 500"/>
                <a:gd name="T20" fmla="*/ 176 w 677"/>
                <a:gd name="T21" fmla="*/ 58 h 500"/>
                <a:gd name="T22" fmla="*/ 81 w 677"/>
                <a:gd name="T23" fmla="*/ 0 h 500"/>
                <a:gd name="T24" fmla="*/ 0 w 677"/>
                <a:gd name="T25" fmla="*/ 131 h 500"/>
                <a:gd name="T26" fmla="*/ 18 w 677"/>
                <a:gd name="T27" fmla="*/ 155 h 500"/>
                <a:gd name="T28" fmla="*/ 279 w 677"/>
                <a:gd name="T29" fmla="*/ 346 h 500"/>
                <a:gd name="T30" fmla="*/ 573 w 677"/>
                <a:gd name="T31" fmla="*/ 496 h 500"/>
                <a:gd name="T32" fmla="*/ 596 w 677"/>
                <a:gd name="T33" fmla="*/ 499 h 500"/>
                <a:gd name="T34" fmla="*/ 677 w 677"/>
                <a:gd name="T35" fmla="*/ 368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500">
                  <a:moveTo>
                    <a:pt x="677" y="368"/>
                  </a:moveTo>
                  <a:cubicBezTo>
                    <a:pt x="592" y="315"/>
                    <a:pt x="592" y="315"/>
                    <a:pt x="592" y="315"/>
                  </a:cubicBezTo>
                  <a:cubicBezTo>
                    <a:pt x="579" y="336"/>
                    <a:pt x="579" y="336"/>
                    <a:pt x="579" y="336"/>
                  </a:cubicBezTo>
                  <a:cubicBezTo>
                    <a:pt x="563" y="362"/>
                    <a:pt x="529" y="370"/>
                    <a:pt x="503" y="354"/>
                  </a:cubicBezTo>
                  <a:cubicBezTo>
                    <a:pt x="477" y="338"/>
                    <a:pt x="469" y="304"/>
                    <a:pt x="485" y="278"/>
                  </a:cubicBezTo>
                  <a:cubicBezTo>
                    <a:pt x="498" y="257"/>
                    <a:pt x="498" y="257"/>
                    <a:pt x="498" y="257"/>
                  </a:cubicBezTo>
                  <a:cubicBezTo>
                    <a:pt x="270" y="116"/>
                    <a:pt x="270" y="116"/>
                    <a:pt x="270" y="116"/>
                  </a:cubicBezTo>
                  <a:cubicBezTo>
                    <a:pt x="257" y="137"/>
                    <a:pt x="257" y="137"/>
                    <a:pt x="257" y="137"/>
                  </a:cubicBezTo>
                  <a:cubicBezTo>
                    <a:pt x="241" y="163"/>
                    <a:pt x="207" y="171"/>
                    <a:pt x="181" y="155"/>
                  </a:cubicBezTo>
                  <a:cubicBezTo>
                    <a:pt x="155" y="139"/>
                    <a:pt x="147" y="105"/>
                    <a:pt x="163" y="79"/>
                  </a:cubicBezTo>
                  <a:cubicBezTo>
                    <a:pt x="176" y="58"/>
                    <a:pt x="176" y="58"/>
                    <a:pt x="176" y="58"/>
                  </a:cubicBezTo>
                  <a:cubicBezTo>
                    <a:pt x="81" y="0"/>
                    <a:pt x="81" y="0"/>
                    <a:pt x="81" y="0"/>
                  </a:cubicBezTo>
                  <a:cubicBezTo>
                    <a:pt x="0" y="131"/>
                    <a:pt x="0" y="131"/>
                    <a:pt x="0" y="131"/>
                  </a:cubicBezTo>
                  <a:cubicBezTo>
                    <a:pt x="1" y="132"/>
                    <a:pt x="3" y="139"/>
                    <a:pt x="18" y="155"/>
                  </a:cubicBezTo>
                  <a:cubicBezTo>
                    <a:pt x="60" y="199"/>
                    <a:pt x="162" y="274"/>
                    <a:pt x="279" y="346"/>
                  </a:cubicBezTo>
                  <a:cubicBezTo>
                    <a:pt x="402" y="422"/>
                    <a:pt x="517" y="480"/>
                    <a:pt x="573" y="496"/>
                  </a:cubicBezTo>
                  <a:cubicBezTo>
                    <a:pt x="588" y="500"/>
                    <a:pt x="594" y="499"/>
                    <a:pt x="596" y="499"/>
                  </a:cubicBezTo>
                  <a:lnTo>
                    <a:pt x="677" y="36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7">
              <a:extLst>
                <a:ext uri="{FF2B5EF4-FFF2-40B4-BE49-F238E27FC236}">
                  <a16:creationId xmlns:a16="http://schemas.microsoft.com/office/drawing/2014/main" id="{7D1069D7-8C57-42E8-99A5-BB35EE36C44B}"/>
                </a:ext>
              </a:extLst>
            </p:cNvPr>
            <p:cNvSpPr>
              <a:spLocks/>
            </p:cNvSpPr>
            <p:nvPr userDrawn="1"/>
          </p:nvSpPr>
          <p:spPr bwMode="auto">
            <a:xfrm>
              <a:off x="-1682083" y="4480683"/>
              <a:ext cx="2017713" cy="1490663"/>
            </a:xfrm>
            <a:custGeom>
              <a:avLst/>
              <a:gdLst>
                <a:gd name="T0" fmla="*/ 71 w 619"/>
                <a:gd name="T1" fmla="*/ 0 h 457"/>
                <a:gd name="T2" fmla="*/ 67 w 619"/>
                <a:gd name="T3" fmla="*/ 4 h 457"/>
                <a:gd name="T4" fmla="*/ 11 w 619"/>
                <a:gd name="T5" fmla="*/ 95 h 457"/>
                <a:gd name="T6" fmla="*/ 24 w 619"/>
                <a:gd name="T7" fmla="*/ 147 h 457"/>
                <a:gd name="T8" fmla="*/ 507 w 619"/>
                <a:gd name="T9" fmla="*/ 446 h 457"/>
                <a:gd name="T10" fmla="*/ 559 w 619"/>
                <a:gd name="T11" fmla="*/ 434 h 457"/>
                <a:gd name="T12" fmla="*/ 615 w 619"/>
                <a:gd name="T13" fmla="*/ 343 h 457"/>
                <a:gd name="T14" fmla="*/ 619 w 619"/>
                <a:gd name="T15" fmla="*/ 336 h 457"/>
                <a:gd name="T16" fmla="*/ 328 w 619"/>
                <a:gd name="T17" fmla="*/ 187 h 457"/>
                <a:gd name="T18" fmla="*/ 71 w 619"/>
                <a:gd name="T19"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9" h="457">
                  <a:moveTo>
                    <a:pt x="71" y="0"/>
                  </a:moveTo>
                  <a:cubicBezTo>
                    <a:pt x="70" y="1"/>
                    <a:pt x="68" y="3"/>
                    <a:pt x="67" y="4"/>
                  </a:cubicBezTo>
                  <a:cubicBezTo>
                    <a:pt x="11" y="95"/>
                    <a:pt x="11" y="95"/>
                    <a:pt x="11" y="95"/>
                  </a:cubicBezTo>
                  <a:cubicBezTo>
                    <a:pt x="0" y="113"/>
                    <a:pt x="6" y="136"/>
                    <a:pt x="24" y="147"/>
                  </a:cubicBezTo>
                  <a:cubicBezTo>
                    <a:pt x="507" y="446"/>
                    <a:pt x="507" y="446"/>
                    <a:pt x="507" y="446"/>
                  </a:cubicBezTo>
                  <a:cubicBezTo>
                    <a:pt x="525" y="457"/>
                    <a:pt x="548" y="451"/>
                    <a:pt x="559" y="434"/>
                  </a:cubicBezTo>
                  <a:cubicBezTo>
                    <a:pt x="615" y="343"/>
                    <a:pt x="615" y="343"/>
                    <a:pt x="615" y="343"/>
                  </a:cubicBezTo>
                  <a:cubicBezTo>
                    <a:pt x="617" y="341"/>
                    <a:pt x="618" y="338"/>
                    <a:pt x="619" y="336"/>
                  </a:cubicBezTo>
                  <a:cubicBezTo>
                    <a:pt x="558" y="317"/>
                    <a:pt x="446" y="260"/>
                    <a:pt x="328" y="187"/>
                  </a:cubicBezTo>
                  <a:cubicBezTo>
                    <a:pt x="215" y="117"/>
                    <a:pt x="118" y="46"/>
                    <a:pt x="71" y="0"/>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8">
              <a:extLst>
                <a:ext uri="{FF2B5EF4-FFF2-40B4-BE49-F238E27FC236}">
                  <a16:creationId xmlns:a16="http://schemas.microsoft.com/office/drawing/2014/main" id="{1C41DFF7-BF53-4F02-A46B-DD2AD2FA9BA1}"/>
                </a:ext>
              </a:extLst>
            </p:cNvPr>
            <p:cNvSpPr>
              <a:spLocks/>
            </p:cNvSpPr>
            <p:nvPr userDrawn="1"/>
          </p:nvSpPr>
          <p:spPr bwMode="auto">
            <a:xfrm>
              <a:off x="475330" y="4694995"/>
              <a:ext cx="142875" cy="222250"/>
            </a:xfrm>
            <a:custGeom>
              <a:avLst/>
              <a:gdLst>
                <a:gd name="T0" fmla="*/ 35 w 44"/>
                <a:gd name="T1" fmla="*/ 0 h 68"/>
                <a:gd name="T2" fmla="*/ 0 w 44"/>
                <a:gd name="T3" fmla="*/ 56 h 68"/>
                <a:gd name="T4" fmla="*/ 20 w 44"/>
                <a:gd name="T5" fmla="*/ 68 h 68"/>
                <a:gd name="T6" fmla="*/ 36 w 44"/>
                <a:gd name="T7" fmla="*/ 41 h 68"/>
                <a:gd name="T8" fmla="*/ 35 w 44"/>
                <a:gd name="T9" fmla="*/ 0 h 68"/>
              </a:gdLst>
              <a:ahLst/>
              <a:cxnLst>
                <a:cxn ang="0">
                  <a:pos x="T0" y="T1"/>
                </a:cxn>
                <a:cxn ang="0">
                  <a:pos x="T2" y="T3"/>
                </a:cxn>
                <a:cxn ang="0">
                  <a:pos x="T4" y="T5"/>
                </a:cxn>
                <a:cxn ang="0">
                  <a:pos x="T6" y="T7"/>
                </a:cxn>
                <a:cxn ang="0">
                  <a:pos x="T8" y="T9"/>
                </a:cxn>
              </a:cxnLst>
              <a:rect l="0" t="0" r="r" b="b"/>
              <a:pathLst>
                <a:path w="44" h="68">
                  <a:moveTo>
                    <a:pt x="35" y="0"/>
                  </a:moveTo>
                  <a:cubicBezTo>
                    <a:pt x="0" y="56"/>
                    <a:pt x="0" y="56"/>
                    <a:pt x="0" y="56"/>
                  </a:cubicBezTo>
                  <a:cubicBezTo>
                    <a:pt x="20" y="68"/>
                    <a:pt x="20" y="68"/>
                    <a:pt x="20" y="68"/>
                  </a:cubicBezTo>
                  <a:cubicBezTo>
                    <a:pt x="36" y="41"/>
                    <a:pt x="36" y="41"/>
                    <a:pt x="36" y="41"/>
                  </a:cubicBezTo>
                  <a:cubicBezTo>
                    <a:pt x="44" y="28"/>
                    <a:pt x="43" y="12"/>
                    <a:pt x="35" y="0"/>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9">
              <a:extLst>
                <a:ext uri="{FF2B5EF4-FFF2-40B4-BE49-F238E27FC236}">
                  <a16:creationId xmlns:a16="http://schemas.microsoft.com/office/drawing/2014/main" id="{61A05C27-26B0-4D72-B2DE-26CD08686B5A}"/>
                </a:ext>
              </a:extLst>
            </p:cNvPr>
            <p:cNvSpPr>
              <a:spLocks noEditPoints="1"/>
            </p:cNvSpPr>
            <p:nvPr userDrawn="1"/>
          </p:nvSpPr>
          <p:spPr bwMode="auto">
            <a:xfrm>
              <a:off x="116555" y="4529895"/>
              <a:ext cx="423863" cy="508000"/>
            </a:xfrm>
            <a:custGeom>
              <a:avLst/>
              <a:gdLst>
                <a:gd name="T0" fmla="*/ 10 w 130"/>
                <a:gd name="T1" fmla="*/ 97 h 156"/>
                <a:gd name="T2" fmla="*/ 21 w 130"/>
                <a:gd name="T3" fmla="*/ 146 h 156"/>
                <a:gd name="T4" fmla="*/ 70 w 130"/>
                <a:gd name="T5" fmla="*/ 135 h 156"/>
                <a:gd name="T6" fmla="*/ 130 w 130"/>
                <a:gd name="T7" fmla="*/ 38 h 156"/>
                <a:gd name="T8" fmla="*/ 70 w 130"/>
                <a:gd name="T9" fmla="*/ 0 h 156"/>
                <a:gd name="T10" fmla="*/ 10 w 130"/>
                <a:gd name="T11" fmla="*/ 97 h 156"/>
                <a:gd name="T12" fmla="*/ 90 w 130"/>
                <a:gd name="T13" fmla="*/ 35 h 156"/>
                <a:gd name="T14" fmla="*/ 95 w 130"/>
                <a:gd name="T15" fmla="*/ 57 h 156"/>
                <a:gd name="T16" fmla="*/ 84 w 130"/>
                <a:gd name="T17" fmla="*/ 64 h 156"/>
                <a:gd name="T18" fmla="*/ 67 w 130"/>
                <a:gd name="T19" fmla="*/ 92 h 156"/>
                <a:gd name="T20" fmla="*/ 53 w 130"/>
                <a:gd name="T21" fmla="*/ 95 h 156"/>
                <a:gd name="T22" fmla="*/ 49 w 130"/>
                <a:gd name="T23" fmla="*/ 81 h 156"/>
                <a:gd name="T24" fmla="*/ 67 w 130"/>
                <a:gd name="T25" fmla="*/ 53 h 156"/>
                <a:gd name="T26" fmla="*/ 68 w 130"/>
                <a:gd name="T27" fmla="*/ 40 h 156"/>
                <a:gd name="T28" fmla="*/ 90 w 130"/>
                <a:gd name="T29" fmla="*/ 3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56">
                  <a:moveTo>
                    <a:pt x="10" y="97"/>
                  </a:moveTo>
                  <a:cubicBezTo>
                    <a:pt x="0" y="114"/>
                    <a:pt x="5" y="136"/>
                    <a:pt x="21" y="146"/>
                  </a:cubicBezTo>
                  <a:cubicBezTo>
                    <a:pt x="38" y="156"/>
                    <a:pt x="60" y="151"/>
                    <a:pt x="70" y="135"/>
                  </a:cubicBezTo>
                  <a:cubicBezTo>
                    <a:pt x="130" y="38"/>
                    <a:pt x="130" y="38"/>
                    <a:pt x="130" y="38"/>
                  </a:cubicBezTo>
                  <a:cubicBezTo>
                    <a:pt x="70" y="0"/>
                    <a:pt x="70" y="0"/>
                    <a:pt x="70" y="0"/>
                  </a:cubicBezTo>
                  <a:lnTo>
                    <a:pt x="10" y="97"/>
                  </a:lnTo>
                  <a:close/>
                  <a:moveTo>
                    <a:pt x="90" y="35"/>
                  </a:moveTo>
                  <a:cubicBezTo>
                    <a:pt x="97" y="40"/>
                    <a:pt x="99" y="49"/>
                    <a:pt x="95" y="57"/>
                  </a:cubicBezTo>
                  <a:cubicBezTo>
                    <a:pt x="92" y="61"/>
                    <a:pt x="88" y="63"/>
                    <a:pt x="84" y="64"/>
                  </a:cubicBezTo>
                  <a:cubicBezTo>
                    <a:pt x="67" y="92"/>
                    <a:pt x="67" y="92"/>
                    <a:pt x="67" y="92"/>
                  </a:cubicBezTo>
                  <a:cubicBezTo>
                    <a:pt x="64" y="96"/>
                    <a:pt x="57" y="98"/>
                    <a:pt x="53" y="95"/>
                  </a:cubicBezTo>
                  <a:cubicBezTo>
                    <a:pt x="48" y="92"/>
                    <a:pt x="47" y="86"/>
                    <a:pt x="49" y="81"/>
                  </a:cubicBezTo>
                  <a:cubicBezTo>
                    <a:pt x="67" y="53"/>
                    <a:pt x="67" y="53"/>
                    <a:pt x="67" y="53"/>
                  </a:cubicBezTo>
                  <a:cubicBezTo>
                    <a:pt x="65" y="49"/>
                    <a:pt x="66" y="44"/>
                    <a:pt x="68" y="40"/>
                  </a:cubicBezTo>
                  <a:cubicBezTo>
                    <a:pt x="73" y="33"/>
                    <a:pt x="82" y="31"/>
                    <a:pt x="90" y="35"/>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0">
              <a:extLst>
                <a:ext uri="{FF2B5EF4-FFF2-40B4-BE49-F238E27FC236}">
                  <a16:creationId xmlns:a16="http://schemas.microsoft.com/office/drawing/2014/main" id="{39EDF230-C918-4EBA-AD74-B3279E8C60E8}"/>
                </a:ext>
              </a:extLst>
            </p:cNvPr>
            <p:cNvSpPr>
              <a:spLocks/>
            </p:cNvSpPr>
            <p:nvPr userDrawn="1"/>
          </p:nvSpPr>
          <p:spPr bwMode="auto">
            <a:xfrm>
              <a:off x="376905" y="2893183"/>
              <a:ext cx="1173163" cy="1704975"/>
            </a:xfrm>
            <a:custGeom>
              <a:avLst/>
              <a:gdLst>
                <a:gd name="T0" fmla="*/ 0 w 739"/>
                <a:gd name="T1" fmla="*/ 996 h 1074"/>
                <a:gd name="T2" fmla="*/ 124 w 739"/>
                <a:gd name="T3" fmla="*/ 1074 h 1074"/>
                <a:gd name="T4" fmla="*/ 739 w 739"/>
                <a:gd name="T5" fmla="*/ 76 h 1074"/>
                <a:gd name="T6" fmla="*/ 616 w 739"/>
                <a:gd name="T7" fmla="*/ 0 h 1074"/>
                <a:gd name="T8" fmla="*/ 0 w 739"/>
                <a:gd name="T9" fmla="*/ 996 h 1074"/>
              </a:gdLst>
              <a:ahLst/>
              <a:cxnLst>
                <a:cxn ang="0">
                  <a:pos x="T0" y="T1"/>
                </a:cxn>
                <a:cxn ang="0">
                  <a:pos x="T2" y="T3"/>
                </a:cxn>
                <a:cxn ang="0">
                  <a:pos x="T4" y="T5"/>
                </a:cxn>
                <a:cxn ang="0">
                  <a:pos x="T6" y="T7"/>
                </a:cxn>
                <a:cxn ang="0">
                  <a:pos x="T8" y="T9"/>
                </a:cxn>
              </a:cxnLst>
              <a:rect l="0" t="0" r="r" b="b"/>
              <a:pathLst>
                <a:path w="739" h="1074">
                  <a:moveTo>
                    <a:pt x="0" y="996"/>
                  </a:moveTo>
                  <a:lnTo>
                    <a:pt x="124" y="1074"/>
                  </a:lnTo>
                  <a:lnTo>
                    <a:pt x="739" y="76"/>
                  </a:lnTo>
                  <a:lnTo>
                    <a:pt x="616" y="0"/>
                  </a:lnTo>
                  <a:lnTo>
                    <a:pt x="0" y="996"/>
                  </a:ln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1">
              <a:extLst>
                <a:ext uri="{FF2B5EF4-FFF2-40B4-BE49-F238E27FC236}">
                  <a16:creationId xmlns:a16="http://schemas.microsoft.com/office/drawing/2014/main" id="{E1075AA8-0783-4909-96BF-943BA6BD32D4}"/>
                </a:ext>
              </a:extLst>
            </p:cNvPr>
            <p:cNvSpPr>
              <a:spLocks/>
            </p:cNvSpPr>
            <p:nvPr userDrawn="1"/>
          </p:nvSpPr>
          <p:spPr bwMode="auto">
            <a:xfrm>
              <a:off x="270542" y="4629908"/>
              <a:ext cx="168275" cy="219075"/>
            </a:xfrm>
            <a:custGeom>
              <a:avLst/>
              <a:gdLst>
                <a:gd name="T0" fmla="*/ 20 w 52"/>
                <a:gd name="T1" fmla="*/ 22 h 67"/>
                <a:gd name="T2" fmla="*/ 2 w 52"/>
                <a:gd name="T3" fmla="*/ 50 h 67"/>
                <a:gd name="T4" fmla="*/ 6 w 52"/>
                <a:gd name="T5" fmla="*/ 64 h 67"/>
                <a:gd name="T6" fmla="*/ 20 w 52"/>
                <a:gd name="T7" fmla="*/ 61 h 67"/>
                <a:gd name="T8" fmla="*/ 37 w 52"/>
                <a:gd name="T9" fmla="*/ 33 h 67"/>
                <a:gd name="T10" fmla="*/ 48 w 52"/>
                <a:gd name="T11" fmla="*/ 26 h 67"/>
                <a:gd name="T12" fmla="*/ 43 w 52"/>
                <a:gd name="T13" fmla="*/ 4 h 67"/>
                <a:gd name="T14" fmla="*/ 21 w 52"/>
                <a:gd name="T15" fmla="*/ 9 h 67"/>
                <a:gd name="T16" fmla="*/ 20 w 52"/>
                <a:gd name="T17"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7">
                  <a:moveTo>
                    <a:pt x="20" y="22"/>
                  </a:moveTo>
                  <a:cubicBezTo>
                    <a:pt x="2" y="50"/>
                    <a:pt x="2" y="50"/>
                    <a:pt x="2" y="50"/>
                  </a:cubicBezTo>
                  <a:cubicBezTo>
                    <a:pt x="0" y="55"/>
                    <a:pt x="1" y="61"/>
                    <a:pt x="6" y="64"/>
                  </a:cubicBezTo>
                  <a:cubicBezTo>
                    <a:pt x="10" y="67"/>
                    <a:pt x="17" y="65"/>
                    <a:pt x="20" y="61"/>
                  </a:cubicBezTo>
                  <a:cubicBezTo>
                    <a:pt x="37" y="33"/>
                    <a:pt x="37" y="33"/>
                    <a:pt x="37" y="33"/>
                  </a:cubicBezTo>
                  <a:cubicBezTo>
                    <a:pt x="41" y="32"/>
                    <a:pt x="45" y="30"/>
                    <a:pt x="48" y="26"/>
                  </a:cubicBezTo>
                  <a:cubicBezTo>
                    <a:pt x="52" y="18"/>
                    <a:pt x="50" y="9"/>
                    <a:pt x="43" y="4"/>
                  </a:cubicBezTo>
                  <a:cubicBezTo>
                    <a:pt x="35" y="0"/>
                    <a:pt x="26" y="2"/>
                    <a:pt x="21" y="9"/>
                  </a:cubicBezTo>
                  <a:cubicBezTo>
                    <a:pt x="19" y="13"/>
                    <a:pt x="18" y="18"/>
                    <a:pt x="20" y="22"/>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2">
              <a:extLst>
                <a:ext uri="{FF2B5EF4-FFF2-40B4-BE49-F238E27FC236}">
                  <a16:creationId xmlns:a16="http://schemas.microsoft.com/office/drawing/2014/main" id="{247C3D36-3FA4-4F59-A9C0-32571C15F142}"/>
                </a:ext>
              </a:extLst>
            </p:cNvPr>
            <p:cNvSpPr>
              <a:spLocks/>
            </p:cNvSpPr>
            <p:nvPr userDrawn="1"/>
          </p:nvSpPr>
          <p:spPr bwMode="auto">
            <a:xfrm>
              <a:off x="107030" y="4499733"/>
              <a:ext cx="176213" cy="188913"/>
            </a:xfrm>
            <a:custGeom>
              <a:avLst/>
              <a:gdLst>
                <a:gd name="T0" fmla="*/ 16 w 54"/>
                <a:gd name="T1" fmla="*/ 19 h 58"/>
                <a:gd name="T2" fmla="*/ 0 w 54"/>
                <a:gd name="T3" fmla="*/ 46 h 58"/>
                <a:gd name="T4" fmla="*/ 19 w 54"/>
                <a:gd name="T5" fmla="*/ 58 h 58"/>
                <a:gd name="T6" fmla="*/ 54 w 54"/>
                <a:gd name="T7" fmla="*/ 2 h 58"/>
                <a:gd name="T8" fmla="*/ 16 w 54"/>
                <a:gd name="T9" fmla="*/ 19 h 58"/>
              </a:gdLst>
              <a:ahLst/>
              <a:cxnLst>
                <a:cxn ang="0">
                  <a:pos x="T0" y="T1"/>
                </a:cxn>
                <a:cxn ang="0">
                  <a:pos x="T2" y="T3"/>
                </a:cxn>
                <a:cxn ang="0">
                  <a:pos x="T4" y="T5"/>
                </a:cxn>
                <a:cxn ang="0">
                  <a:pos x="T6" y="T7"/>
                </a:cxn>
                <a:cxn ang="0">
                  <a:pos x="T8" y="T9"/>
                </a:cxn>
              </a:cxnLst>
              <a:rect l="0" t="0" r="r" b="b"/>
              <a:pathLst>
                <a:path w="54" h="58">
                  <a:moveTo>
                    <a:pt x="16" y="19"/>
                  </a:moveTo>
                  <a:cubicBezTo>
                    <a:pt x="0" y="46"/>
                    <a:pt x="0" y="46"/>
                    <a:pt x="0" y="46"/>
                  </a:cubicBezTo>
                  <a:cubicBezTo>
                    <a:pt x="19" y="58"/>
                    <a:pt x="19" y="58"/>
                    <a:pt x="19" y="58"/>
                  </a:cubicBezTo>
                  <a:cubicBezTo>
                    <a:pt x="54" y="2"/>
                    <a:pt x="54" y="2"/>
                    <a:pt x="54" y="2"/>
                  </a:cubicBezTo>
                  <a:cubicBezTo>
                    <a:pt x="39" y="0"/>
                    <a:pt x="25" y="6"/>
                    <a:pt x="16" y="19"/>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3">
              <a:extLst>
                <a:ext uri="{FF2B5EF4-FFF2-40B4-BE49-F238E27FC236}">
                  <a16:creationId xmlns:a16="http://schemas.microsoft.com/office/drawing/2014/main" id="{DD604A1C-A1D2-40F0-88EF-67DA15093E73}"/>
                </a:ext>
              </a:extLst>
            </p:cNvPr>
            <p:cNvSpPr>
              <a:spLocks/>
            </p:cNvSpPr>
            <p:nvPr userDrawn="1"/>
          </p:nvSpPr>
          <p:spPr bwMode="auto">
            <a:xfrm>
              <a:off x="-469233" y="3586920"/>
              <a:ext cx="1035050" cy="1027113"/>
            </a:xfrm>
            <a:custGeom>
              <a:avLst/>
              <a:gdLst>
                <a:gd name="T0" fmla="*/ 90 w 318"/>
                <a:gd name="T1" fmla="*/ 0 h 315"/>
                <a:gd name="T2" fmla="*/ 13 w 318"/>
                <a:gd name="T3" fmla="*/ 124 h 315"/>
                <a:gd name="T4" fmla="*/ 16 w 318"/>
                <a:gd name="T5" fmla="*/ 190 h 315"/>
                <a:gd name="T6" fmla="*/ 0 w 318"/>
                <a:gd name="T7" fmla="*/ 217 h 315"/>
                <a:gd name="T8" fmla="*/ 160 w 318"/>
                <a:gd name="T9" fmla="*/ 315 h 315"/>
                <a:gd name="T10" fmla="*/ 176 w 318"/>
                <a:gd name="T11" fmla="*/ 289 h 315"/>
                <a:gd name="T12" fmla="*/ 242 w 318"/>
                <a:gd name="T13" fmla="*/ 264 h 315"/>
                <a:gd name="T14" fmla="*/ 318 w 318"/>
                <a:gd name="T15" fmla="*/ 141 h 315"/>
                <a:gd name="T16" fmla="*/ 197 w 318"/>
                <a:gd name="T17" fmla="*/ 72 h 315"/>
                <a:gd name="T18" fmla="*/ 90 w 318"/>
                <a:gd name="T1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5">
                  <a:moveTo>
                    <a:pt x="90" y="0"/>
                  </a:moveTo>
                  <a:cubicBezTo>
                    <a:pt x="13" y="124"/>
                    <a:pt x="13" y="124"/>
                    <a:pt x="13" y="124"/>
                  </a:cubicBezTo>
                  <a:cubicBezTo>
                    <a:pt x="28" y="143"/>
                    <a:pt x="29" y="169"/>
                    <a:pt x="16" y="190"/>
                  </a:cubicBezTo>
                  <a:cubicBezTo>
                    <a:pt x="0" y="217"/>
                    <a:pt x="0" y="217"/>
                    <a:pt x="0" y="217"/>
                  </a:cubicBezTo>
                  <a:cubicBezTo>
                    <a:pt x="160" y="315"/>
                    <a:pt x="160" y="315"/>
                    <a:pt x="160" y="315"/>
                  </a:cubicBezTo>
                  <a:cubicBezTo>
                    <a:pt x="176" y="289"/>
                    <a:pt x="176" y="289"/>
                    <a:pt x="176" y="289"/>
                  </a:cubicBezTo>
                  <a:cubicBezTo>
                    <a:pt x="190" y="266"/>
                    <a:pt x="217" y="256"/>
                    <a:pt x="242" y="264"/>
                  </a:cubicBezTo>
                  <a:cubicBezTo>
                    <a:pt x="318" y="141"/>
                    <a:pt x="318" y="141"/>
                    <a:pt x="318" y="141"/>
                  </a:cubicBezTo>
                  <a:cubicBezTo>
                    <a:pt x="278" y="120"/>
                    <a:pt x="238" y="97"/>
                    <a:pt x="197" y="72"/>
                  </a:cubicBezTo>
                  <a:cubicBezTo>
                    <a:pt x="160" y="49"/>
                    <a:pt x="124" y="25"/>
                    <a:pt x="90" y="0"/>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4">
              <a:extLst>
                <a:ext uri="{FF2B5EF4-FFF2-40B4-BE49-F238E27FC236}">
                  <a16:creationId xmlns:a16="http://schemas.microsoft.com/office/drawing/2014/main" id="{ECB5D20D-32B7-4C06-B863-BBE7B5054E55}"/>
                </a:ext>
              </a:extLst>
            </p:cNvPr>
            <p:cNvSpPr>
              <a:spLocks/>
            </p:cNvSpPr>
            <p:nvPr userDrawn="1"/>
          </p:nvSpPr>
          <p:spPr bwMode="auto">
            <a:xfrm>
              <a:off x="-143795" y="2399470"/>
              <a:ext cx="1443038" cy="1592263"/>
            </a:xfrm>
            <a:custGeom>
              <a:avLst/>
              <a:gdLst>
                <a:gd name="T0" fmla="*/ 0 w 443"/>
                <a:gd name="T1" fmla="*/ 347 h 488"/>
                <a:gd name="T2" fmla="*/ 108 w 443"/>
                <a:gd name="T3" fmla="*/ 419 h 488"/>
                <a:gd name="T4" fmla="*/ 229 w 443"/>
                <a:gd name="T5" fmla="*/ 488 h 488"/>
                <a:gd name="T6" fmla="*/ 443 w 443"/>
                <a:gd name="T7" fmla="*/ 141 h 488"/>
                <a:gd name="T8" fmla="*/ 215 w 443"/>
                <a:gd name="T9" fmla="*/ 0 h 488"/>
                <a:gd name="T10" fmla="*/ 0 w 443"/>
                <a:gd name="T11" fmla="*/ 347 h 488"/>
              </a:gdLst>
              <a:ahLst/>
              <a:cxnLst>
                <a:cxn ang="0">
                  <a:pos x="T0" y="T1"/>
                </a:cxn>
                <a:cxn ang="0">
                  <a:pos x="T2" y="T3"/>
                </a:cxn>
                <a:cxn ang="0">
                  <a:pos x="T4" y="T5"/>
                </a:cxn>
                <a:cxn ang="0">
                  <a:pos x="T6" y="T7"/>
                </a:cxn>
                <a:cxn ang="0">
                  <a:pos x="T8" y="T9"/>
                </a:cxn>
                <a:cxn ang="0">
                  <a:pos x="T10" y="T11"/>
                </a:cxn>
              </a:cxnLst>
              <a:rect l="0" t="0" r="r" b="b"/>
              <a:pathLst>
                <a:path w="443" h="488">
                  <a:moveTo>
                    <a:pt x="0" y="347"/>
                  </a:moveTo>
                  <a:cubicBezTo>
                    <a:pt x="34" y="372"/>
                    <a:pt x="70" y="396"/>
                    <a:pt x="108" y="419"/>
                  </a:cubicBezTo>
                  <a:cubicBezTo>
                    <a:pt x="148" y="444"/>
                    <a:pt x="189" y="467"/>
                    <a:pt x="229" y="488"/>
                  </a:cubicBezTo>
                  <a:cubicBezTo>
                    <a:pt x="443" y="141"/>
                    <a:pt x="443" y="141"/>
                    <a:pt x="443" y="141"/>
                  </a:cubicBezTo>
                  <a:cubicBezTo>
                    <a:pt x="215" y="0"/>
                    <a:pt x="215" y="0"/>
                    <a:pt x="215" y="0"/>
                  </a:cubicBezTo>
                  <a:lnTo>
                    <a:pt x="0" y="347"/>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9" name="Freeform 35">
              <a:extLst>
                <a:ext uri="{FF2B5EF4-FFF2-40B4-BE49-F238E27FC236}">
                  <a16:creationId xmlns:a16="http://schemas.microsoft.com/office/drawing/2014/main" id="{C54B6024-31C2-48FF-AF72-39DBA112C241}"/>
                </a:ext>
              </a:extLst>
            </p:cNvPr>
            <p:cNvSpPr>
              <a:spLocks/>
            </p:cNvSpPr>
            <p:nvPr userDrawn="1"/>
          </p:nvSpPr>
          <p:spPr bwMode="auto">
            <a:xfrm>
              <a:off x="-574008" y="4053645"/>
              <a:ext cx="127000" cy="204788"/>
            </a:xfrm>
            <a:custGeom>
              <a:avLst/>
              <a:gdLst>
                <a:gd name="T0" fmla="*/ 15 w 39"/>
                <a:gd name="T1" fmla="*/ 63 h 63"/>
                <a:gd name="T2" fmla="*/ 31 w 39"/>
                <a:gd name="T3" fmla="*/ 37 h 63"/>
                <a:gd name="T4" fmla="*/ 33 w 39"/>
                <a:gd name="T5" fmla="*/ 0 h 63"/>
                <a:gd name="T6" fmla="*/ 0 w 39"/>
                <a:gd name="T7" fmla="*/ 54 h 63"/>
                <a:gd name="T8" fmla="*/ 15 w 39"/>
                <a:gd name="T9" fmla="*/ 63 h 63"/>
              </a:gdLst>
              <a:ahLst/>
              <a:cxnLst>
                <a:cxn ang="0">
                  <a:pos x="T0" y="T1"/>
                </a:cxn>
                <a:cxn ang="0">
                  <a:pos x="T2" y="T3"/>
                </a:cxn>
                <a:cxn ang="0">
                  <a:pos x="T4" y="T5"/>
                </a:cxn>
                <a:cxn ang="0">
                  <a:pos x="T6" y="T7"/>
                </a:cxn>
                <a:cxn ang="0">
                  <a:pos x="T8" y="T9"/>
                </a:cxn>
              </a:cxnLst>
              <a:rect l="0" t="0" r="r" b="b"/>
              <a:pathLst>
                <a:path w="39" h="63">
                  <a:moveTo>
                    <a:pt x="15" y="63"/>
                  </a:moveTo>
                  <a:cubicBezTo>
                    <a:pt x="31" y="37"/>
                    <a:pt x="31" y="37"/>
                    <a:pt x="31" y="37"/>
                  </a:cubicBezTo>
                  <a:cubicBezTo>
                    <a:pt x="38" y="25"/>
                    <a:pt x="39" y="12"/>
                    <a:pt x="33" y="0"/>
                  </a:cubicBezTo>
                  <a:cubicBezTo>
                    <a:pt x="0" y="54"/>
                    <a:pt x="0" y="54"/>
                    <a:pt x="0" y="54"/>
                  </a:cubicBezTo>
                  <a:lnTo>
                    <a:pt x="15" y="63"/>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6">
              <a:extLst>
                <a:ext uri="{FF2B5EF4-FFF2-40B4-BE49-F238E27FC236}">
                  <a16:creationId xmlns:a16="http://schemas.microsoft.com/office/drawing/2014/main" id="{641A4E83-E29A-4009-A6E4-A0E011167FF1}"/>
                </a:ext>
              </a:extLst>
            </p:cNvPr>
            <p:cNvSpPr>
              <a:spLocks noEditPoints="1"/>
            </p:cNvSpPr>
            <p:nvPr userDrawn="1"/>
          </p:nvSpPr>
          <p:spPr bwMode="auto">
            <a:xfrm>
              <a:off x="-935958" y="3880608"/>
              <a:ext cx="427038" cy="508000"/>
            </a:xfrm>
            <a:custGeom>
              <a:avLst/>
              <a:gdLst>
                <a:gd name="T0" fmla="*/ 71 w 131"/>
                <a:gd name="T1" fmla="*/ 0 h 156"/>
                <a:gd name="T2" fmla="*/ 11 w 131"/>
                <a:gd name="T3" fmla="*/ 97 h 156"/>
                <a:gd name="T4" fmla="*/ 22 w 131"/>
                <a:gd name="T5" fmla="*/ 146 h 156"/>
                <a:gd name="T6" fmla="*/ 71 w 131"/>
                <a:gd name="T7" fmla="*/ 134 h 156"/>
                <a:gd name="T8" fmla="*/ 131 w 131"/>
                <a:gd name="T9" fmla="*/ 38 h 156"/>
                <a:gd name="T10" fmla="*/ 130 w 131"/>
                <a:gd name="T11" fmla="*/ 37 h 156"/>
                <a:gd name="T12" fmla="*/ 71 w 131"/>
                <a:gd name="T13" fmla="*/ 0 h 156"/>
                <a:gd name="T14" fmla="*/ 54 w 131"/>
                <a:gd name="T15" fmla="*/ 95 h 156"/>
                <a:gd name="T16" fmla="*/ 50 w 131"/>
                <a:gd name="T17" fmla="*/ 81 h 156"/>
                <a:gd name="T18" fmla="*/ 68 w 131"/>
                <a:gd name="T19" fmla="*/ 53 h 156"/>
                <a:gd name="T20" fmla="*/ 69 w 131"/>
                <a:gd name="T21" fmla="*/ 40 h 156"/>
                <a:gd name="T22" fmla="*/ 91 w 131"/>
                <a:gd name="T23" fmla="*/ 35 h 156"/>
                <a:gd name="T24" fmla="*/ 96 w 131"/>
                <a:gd name="T25" fmla="*/ 57 h 156"/>
                <a:gd name="T26" fmla="*/ 85 w 131"/>
                <a:gd name="T27" fmla="*/ 64 h 156"/>
                <a:gd name="T28" fmla="*/ 67 w 131"/>
                <a:gd name="T29" fmla="*/ 92 h 156"/>
                <a:gd name="T30" fmla="*/ 54 w 131"/>
                <a:gd name="T31" fmla="*/ 9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156">
                  <a:moveTo>
                    <a:pt x="71" y="0"/>
                  </a:moveTo>
                  <a:cubicBezTo>
                    <a:pt x="11" y="97"/>
                    <a:pt x="11" y="97"/>
                    <a:pt x="11" y="97"/>
                  </a:cubicBezTo>
                  <a:cubicBezTo>
                    <a:pt x="0" y="114"/>
                    <a:pt x="6" y="136"/>
                    <a:pt x="22" y="146"/>
                  </a:cubicBezTo>
                  <a:cubicBezTo>
                    <a:pt x="39" y="156"/>
                    <a:pt x="61" y="151"/>
                    <a:pt x="71" y="134"/>
                  </a:cubicBezTo>
                  <a:cubicBezTo>
                    <a:pt x="131" y="38"/>
                    <a:pt x="131" y="38"/>
                    <a:pt x="131" y="38"/>
                  </a:cubicBezTo>
                  <a:cubicBezTo>
                    <a:pt x="130" y="37"/>
                    <a:pt x="130" y="37"/>
                    <a:pt x="130" y="37"/>
                  </a:cubicBezTo>
                  <a:lnTo>
                    <a:pt x="71" y="0"/>
                  </a:lnTo>
                  <a:close/>
                  <a:moveTo>
                    <a:pt x="54" y="95"/>
                  </a:moveTo>
                  <a:cubicBezTo>
                    <a:pt x="49" y="92"/>
                    <a:pt x="47" y="86"/>
                    <a:pt x="50" y="81"/>
                  </a:cubicBezTo>
                  <a:cubicBezTo>
                    <a:pt x="68" y="53"/>
                    <a:pt x="68" y="53"/>
                    <a:pt x="68" y="53"/>
                  </a:cubicBezTo>
                  <a:cubicBezTo>
                    <a:pt x="66" y="49"/>
                    <a:pt x="67" y="44"/>
                    <a:pt x="69" y="40"/>
                  </a:cubicBezTo>
                  <a:cubicBezTo>
                    <a:pt x="74" y="33"/>
                    <a:pt x="83" y="31"/>
                    <a:pt x="91" y="35"/>
                  </a:cubicBezTo>
                  <a:cubicBezTo>
                    <a:pt x="98" y="40"/>
                    <a:pt x="100" y="49"/>
                    <a:pt x="96" y="57"/>
                  </a:cubicBezTo>
                  <a:cubicBezTo>
                    <a:pt x="93" y="61"/>
                    <a:pt x="89" y="63"/>
                    <a:pt x="85" y="64"/>
                  </a:cubicBezTo>
                  <a:cubicBezTo>
                    <a:pt x="67" y="92"/>
                    <a:pt x="67" y="92"/>
                    <a:pt x="67" y="92"/>
                  </a:cubicBezTo>
                  <a:cubicBezTo>
                    <a:pt x="65" y="96"/>
                    <a:pt x="58" y="98"/>
                    <a:pt x="54" y="95"/>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7">
              <a:extLst>
                <a:ext uri="{FF2B5EF4-FFF2-40B4-BE49-F238E27FC236}">
                  <a16:creationId xmlns:a16="http://schemas.microsoft.com/office/drawing/2014/main" id="{E24FE6F3-F11E-4C90-B79B-45B10E7A6A09}"/>
                </a:ext>
              </a:extLst>
            </p:cNvPr>
            <p:cNvSpPr>
              <a:spLocks/>
            </p:cNvSpPr>
            <p:nvPr userDrawn="1"/>
          </p:nvSpPr>
          <p:spPr bwMode="auto">
            <a:xfrm>
              <a:off x="-672433" y="2243895"/>
              <a:ext cx="1173163" cy="1704975"/>
            </a:xfrm>
            <a:custGeom>
              <a:avLst/>
              <a:gdLst>
                <a:gd name="T0" fmla="*/ 0 w 360"/>
                <a:gd name="T1" fmla="*/ 485 h 523"/>
                <a:gd name="T2" fmla="*/ 60 w 360"/>
                <a:gd name="T3" fmla="*/ 522 h 523"/>
                <a:gd name="T4" fmla="*/ 60 w 360"/>
                <a:gd name="T5" fmla="*/ 523 h 523"/>
                <a:gd name="T6" fmla="*/ 360 w 360"/>
                <a:gd name="T7" fmla="*/ 37 h 523"/>
                <a:gd name="T8" fmla="*/ 300 w 360"/>
                <a:gd name="T9" fmla="*/ 0 h 523"/>
                <a:gd name="T10" fmla="*/ 0 w 360"/>
                <a:gd name="T11" fmla="*/ 485 h 523"/>
              </a:gdLst>
              <a:ahLst/>
              <a:cxnLst>
                <a:cxn ang="0">
                  <a:pos x="T0" y="T1"/>
                </a:cxn>
                <a:cxn ang="0">
                  <a:pos x="T2" y="T3"/>
                </a:cxn>
                <a:cxn ang="0">
                  <a:pos x="T4" y="T5"/>
                </a:cxn>
                <a:cxn ang="0">
                  <a:pos x="T6" y="T7"/>
                </a:cxn>
                <a:cxn ang="0">
                  <a:pos x="T8" y="T9"/>
                </a:cxn>
                <a:cxn ang="0">
                  <a:pos x="T10" y="T11"/>
                </a:cxn>
              </a:cxnLst>
              <a:rect l="0" t="0" r="r" b="b"/>
              <a:pathLst>
                <a:path w="360" h="523">
                  <a:moveTo>
                    <a:pt x="0" y="485"/>
                  </a:moveTo>
                  <a:cubicBezTo>
                    <a:pt x="60" y="522"/>
                    <a:pt x="60" y="522"/>
                    <a:pt x="60" y="522"/>
                  </a:cubicBezTo>
                  <a:cubicBezTo>
                    <a:pt x="60" y="522"/>
                    <a:pt x="60" y="522"/>
                    <a:pt x="60" y="523"/>
                  </a:cubicBezTo>
                  <a:cubicBezTo>
                    <a:pt x="360" y="37"/>
                    <a:pt x="360" y="37"/>
                    <a:pt x="360" y="37"/>
                  </a:cubicBezTo>
                  <a:cubicBezTo>
                    <a:pt x="300" y="0"/>
                    <a:pt x="300" y="0"/>
                    <a:pt x="300" y="0"/>
                  </a:cubicBezTo>
                  <a:lnTo>
                    <a:pt x="0" y="485"/>
                  </a:ln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8">
              <a:extLst>
                <a:ext uri="{FF2B5EF4-FFF2-40B4-BE49-F238E27FC236}">
                  <a16:creationId xmlns:a16="http://schemas.microsoft.com/office/drawing/2014/main" id="{D0B5877B-F933-4DAC-8549-B1E0FCDCE4AB}"/>
                </a:ext>
              </a:extLst>
            </p:cNvPr>
            <p:cNvSpPr>
              <a:spLocks/>
            </p:cNvSpPr>
            <p:nvPr userDrawn="1"/>
          </p:nvSpPr>
          <p:spPr bwMode="auto">
            <a:xfrm>
              <a:off x="-781970" y="3982208"/>
              <a:ext cx="171450" cy="217488"/>
            </a:xfrm>
            <a:custGeom>
              <a:avLst/>
              <a:gdLst>
                <a:gd name="T0" fmla="*/ 49 w 53"/>
                <a:gd name="T1" fmla="*/ 26 h 67"/>
                <a:gd name="T2" fmla="*/ 44 w 53"/>
                <a:gd name="T3" fmla="*/ 4 h 67"/>
                <a:gd name="T4" fmla="*/ 22 w 53"/>
                <a:gd name="T5" fmla="*/ 9 h 67"/>
                <a:gd name="T6" fmla="*/ 21 w 53"/>
                <a:gd name="T7" fmla="*/ 22 h 67"/>
                <a:gd name="T8" fmla="*/ 3 w 53"/>
                <a:gd name="T9" fmla="*/ 50 h 67"/>
                <a:gd name="T10" fmla="*/ 7 w 53"/>
                <a:gd name="T11" fmla="*/ 64 h 67"/>
                <a:gd name="T12" fmla="*/ 20 w 53"/>
                <a:gd name="T13" fmla="*/ 61 h 67"/>
                <a:gd name="T14" fmla="*/ 38 w 53"/>
                <a:gd name="T15" fmla="*/ 33 h 67"/>
                <a:gd name="T16" fmla="*/ 49 w 53"/>
                <a:gd name="T17" fmla="*/ 2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67">
                  <a:moveTo>
                    <a:pt x="49" y="26"/>
                  </a:moveTo>
                  <a:cubicBezTo>
                    <a:pt x="53" y="18"/>
                    <a:pt x="51" y="9"/>
                    <a:pt x="44" y="4"/>
                  </a:cubicBezTo>
                  <a:cubicBezTo>
                    <a:pt x="36" y="0"/>
                    <a:pt x="27" y="2"/>
                    <a:pt x="22" y="9"/>
                  </a:cubicBezTo>
                  <a:cubicBezTo>
                    <a:pt x="20" y="13"/>
                    <a:pt x="19" y="18"/>
                    <a:pt x="21" y="22"/>
                  </a:cubicBezTo>
                  <a:cubicBezTo>
                    <a:pt x="3" y="50"/>
                    <a:pt x="3" y="50"/>
                    <a:pt x="3" y="50"/>
                  </a:cubicBezTo>
                  <a:cubicBezTo>
                    <a:pt x="0" y="55"/>
                    <a:pt x="2" y="61"/>
                    <a:pt x="7" y="64"/>
                  </a:cubicBezTo>
                  <a:cubicBezTo>
                    <a:pt x="11" y="67"/>
                    <a:pt x="18" y="65"/>
                    <a:pt x="20" y="61"/>
                  </a:cubicBezTo>
                  <a:cubicBezTo>
                    <a:pt x="38" y="33"/>
                    <a:pt x="38" y="33"/>
                    <a:pt x="38" y="33"/>
                  </a:cubicBezTo>
                  <a:cubicBezTo>
                    <a:pt x="42" y="32"/>
                    <a:pt x="46" y="30"/>
                    <a:pt x="49" y="26"/>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9">
              <a:extLst>
                <a:ext uri="{FF2B5EF4-FFF2-40B4-BE49-F238E27FC236}">
                  <a16:creationId xmlns:a16="http://schemas.microsoft.com/office/drawing/2014/main" id="{EE64C29A-30AE-4C6C-8720-5FD6379365DE}"/>
                </a:ext>
              </a:extLst>
            </p:cNvPr>
            <p:cNvSpPr>
              <a:spLocks/>
            </p:cNvSpPr>
            <p:nvPr userDrawn="1"/>
          </p:nvSpPr>
          <p:spPr bwMode="auto">
            <a:xfrm>
              <a:off x="-958183" y="3834570"/>
              <a:ext cx="195263" cy="206375"/>
            </a:xfrm>
            <a:custGeom>
              <a:avLst/>
              <a:gdLst>
                <a:gd name="T0" fmla="*/ 17 w 60"/>
                <a:gd name="T1" fmla="*/ 21 h 63"/>
                <a:gd name="T2" fmla="*/ 0 w 60"/>
                <a:gd name="T3" fmla="*/ 48 h 63"/>
                <a:gd name="T4" fmla="*/ 24 w 60"/>
                <a:gd name="T5" fmla="*/ 63 h 63"/>
                <a:gd name="T6" fmla="*/ 60 w 60"/>
                <a:gd name="T7" fmla="*/ 5 h 63"/>
                <a:gd name="T8" fmla="*/ 17 w 60"/>
                <a:gd name="T9" fmla="*/ 21 h 63"/>
              </a:gdLst>
              <a:ahLst/>
              <a:cxnLst>
                <a:cxn ang="0">
                  <a:pos x="T0" y="T1"/>
                </a:cxn>
                <a:cxn ang="0">
                  <a:pos x="T2" y="T3"/>
                </a:cxn>
                <a:cxn ang="0">
                  <a:pos x="T4" y="T5"/>
                </a:cxn>
                <a:cxn ang="0">
                  <a:pos x="T6" y="T7"/>
                </a:cxn>
                <a:cxn ang="0">
                  <a:pos x="T8" y="T9"/>
                </a:cxn>
              </a:cxnLst>
              <a:rect l="0" t="0" r="r" b="b"/>
              <a:pathLst>
                <a:path w="60" h="63">
                  <a:moveTo>
                    <a:pt x="17" y="21"/>
                  </a:moveTo>
                  <a:cubicBezTo>
                    <a:pt x="0" y="48"/>
                    <a:pt x="0" y="48"/>
                    <a:pt x="0" y="48"/>
                  </a:cubicBezTo>
                  <a:cubicBezTo>
                    <a:pt x="24" y="63"/>
                    <a:pt x="24" y="63"/>
                    <a:pt x="24" y="63"/>
                  </a:cubicBezTo>
                  <a:cubicBezTo>
                    <a:pt x="60" y="5"/>
                    <a:pt x="60" y="5"/>
                    <a:pt x="60" y="5"/>
                  </a:cubicBezTo>
                  <a:cubicBezTo>
                    <a:pt x="44" y="0"/>
                    <a:pt x="26" y="7"/>
                    <a:pt x="17" y="21"/>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0">
              <a:extLst>
                <a:ext uri="{FF2B5EF4-FFF2-40B4-BE49-F238E27FC236}">
                  <a16:creationId xmlns:a16="http://schemas.microsoft.com/office/drawing/2014/main" id="{D4F2F043-D680-4E85-867E-5944076B1D53}"/>
                </a:ext>
              </a:extLst>
            </p:cNvPr>
            <p:cNvSpPr>
              <a:spLocks/>
            </p:cNvSpPr>
            <p:nvPr userDrawn="1"/>
          </p:nvSpPr>
          <p:spPr bwMode="auto">
            <a:xfrm>
              <a:off x="-743870" y="1969258"/>
              <a:ext cx="993775" cy="1339850"/>
            </a:xfrm>
            <a:custGeom>
              <a:avLst/>
              <a:gdLst>
                <a:gd name="T0" fmla="*/ 6 w 305"/>
                <a:gd name="T1" fmla="*/ 292 h 411"/>
                <a:gd name="T2" fmla="*/ 97 w 305"/>
                <a:gd name="T3" fmla="*/ 411 h 411"/>
                <a:gd name="T4" fmla="*/ 305 w 305"/>
                <a:gd name="T5" fmla="*/ 74 h 411"/>
                <a:gd name="T6" fmla="*/ 186 w 305"/>
                <a:gd name="T7" fmla="*/ 0 h 411"/>
                <a:gd name="T8" fmla="*/ 6 w 305"/>
                <a:gd name="T9" fmla="*/ 292 h 411"/>
              </a:gdLst>
              <a:ahLst/>
              <a:cxnLst>
                <a:cxn ang="0">
                  <a:pos x="T0" y="T1"/>
                </a:cxn>
                <a:cxn ang="0">
                  <a:pos x="T2" y="T3"/>
                </a:cxn>
                <a:cxn ang="0">
                  <a:pos x="T4" y="T5"/>
                </a:cxn>
                <a:cxn ang="0">
                  <a:pos x="T6" y="T7"/>
                </a:cxn>
                <a:cxn ang="0">
                  <a:pos x="T8" y="T9"/>
                </a:cxn>
              </a:cxnLst>
              <a:rect l="0" t="0" r="r" b="b"/>
              <a:pathLst>
                <a:path w="305" h="411">
                  <a:moveTo>
                    <a:pt x="6" y="292"/>
                  </a:moveTo>
                  <a:cubicBezTo>
                    <a:pt x="0" y="301"/>
                    <a:pt x="12" y="337"/>
                    <a:pt x="97" y="411"/>
                  </a:cubicBezTo>
                  <a:cubicBezTo>
                    <a:pt x="305" y="74"/>
                    <a:pt x="305" y="74"/>
                    <a:pt x="305" y="74"/>
                  </a:cubicBezTo>
                  <a:cubicBezTo>
                    <a:pt x="186" y="0"/>
                    <a:pt x="186" y="0"/>
                    <a:pt x="186" y="0"/>
                  </a:cubicBezTo>
                  <a:lnTo>
                    <a:pt x="6" y="292"/>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41">
              <a:extLst>
                <a:ext uri="{FF2B5EF4-FFF2-40B4-BE49-F238E27FC236}">
                  <a16:creationId xmlns:a16="http://schemas.microsoft.com/office/drawing/2014/main" id="{86A5C06D-25D5-4C7B-9AA0-7AF9009F0559}"/>
                </a:ext>
              </a:extLst>
            </p:cNvPr>
            <p:cNvSpPr>
              <a:spLocks/>
            </p:cNvSpPr>
            <p:nvPr userDrawn="1"/>
          </p:nvSpPr>
          <p:spPr bwMode="auto">
            <a:xfrm>
              <a:off x="-2028158" y="3596445"/>
              <a:ext cx="473075" cy="485775"/>
            </a:xfrm>
            <a:custGeom>
              <a:avLst/>
              <a:gdLst>
                <a:gd name="T0" fmla="*/ 175 w 298"/>
                <a:gd name="T1" fmla="*/ 306 h 306"/>
                <a:gd name="T2" fmla="*/ 298 w 298"/>
                <a:gd name="T3" fmla="*/ 109 h 306"/>
                <a:gd name="T4" fmla="*/ 124 w 298"/>
                <a:gd name="T5" fmla="*/ 0 h 306"/>
                <a:gd name="T6" fmla="*/ 0 w 298"/>
                <a:gd name="T7" fmla="*/ 197 h 306"/>
                <a:gd name="T8" fmla="*/ 175 w 298"/>
                <a:gd name="T9" fmla="*/ 306 h 306"/>
              </a:gdLst>
              <a:ahLst/>
              <a:cxnLst>
                <a:cxn ang="0">
                  <a:pos x="T0" y="T1"/>
                </a:cxn>
                <a:cxn ang="0">
                  <a:pos x="T2" y="T3"/>
                </a:cxn>
                <a:cxn ang="0">
                  <a:pos x="T4" y="T5"/>
                </a:cxn>
                <a:cxn ang="0">
                  <a:pos x="T6" y="T7"/>
                </a:cxn>
                <a:cxn ang="0">
                  <a:pos x="T8" y="T9"/>
                </a:cxn>
              </a:cxnLst>
              <a:rect l="0" t="0" r="r" b="b"/>
              <a:pathLst>
                <a:path w="298" h="306">
                  <a:moveTo>
                    <a:pt x="175" y="306"/>
                  </a:moveTo>
                  <a:lnTo>
                    <a:pt x="298" y="109"/>
                  </a:lnTo>
                  <a:lnTo>
                    <a:pt x="124" y="0"/>
                  </a:lnTo>
                  <a:lnTo>
                    <a:pt x="0" y="197"/>
                  </a:lnTo>
                  <a:lnTo>
                    <a:pt x="175" y="30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42">
              <a:extLst>
                <a:ext uri="{FF2B5EF4-FFF2-40B4-BE49-F238E27FC236}">
                  <a16:creationId xmlns:a16="http://schemas.microsoft.com/office/drawing/2014/main" id="{3422A74B-E93C-4750-BD60-AE03F9662219}"/>
                </a:ext>
              </a:extLst>
            </p:cNvPr>
            <p:cNvSpPr>
              <a:spLocks/>
            </p:cNvSpPr>
            <p:nvPr userDrawn="1"/>
          </p:nvSpPr>
          <p:spPr bwMode="auto">
            <a:xfrm>
              <a:off x="-1799558" y="3496433"/>
              <a:ext cx="306388" cy="217488"/>
            </a:xfrm>
            <a:custGeom>
              <a:avLst/>
              <a:gdLst>
                <a:gd name="T0" fmla="*/ 0 w 193"/>
                <a:gd name="T1" fmla="*/ 28 h 137"/>
                <a:gd name="T2" fmla="*/ 175 w 193"/>
                <a:gd name="T3" fmla="*/ 137 h 137"/>
                <a:gd name="T4" fmla="*/ 193 w 193"/>
                <a:gd name="T5" fmla="*/ 108 h 137"/>
                <a:gd name="T6" fmla="*/ 19 w 193"/>
                <a:gd name="T7" fmla="*/ 0 h 137"/>
                <a:gd name="T8" fmla="*/ 0 w 193"/>
                <a:gd name="T9" fmla="*/ 28 h 137"/>
              </a:gdLst>
              <a:ahLst/>
              <a:cxnLst>
                <a:cxn ang="0">
                  <a:pos x="T0" y="T1"/>
                </a:cxn>
                <a:cxn ang="0">
                  <a:pos x="T2" y="T3"/>
                </a:cxn>
                <a:cxn ang="0">
                  <a:pos x="T4" y="T5"/>
                </a:cxn>
                <a:cxn ang="0">
                  <a:pos x="T6" y="T7"/>
                </a:cxn>
                <a:cxn ang="0">
                  <a:pos x="T8" y="T9"/>
                </a:cxn>
              </a:cxnLst>
              <a:rect l="0" t="0" r="r" b="b"/>
              <a:pathLst>
                <a:path w="193" h="137">
                  <a:moveTo>
                    <a:pt x="0" y="28"/>
                  </a:moveTo>
                  <a:lnTo>
                    <a:pt x="175" y="137"/>
                  </a:lnTo>
                  <a:lnTo>
                    <a:pt x="193" y="108"/>
                  </a:lnTo>
                  <a:lnTo>
                    <a:pt x="19" y="0"/>
                  </a:lnTo>
                  <a:lnTo>
                    <a:pt x="0" y="2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3">
              <a:extLst>
                <a:ext uri="{FF2B5EF4-FFF2-40B4-BE49-F238E27FC236}">
                  <a16:creationId xmlns:a16="http://schemas.microsoft.com/office/drawing/2014/main" id="{7B8E24D4-5593-4266-B5B6-0395145CDBFF}"/>
                </a:ext>
              </a:extLst>
            </p:cNvPr>
            <p:cNvSpPr>
              <a:spLocks/>
            </p:cNvSpPr>
            <p:nvPr userDrawn="1"/>
          </p:nvSpPr>
          <p:spPr bwMode="auto">
            <a:xfrm>
              <a:off x="-1737645" y="3075745"/>
              <a:ext cx="504825" cy="538163"/>
            </a:xfrm>
            <a:custGeom>
              <a:avLst/>
              <a:gdLst>
                <a:gd name="T0" fmla="*/ 175 w 318"/>
                <a:gd name="T1" fmla="*/ 339 h 339"/>
                <a:gd name="T2" fmla="*/ 318 w 318"/>
                <a:gd name="T3" fmla="*/ 106 h 339"/>
                <a:gd name="T4" fmla="*/ 144 w 318"/>
                <a:gd name="T5" fmla="*/ 0 h 339"/>
                <a:gd name="T6" fmla="*/ 0 w 318"/>
                <a:gd name="T7" fmla="*/ 230 h 339"/>
                <a:gd name="T8" fmla="*/ 175 w 318"/>
                <a:gd name="T9" fmla="*/ 339 h 339"/>
              </a:gdLst>
              <a:ahLst/>
              <a:cxnLst>
                <a:cxn ang="0">
                  <a:pos x="T0" y="T1"/>
                </a:cxn>
                <a:cxn ang="0">
                  <a:pos x="T2" y="T3"/>
                </a:cxn>
                <a:cxn ang="0">
                  <a:pos x="T4" y="T5"/>
                </a:cxn>
                <a:cxn ang="0">
                  <a:pos x="T6" y="T7"/>
                </a:cxn>
                <a:cxn ang="0">
                  <a:pos x="T8" y="T9"/>
                </a:cxn>
              </a:cxnLst>
              <a:rect l="0" t="0" r="r" b="b"/>
              <a:pathLst>
                <a:path w="318" h="339">
                  <a:moveTo>
                    <a:pt x="175" y="339"/>
                  </a:moveTo>
                  <a:lnTo>
                    <a:pt x="318" y="106"/>
                  </a:lnTo>
                  <a:lnTo>
                    <a:pt x="144" y="0"/>
                  </a:lnTo>
                  <a:lnTo>
                    <a:pt x="0" y="230"/>
                  </a:lnTo>
                  <a:lnTo>
                    <a:pt x="175" y="339"/>
                  </a:lnTo>
                  <a:close/>
                </a:path>
              </a:pathLst>
            </a:custGeom>
            <a:solidFill>
              <a:srgbClr val="3FA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4">
              <a:extLst>
                <a:ext uri="{FF2B5EF4-FFF2-40B4-BE49-F238E27FC236}">
                  <a16:creationId xmlns:a16="http://schemas.microsoft.com/office/drawing/2014/main" id="{8D436E9C-F996-4841-A65E-F55F485CE436}"/>
                </a:ext>
              </a:extLst>
            </p:cNvPr>
            <p:cNvSpPr>
              <a:spLocks/>
            </p:cNvSpPr>
            <p:nvPr userDrawn="1"/>
          </p:nvSpPr>
          <p:spPr bwMode="auto">
            <a:xfrm>
              <a:off x="-1474120" y="2856670"/>
              <a:ext cx="433388" cy="331788"/>
            </a:xfrm>
            <a:custGeom>
              <a:avLst/>
              <a:gdLst>
                <a:gd name="T0" fmla="*/ 84 w 133"/>
                <a:gd name="T1" fmla="*/ 102 h 102"/>
                <a:gd name="T2" fmla="*/ 133 w 133"/>
                <a:gd name="T3" fmla="*/ 24 h 102"/>
                <a:gd name="T4" fmla="*/ 0 w 133"/>
                <a:gd name="T5" fmla="*/ 50 h 102"/>
                <a:gd name="T6" fmla="*/ 84 w 133"/>
                <a:gd name="T7" fmla="*/ 102 h 102"/>
              </a:gdLst>
              <a:ahLst/>
              <a:cxnLst>
                <a:cxn ang="0">
                  <a:pos x="T0" y="T1"/>
                </a:cxn>
                <a:cxn ang="0">
                  <a:pos x="T2" y="T3"/>
                </a:cxn>
                <a:cxn ang="0">
                  <a:pos x="T4" y="T5"/>
                </a:cxn>
                <a:cxn ang="0">
                  <a:pos x="T6" y="T7"/>
                </a:cxn>
              </a:cxnLst>
              <a:rect l="0" t="0" r="r" b="b"/>
              <a:pathLst>
                <a:path w="133" h="102">
                  <a:moveTo>
                    <a:pt x="84" y="102"/>
                  </a:moveTo>
                  <a:cubicBezTo>
                    <a:pt x="133" y="24"/>
                    <a:pt x="133" y="24"/>
                    <a:pt x="133" y="24"/>
                  </a:cubicBezTo>
                  <a:cubicBezTo>
                    <a:pt x="86" y="0"/>
                    <a:pt x="30" y="11"/>
                    <a:pt x="0" y="50"/>
                  </a:cubicBezTo>
                  <a:lnTo>
                    <a:pt x="84" y="102"/>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5">
              <a:extLst>
                <a:ext uri="{FF2B5EF4-FFF2-40B4-BE49-F238E27FC236}">
                  <a16:creationId xmlns:a16="http://schemas.microsoft.com/office/drawing/2014/main" id="{3346BCCC-8D19-46E3-AABE-CD528462AA83}"/>
                </a:ext>
              </a:extLst>
            </p:cNvPr>
            <p:cNvSpPr>
              <a:spLocks noEditPoints="1"/>
            </p:cNvSpPr>
            <p:nvPr userDrawn="1"/>
          </p:nvSpPr>
          <p:spPr bwMode="auto">
            <a:xfrm>
              <a:off x="-2288508" y="1878770"/>
              <a:ext cx="4448175" cy="4659313"/>
            </a:xfrm>
            <a:custGeom>
              <a:avLst/>
              <a:gdLst>
                <a:gd name="T0" fmla="*/ 1334 w 1365"/>
                <a:gd name="T1" fmla="*/ 421 h 1429"/>
                <a:gd name="T2" fmla="*/ 1112 w 1365"/>
                <a:gd name="T3" fmla="*/ 284 h 1429"/>
                <a:gd name="T4" fmla="*/ 790 w 1365"/>
                <a:gd name="T5" fmla="*/ 85 h 1429"/>
                <a:gd name="T6" fmla="*/ 393 w 1365"/>
                <a:gd name="T7" fmla="*/ 307 h 1429"/>
                <a:gd name="T8" fmla="*/ 147 w 1365"/>
                <a:gd name="T9" fmla="*/ 477 h 1429"/>
                <a:gd name="T10" fmla="*/ 58 w 1365"/>
                <a:gd name="T11" fmla="*/ 621 h 1429"/>
                <a:gd name="T12" fmla="*/ 887 w 1365"/>
                <a:gd name="T13" fmla="*/ 1266 h 1429"/>
                <a:gd name="T14" fmla="*/ 1115 w 1365"/>
                <a:gd name="T15" fmla="*/ 1117 h 1429"/>
                <a:gd name="T16" fmla="*/ 1211 w 1365"/>
                <a:gd name="T17" fmla="*/ 962 h 1429"/>
                <a:gd name="T18" fmla="*/ 28 w 1365"/>
                <a:gd name="T19" fmla="*/ 936 h 1429"/>
                <a:gd name="T20" fmla="*/ 182 w 1365"/>
                <a:gd name="T21" fmla="*/ 686 h 1429"/>
                <a:gd name="T22" fmla="*/ 271 w 1365"/>
                <a:gd name="T23" fmla="*/ 542 h 1429"/>
                <a:gd name="T24" fmla="*/ 411 w 1365"/>
                <a:gd name="T25" fmla="*/ 317 h 1429"/>
                <a:gd name="T26" fmla="*/ 560 w 1365"/>
                <a:gd name="T27" fmla="*/ 456 h 1429"/>
                <a:gd name="T28" fmla="*/ 321 w 1365"/>
                <a:gd name="T29" fmla="*/ 594 h 1429"/>
                <a:gd name="T30" fmla="*/ 243 w 1365"/>
                <a:gd name="T31" fmla="*/ 783 h 1429"/>
                <a:gd name="T32" fmla="*/ 682 w 1365"/>
                <a:gd name="T33" fmla="*/ 1261 h 1429"/>
                <a:gd name="T34" fmla="*/ 849 w 1365"/>
                <a:gd name="T35" fmla="*/ 1140 h 1429"/>
                <a:gd name="T36" fmla="*/ 901 w 1365"/>
                <a:gd name="T37" fmla="*/ 916 h 1429"/>
                <a:gd name="T38" fmla="*/ 1300 w 1365"/>
                <a:gd name="T39" fmla="*/ 476 h 1429"/>
                <a:gd name="T40" fmla="*/ 1095 w 1365"/>
                <a:gd name="T41" fmla="*/ 891 h 1429"/>
                <a:gd name="T42" fmla="*/ 1000 w 1365"/>
                <a:gd name="T43" fmla="*/ 1046 h 1429"/>
                <a:gd name="T44" fmla="*/ 875 w 1365"/>
                <a:gd name="T45" fmla="*/ 1248 h 1429"/>
                <a:gd name="T46" fmla="*/ 159 w 1365"/>
                <a:gd name="T47" fmla="*/ 496 h 1429"/>
                <a:gd name="T48" fmla="*/ 334 w 1365"/>
                <a:gd name="T49" fmla="*/ 402 h 1429"/>
                <a:gd name="T50" fmla="*/ 254 w 1365"/>
                <a:gd name="T51" fmla="*/ 532 h 1429"/>
                <a:gd name="T52" fmla="*/ 225 w 1365"/>
                <a:gd name="T53" fmla="*/ 580 h 1429"/>
                <a:gd name="T54" fmla="*/ 225 w 1365"/>
                <a:gd name="T55" fmla="*/ 580 h 1429"/>
                <a:gd name="T56" fmla="*/ 155 w 1365"/>
                <a:gd name="T57" fmla="*/ 693 h 1429"/>
                <a:gd name="T58" fmla="*/ 327 w 1365"/>
                <a:gd name="T59" fmla="*/ 622 h 1429"/>
                <a:gd name="T60" fmla="*/ 503 w 1365"/>
                <a:gd name="T61" fmla="*/ 759 h 1429"/>
                <a:gd name="T62" fmla="*/ 749 w 1365"/>
                <a:gd name="T63" fmla="*/ 976 h 1429"/>
                <a:gd name="T64" fmla="*/ 842 w 1365"/>
                <a:gd name="T65" fmla="*/ 1121 h 1429"/>
                <a:gd name="T66" fmla="*/ 745 w 1365"/>
                <a:gd name="T67" fmla="*/ 1232 h 1429"/>
                <a:gd name="T68" fmla="*/ 253 w 1365"/>
                <a:gd name="T69" fmla="*/ 802 h 1429"/>
                <a:gd name="T70" fmla="*/ 801 w 1365"/>
                <a:gd name="T71" fmla="*/ 1141 h 1429"/>
                <a:gd name="T72" fmla="*/ 789 w 1365"/>
                <a:gd name="T73" fmla="*/ 806 h 1429"/>
                <a:gd name="T74" fmla="*/ 748 w 1365"/>
                <a:gd name="T75" fmla="*/ 910 h 1429"/>
                <a:gd name="T76" fmla="*/ 800 w 1365"/>
                <a:gd name="T77" fmla="*/ 788 h 1429"/>
                <a:gd name="T78" fmla="*/ 574 w 1365"/>
                <a:gd name="T79" fmla="*/ 714 h 1429"/>
                <a:gd name="T80" fmla="*/ 876 w 1365"/>
                <a:gd name="T81" fmla="*/ 665 h 1429"/>
                <a:gd name="T82" fmla="*/ 526 w 1365"/>
                <a:gd name="T83" fmla="*/ 721 h 1429"/>
                <a:gd name="T84" fmla="*/ 437 w 1365"/>
                <a:gd name="T85" fmla="*/ 760 h 1429"/>
                <a:gd name="T86" fmla="*/ 546 w 1365"/>
                <a:gd name="T87" fmla="*/ 652 h 1429"/>
                <a:gd name="T88" fmla="*/ 425 w 1365"/>
                <a:gd name="T89" fmla="*/ 621 h 1429"/>
                <a:gd name="T90" fmla="*/ 848 w 1365"/>
                <a:gd name="T91" fmla="*/ 920 h 1429"/>
                <a:gd name="T92" fmla="*/ 1126 w 1365"/>
                <a:gd name="T93" fmla="*/ 719 h 1429"/>
                <a:gd name="T94" fmla="*/ 1126 w 1365"/>
                <a:gd name="T95" fmla="*/ 719 h 1429"/>
                <a:gd name="T96" fmla="*/ 1118 w 1365"/>
                <a:gd name="T97" fmla="*/ 311 h 1429"/>
                <a:gd name="T98" fmla="*/ 658 w 1365"/>
                <a:gd name="T99" fmla="*/ 507 h 1429"/>
                <a:gd name="T100" fmla="*/ 856 w 1365"/>
                <a:gd name="T101" fmla="*/ 149 h 1429"/>
                <a:gd name="T102" fmla="*/ 796 w 1365"/>
                <a:gd name="T103" fmla="*/ 112 h 1429"/>
                <a:gd name="T104" fmla="*/ 660 w 1365"/>
                <a:gd name="T105" fmla="*/ 28 h 1429"/>
                <a:gd name="T106" fmla="*/ 1111 w 1365"/>
                <a:gd name="T107" fmla="*/ 1085 h 1429"/>
                <a:gd name="T108" fmla="*/ 1118 w 1365"/>
                <a:gd name="T109" fmla="*/ 893 h 1429"/>
                <a:gd name="T110" fmla="*/ 897 w 1365"/>
                <a:gd name="T111" fmla="*/ 1249 h 1429"/>
                <a:gd name="T112" fmla="*/ 954 w 1365"/>
                <a:gd name="T113" fmla="*/ 1157 h 1429"/>
                <a:gd name="T114" fmla="*/ 954 w 1365"/>
                <a:gd name="T115" fmla="*/ 1157 h 1429"/>
                <a:gd name="T116" fmla="*/ 1122 w 1365"/>
                <a:gd name="T117" fmla="*/ 1068 h 1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65" h="1429">
                  <a:moveTo>
                    <a:pt x="1175" y="800"/>
                  </a:moveTo>
                  <a:cubicBezTo>
                    <a:pt x="1365" y="493"/>
                    <a:pt x="1365" y="493"/>
                    <a:pt x="1365" y="493"/>
                  </a:cubicBezTo>
                  <a:cubicBezTo>
                    <a:pt x="1310" y="459"/>
                    <a:pt x="1310" y="459"/>
                    <a:pt x="1310" y="459"/>
                  </a:cubicBezTo>
                  <a:cubicBezTo>
                    <a:pt x="1334" y="421"/>
                    <a:pt x="1334" y="421"/>
                    <a:pt x="1334" y="421"/>
                  </a:cubicBezTo>
                  <a:cubicBezTo>
                    <a:pt x="1206" y="342"/>
                    <a:pt x="1206" y="342"/>
                    <a:pt x="1206" y="342"/>
                  </a:cubicBezTo>
                  <a:cubicBezTo>
                    <a:pt x="1197" y="337"/>
                    <a:pt x="1197" y="337"/>
                    <a:pt x="1197" y="337"/>
                  </a:cubicBezTo>
                  <a:cubicBezTo>
                    <a:pt x="1120" y="289"/>
                    <a:pt x="1120" y="289"/>
                    <a:pt x="1120" y="289"/>
                  </a:cubicBezTo>
                  <a:cubicBezTo>
                    <a:pt x="1112" y="284"/>
                    <a:pt x="1112" y="284"/>
                    <a:pt x="1112" y="284"/>
                  </a:cubicBezTo>
                  <a:cubicBezTo>
                    <a:pt x="884" y="143"/>
                    <a:pt x="884" y="143"/>
                    <a:pt x="884" y="143"/>
                  </a:cubicBezTo>
                  <a:cubicBezTo>
                    <a:pt x="875" y="138"/>
                    <a:pt x="875" y="138"/>
                    <a:pt x="875" y="138"/>
                  </a:cubicBezTo>
                  <a:cubicBezTo>
                    <a:pt x="798" y="90"/>
                    <a:pt x="798" y="90"/>
                    <a:pt x="798" y="90"/>
                  </a:cubicBezTo>
                  <a:cubicBezTo>
                    <a:pt x="790" y="85"/>
                    <a:pt x="790" y="85"/>
                    <a:pt x="790" y="85"/>
                  </a:cubicBezTo>
                  <a:cubicBezTo>
                    <a:pt x="653" y="0"/>
                    <a:pt x="653" y="0"/>
                    <a:pt x="653" y="0"/>
                  </a:cubicBezTo>
                  <a:cubicBezTo>
                    <a:pt x="630" y="39"/>
                    <a:pt x="630" y="39"/>
                    <a:pt x="630" y="39"/>
                  </a:cubicBezTo>
                  <a:cubicBezTo>
                    <a:pt x="579" y="7"/>
                    <a:pt x="579" y="7"/>
                    <a:pt x="579" y="7"/>
                  </a:cubicBezTo>
                  <a:cubicBezTo>
                    <a:pt x="393" y="307"/>
                    <a:pt x="393" y="307"/>
                    <a:pt x="393" y="307"/>
                  </a:cubicBezTo>
                  <a:cubicBezTo>
                    <a:pt x="334" y="276"/>
                    <a:pt x="261" y="293"/>
                    <a:pt x="227" y="348"/>
                  </a:cubicBezTo>
                  <a:cubicBezTo>
                    <a:pt x="222" y="356"/>
                    <a:pt x="222" y="356"/>
                    <a:pt x="222" y="356"/>
                  </a:cubicBezTo>
                  <a:cubicBezTo>
                    <a:pt x="152" y="469"/>
                    <a:pt x="152" y="469"/>
                    <a:pt x="152" y="469"/>
                  </a:cubicBezTo>
                  <a:cubicBezTo>
                    <a:pt x="147" y="477"/>
                    <a:pt x="147" y="477"/>
                    <a:pt x="147" y="477"/>
                  </a:cubicBezTo>
                  <a:cubicBezTo>
                    <a:pt x="128" y="508"/>
                    <a:pt x="128" y="508"/>
                    <a:pt x="128" y="508"/>
                  </a:cubicBezTo>
                  <a:cubicBezTo>
                    <a:pt x="123" y="517"/>
                    <a:pt x="123" y="517"/>
                    <a:pt x="123" y="517"/>
                  </a:cubicBezTo>
                  <a:cubicBezTo>
                    <a:pt x="63" y="613"/>
                    <a:pt x="63" y="613"/>
                    <a:pt x="63" y="613"/>
                  </a:cubicBezTo>
                  <a:cubicBezTo>
                    <a:pt x="58" y="621"/>
                    <a:pt x="58" y="621"/>
                    <a:pt x="58" y="621"/>
                  </a:cubicBezTo>
                  <a:cubicBezTo>
                    <a:pt x="24" y="676"/>
                    <a:pt x="41" y="749"/>
                    <a:pt x="96" y="788"/>
                  </a:cubicBezTo>
                  <a:cubicBezTo>
                    <a:pt x="0" y="943"/>
                    <a:pt x="0" y="943"/>
                    <a:pt x="0" y="943"/>
                  </a:cubicBezTo>
                  <a:cubicBezTo>
                    <a:pt x="786" y="1429"/>
                    <a:pt x="786" y="1429"/>
                    <a:pt x="786" y="1429"/>
                  </a:cubicBezTo>
                  <a:cubicBezTo>
                    <a:pt x="887" y="1266"/>
                    <a:pt x="887" y="1266"/>
                    <a:pt x="887" y="1266"/>
                  </a:cubicBezTo>
                  <a:cubicBezTo>
                    <a:pt x="944" y="1296"/>
                    <a:pt x="1015" y="1280"/>
                    <a:pt x="1048" y="1227"/>
                  </a:cubicBezTo>
                  <a:cubicBezTo>
                    <a:pt x="1053" y="1218"/>
                    <a:pt x="1053" y="1218"/>
                    <a:pt x="1053" y="1218"/>
                  </a:cubicBezTo>
                  <a:cubicBezTo>
                    <a:pt x="1110" y="1126"/>
                    <a:pt x="1110" y="1126"/>
                    <a:pt x="1110" y="1126"/>
                  </a:cubicBezTo>
                  <a:cubicBezTo>
                    <a:pt x="1115" y="1117"/>
                    <a:pt x="1115" y="1117"/>
                    <a:pt x="1115" y="1117"/>
                  </a:cubicBezTo>
                  <a:cubicBezTo>
                    <a:pt x="1134" y="1087"/>
                    <a:pt x="1134" y="1087"/>
                    <a:pt x="1134" y="1087"/>
                  </a:cubicBezTo>
                  <a:cubicBezTo>
                    <a:pt x="1139" y="1079"/>
                    <a:pt x="1139" y="1079"/>
                    <a:pt x="1139" y="1079"/>
                  </a:cubicBezTo>
                  <a:cubicBezTo>
                    <a:pt x="1206" y="971"/>
                    <a:pt x="1206" y="971"/>
                    <a:pt x="1206" y="971"/>
                  </a:cubicBezTo>
                  <a:cubicBezTo>
                    <a:pt x="1211" y="962"/>
                    <a:pt x="1211" y="962"/>
                    <a:pt x="1211" y="962"/>
                  </a:cubicBezTo>
                  <a:cubicBezTo>
                    <a:pt x="1244" y="909"/>
                    <a:pt x="1227" y="839"/>
                    <a:pt x="1175" y="800"/>
                  </a:cubicBezTo>
                  <a:close/>
                  <a:moveTo>
                    <a:pt x="869" y="1256"/>
                  </a:moveTo>
                  <a:cubicBezTo>
                    <a:pt x="780" y="1401"/>
                    <a:pt x="780" y="1401"/>
                    <a:pt x="780" y="1401"/>
                  </a:cubicBezTo>
                  <a:cubicBezTo>
                    <a:pt x="28" y="936"/>
                    <a:pt x="28" y="936"/>
                    <a:pt x="28" y="936"/>
                  </a:cubicBezTo>
                  <a:cubicBezTo>
                    <a:pt x="113" y="799"/>
                    <a:pt x="113" y="799"/>
                    <a:pt x="113" y="799"/>
                  </a:cubicBezTo>
                  <a:cubicBezTo>
                    <a:pt x="118" y="791"/>
                    <a:pt x="118" y="791"/>
                    <a:pt x="118" y="791"/>
                  </a:cubicBezTo>
                  <a:cubicBezTo>
                    <a:pt x="177" y="695"/>
                    <a:pt x="177" y="695"/>
                    <a:pt x="177" y="695"/>
                  </a:cubicBezTo>
                  <a:cubicBezTo>
                    <a:pt x="182" y="686"/>
                    <a:pt x="182" y="686"/>
                    <a:pt x="182" y="686"/>
                  </a:cubicBezTo>
                  <a:cubicBezTo>
                    <a:pt x="242" y="590"/>
                    <a:pt x="242" y="590"/>
                    <a:pt x="242" y="590"/>
                  </a:cubicBezTo>
                  <a:cubicBezTo>
                    <a:pt x="247" y="582"/>
                    <a:pt x="247" y="582"/>
                    <a:pt x="247" y="582"/>
                  </a:cubicBezTo>
                  <a:cubicBezTo>
                    <a:pt x="266" y="551"/>
                    <a:pt x="266" y="551"/>
                    <a:pt x="266" y="551"/>
                  </a:cubicBezTo>
                  <a:cubicBezTo>
                    <a:pt x="271" y="542"/>
                    <a:pt x="271" y="542"/>
                    <a:pt x="271" y="542"/>
                  </a:cubicBezTo>
                  <a:cubicBezTo>
                    <a:pt x="341" y="430"/>
                    <a:pt x="341" y="430"/>
                    <a:pt x="341" y="430"/>
                  </a:cubicBezTo>
                  <a:cubicBezTo>
                    <a:pt x="346" y="421"/>
                    <a:pt x="346" y="421"/>
                    <a:pt x="346" y="421"/>
                  </a:cubicBezTo>
                  <a:cubicBezTo>
                    <a:pt x="405" y="326"/>
                    <a:pt x="405" y="326"/>
                    <a:pt x="405" y="326"/>
                  </a:cubicBezTo>
                  <a:cubicBezTo>
                    <a:pt x="411" y="317"/>
                    <a:pt x="411" y="317"/>
                    <a:pt x="411" y="317"/>
                  </a:cubicBezTo>
                  <a:cubicBezTo>
                    <a:pt x="585" y="35"/>
                    <a:pt x="585" y="35"/>
                    <a:pt x="585" y="35"/>
                  </a:cubicBezTo>
                  <a:cubicBezTo>
                    <a:pt x="619" y="56"/>
                    <a:pt x="619" y="56"/>
                    <a:pt x="619" y="56"/>
                  </a:cubicBezTo>
                  <a:cubicBezTo>
                    <a:pt x="463" y="309"/>
                    <a:pt x="463" y="309"/>
                    <a:pt x="463" y="309"/>
                  </a:cubicBezTo>
                  <a:cubicBezTo>
                    <a:pt x="442" y="343"/>
                    <a:pt x="503" y="406"/>
                    <a:pt x="560" y="456"/>
                  </a:cubicBezTo>
                  <a:cubicBezTo>
                    <a:pt x="479" y="588"/>
                    <a:pt x="479" y="588"/>
                    <a:pt x="479" y="588"/>
                  </a:cubicBezTo>
                  <a:cubicBezTo>
                    <a:pt x="453" y="577"/>
                    <a:pt x="423" y="587"/>
                    <a:pt x="408" y="611"/>
                  </a:cubicBezTo>
                  <a:cubicBezTo>
                    <a:pt x="391" y="638"/>
                    <a:pt x="391" y="638"/>
                    <a:pt x="391" y="638"/>
                  </a:cubicBezTo>
                  <a:cubicBezTo>
                    <a:pt x="321" y="594"/>
                    <a:pt x="321" y="594"/>
                    <a:pt x="321" y="594"/>
                  </a:cubicBezTo>
                  <a:cubicBezTo>
                    <a:pt x="228" y="744"/>
                    <a:pt x="228" y="744"/>
                    <a:pt x="228" y="744"/>
                  </a:cubicBezTo>
                  <a:cubicBezTo>
                    <a:pt x="223" y="753"/>
                    <a:pt x="223" y="753"/>
                    <a:pt x="223" y="753"/>
                  </a:cubicBezTo>
                  <a:cubicBezTo>
                    <a:pt x="227" y="755"/>
                    <a:pt x="227" y="755"/>
                    <a:pt x="227" y="755"/>
                  </a:cubicBezTo>
                  <a:cubicBezTo>
                    <a:pt x="228" y="763"/>
                    <a:pt x="233" y="772"/>
                    <a:pt x="243" y="783"/>
                  </a:cubicBezTo>
                  <a:cubicBezTo>
                    <a:pt x="241" y="786"/>
                    <a:pt x="238" y="789"/>
                    <a:pt x="236" y="792"/>
                  </a:cubicBezTo>
                  <a:cubicBezTo>
                    <a:pt x="180" y="883"/>
                    <a:pt x="180" y="883"/>
                    <a:pt x="180" y="883"/>
                  </a:cubicBezTo>
                  <a:cubicBezTo>
                    <a:pt x="163" y="910"/>
                    <a:pt x="172" y="946"/>
                    <a:pt x="199" y="962"/>
                  </a:cubicBezTo>
                  <a:cubicBezTo>
                    <a:pt x="682" y="1261"/>
                    <a:pt x="682" y="1261"/>
                    <a:pt x="682" y="1261"/>
                  </a:cubicBezTo>
                  <a:cubicBezTo>
                    <a:pt x="709" y="1278"/>
                    <a:pt x="745" y="1269"/>
                    <a:pt x="762" y="1242"/>
                  </a:cubicBezTo>
                  <a:cubicBezTo>
                    <a:pt x="818" y="1151"/>
                    <a:pt x="818" y="1151"/>
                    <a:pt x="818" y="1151"/>
                  </a:cubicBezTo>
                  <a:cubicBezTo>
                    <a:pt x="821" y="1148"/>
                    <a:pt x="822" y="1143"/>
                    <a:pt x="824" y="1139"/>
                  </a:cubicBezTo>
                  <a:cubicBezTo>
                    <a:pt x="835" y="1141"/>
                    <a:pt x="843" y="1142"/>
                    <a:pt x="849" y="1140"/>
                  </a:cubicBezTo>
                  <a:cubicBezTo>
                    <a:pt x="852" y="1142"/>
                    <a:pt x="852" y="1142"/>
                    <a:pt x="852" y="1142"/>
                  </a:cubicBezTo>
                  <a:cubicBezTo>
                    <a:pt x="950" y="983"/>
                    <a:pt x="950" y="983"/>
                    <a:pt x="950" y="983"/>
                  </a:cubicBezTo>
                  <a:cubicBezTo>
                    <a:pt x="885" y="942"/>
                    <a:pt x="885" y="942"/>
                    <a:pt x="885" y="942"/>
                  </a:cubicBezTo>
                  <a:cubicBezTo>
                    <a:pt x="901" y="916"/>
                    <a:pt x="901" y="916"/>
                    <a:pt x="901" y="916"/>
                  </a:cubicBezTo>
                  <a:cubicBezTo>
                    <a:pt x="915" y="893"/>
                    <a:pt x="912" y="865"/>
                    <a:pt x="894" y="846"/>
                  </a:cubicBezTo>
                  <a:cubicBezTo>
                    <a:pt x="977" y="712"/>
                    <a:pt x="977" y="712"/>
                    <a:pt x="977" y="712"/>
                  </a:cubicBezTo>
                  <a:cubicBezTo>
                    <a:pt x="1043" y="739"/>
                    <a:pt x="1123" y="762"/>
                    <a:pt x="1143" y="730"/>
                  </a:cubicBezTo>
                  <a:cubicBezTo>
                    <a:pt x="1300" y="476"/>
                    <a:pt x="1300" y="476"/>
                    <a:pt x="1300" y="476"/>
                  </a:cubicBezTo>
                  <a:cubicBezTo>
                    <a:pt x="1337" y="500"/>
                    <a:pt x="1337" y="500"/>
                    <a:pt x="1337" y="500"/>
                  </a:cubicBezTo>
                  <a:cubicBezTo>
                    <a:pt x="1158" y="790"/>
                    <a:pt x="1158" y="790"/>
                    <a:pt x="1158" y="790"/>
                  </a:cubicBezTo>
                  <a:cubicBezTo>
                    <a:pt x="1153" y="798"/>
                    <a:pt x="1153" y="798"/>
                    <a:pt x="1153" y="798"/>
                  </a:cubicBezTo>
                  <a:cubicBezTo>
                    <a:pt x="1095" y="891"/>
                    <a:pt x="1095" y="891"/>
                    <a:pt x="1095" y="891"/>
                  </a:cubicBezTo>
                  <a:cubicBezTo>
                    <a:pt x="1090" y="899"/>
                    <a:pt x="1090" y="899"/>
                    <a:pt x="1090" y="899"/>
                  </a:cubicBezTo>
                  <a:cubicBezTo>
                    <a:pt x="1023" y="1007"/>
                    <a:pt x="1023" y="1007"/>
                    <a:pt x="1023" y="1007"/>
                  </a:cubicBezTo>
                  <a:cubicBezTo>
                    <a:pt x="1018" y="1016"/>
                    <a:pt x="1018" y="1016"/>
                    <a:pt x="1018" y="1016"/>
                  </a:cubicBezTo>
                  <a:cubicBezTo>
                    <a:pt x="1000" y="1046"/>
                    <a:pt x="1000" y="1046"/>
                    <a:pt x="1000" y="1046"/>
                  </a:cubicBezTo>
                  <a:cubicBezTo>
                    <a:pt x="994" y="1054"/>
                    <a:pt x="994" y="1054"/>
                    <a:pt x="994" y="1054"/>
                  </a:cubicBezTo>
                  <a:cubicBezTo>
                    <a:pt x="937" y="1147"/>
                    <a:pt x="937" y="1147"/>
                    <a:pt x="937" y="1147"/>
                  </a:cubicBezTo>
                  <a:cubicBezTo>
                    <a:pt x="932" y="1155"/>
                    <a:pt x="932" y="1155"/>
                    <a:pt x="932" y="1155"/>
                  </a:cubicBezTo>
                  <a:cubicBezTo>
                    <a:pt x="875" y="1248"/>
                    <a:pt x="875" y="1248"/>
                    <a:pt x="875" y="1248"/>
                  </a:cubicBezTo>
                  <a:lnTo>
                    <a:pt x="869" y="1256"/>
                  </a:lnTo>
                  <a:close/>
                  <a:moveTo>
                    <a:pt x="235" y="563"/>
                  </a:moveTo>
                  <a:cubicBezTo>
                    <a:pt x="150" y="510"/>
                    <a:pt x="150" y="510"/>
                    <a:pt x="150" y="510"/>
                  </a:cubicBezTo>
                  <a:cubicBezTo>
                    <a:pt x="159" y="496"/>
                    <a:pt x="159" y="496"/>
                    <a:pt x="159" y="496"/>
                  </a:cubicBezTo>
                  <a:cubicBezTo>
                    <a:pt x="244" y="549"/>
                    <a:pt x="244" y="549"/>
                    <a:pt x="244" y="549"/>
                  </a:cubicBezTo>
                  <a:lnTo>
                    <a:pt x="235" y="563"/>
                  </a:lnTo>
                  <a:close/>
                  <a:moveTo>
                    <a:pt x="383" y="324"/>
                  </a:moveTo>
                  <a:cubicBezTo>
                    <a:pt x="334" y="402"/>
                    <a:pt x="334" y="402"/>
                    <a:pt x="334" y="402"/>
                  </a:cubicBezTo>
                  <a:cubicBezTo>
                    <a:pt x="250" y="350"/>
                    <a:pt x="250" y="350"/>
                    <a:pt x="250" y="350"/>
                  </a:cubicBezTo>
                  <a:cubicBezTo>
                    <a:pt x="280" y="311"/>
                    <a:pt x="336" y="300"/>
                    <a:pt x="383" y="324"/>
                  </a:cubicBezTo>
                  <a:close/>
                  <a:moveTo>
                    <a:pt x="324" y="419"/>
                  </a:moveTo>
                  <a:cubicBezTo>
                    <a:pt x="254" y="532"/>
                    <a:pt x="254" y="532"/>
                    <a:pt x="254" y="532"/>
                  </a:cubicBezTo>
                  <a:cubicBezTo>
                    <a:pt x="169" y="479"/>
                    <a:pt x="169" y="479"/>
                    <a:pt x="169" y="479"/>
                  </a:cubicBezTo>
                  <a:cubicBezTo>
                    <a:pt x="239" y="367"/>
                    <a:pt x="239" y="367"/>
                    <a:pt x="239" y="367"/>
                  </a:cubicBezTo>
                  <a:lnTo>
                    <a:pt x="324" y="419"/>
                  </a:lnTo>
                  <a:close/>
                  <a:moveTo>
                    <a:pt x="225" y="580"/>
                  </a:moveTo>
                  <a:cubicBezTo>
                    <a:pt x="165" y="676"/>
                    <a:pt x="165" y="676"/>
                    <a:pt x="165" y="676"/>
                  </a:cubicBezTo>
                  <a:cubicBezTo>
                    <a:pt x="80" y="623"/>
                    <a:pt x="80" y="623"/>
                    <a:pt x="80" y="623"/>
                  </a:cubicBezTo>
                  <a:cubicBezTo>
                    <a:pt x="140" y="527"/>
                    <a:pt x="140" y="527"/>
                    <a:pt x="140" y="527"/>
                  </a:cubicBezTo>
                  <a:lnTo>
                    <a:pt x="225" y="580"/>
                  </a:lnTo>
                  <a:close/>
                  <a:moveTo>
                    <a:pt x="155" y="693"/>
                  </a:moveTo>
                  <a:cubicBezTo>
                    <a:pt x="106" y="771"/>
                    <a:pt x="106" y="771"/>
                    <a:pt x="106" y="771"/>
                  </a:cubicBezTo>
                  <a:cubicBezTo>
                    <a:pt x="64" y="740"/>
                    <a:pt x="49" y="685"/>
                    <a:pt x="70" y="641"/>
                  </a:cubicBezTo>
                  <a:lnTo>
                    <a:pt x="155" y="693"/>
                  </a:lnTo>
                  <a:close/>
                  <a:moveTo>
                    <a:pt x="525" y="968"/>
                  </a:moveTo>
                  <a:cubicBezTo>
                    <a:pt x="408" y="896"/>
                    <a:pt x="306" y="821"/>
                    <a:pt x="264" y="777"/>
                  </a:cubicBezTo>
                  <a:cubicBezTo>
                    <a:pt x="249" y="761"/>
                    <a:pt x="247" y="754"/>
                    <a:pt x="246" y="753"/>
                  </a:cubicBezTo>
                  <a:cubicBezTo>
                    <a:pt x="327" y="622"/>
                    <a:pt x="327" y="622"/>
                    <a:pt x="327" y="622"/>
                  </a:cubicBezTo>
                  <a:cubicBezTo>
                    <a:pt x="422" y="680"/>
                    <a:pt x="422" y="680"/>
                    <a:pt x="422" y="680"/>
                  </a:cubicBezTo>
                  <a:cubicBezTo>
                    <a:pt x="409" y="701"/>
                    <a:pt x="409" y="701"/>
                    <a:pt x="409" y="701"/>
                  </a:cubicBezTo>
                  <a:cubicBezTo>
                    <a:pt x="393" y="727"/>
                    <a:pt x="401" y="761"/>
                    <a:pt x="427" y="777"/>
                  </a:cubicBezTo>
                  <a:cubicBezTo>
                    <a:pt x="453" y="793"/>
                    <a:pt x="487" y="785"/>
                    <a:pt x="503" y="759"/>
                  </a:cubicBezTo>
                  <a:cubicBezTo>
                    <a:pt x="516" y="738"/>
                    <a:pt x="516" y="738"/>
                    <a:pt x="516" y="738"/>
                  </a:cubicBezTo>
                  <a:cubicBezTo>
                    <a:pt x="744" y="879"/>
                    <a:pt x="744" y="879"/>
                    <a:pt x="744" y="879"/>
                  </a:cubicBezTo>
                  <a:cubicBezTo>
                    <a:pt x="731" y="900"/>
                    <a:pt x="731" y="900"/>
                    <a:pt x="731" y="900"/>
                  </a:cubicBezTo>
                  <a:cubicBezTo>
                    <a:pt x="715" y="926"/>
                    <a:pt x="723" y="960"/>
                    <a:pt x="749" y="976"/>
                  </a:cubicBezTo>
                  <a:cubicBezTo>
                    <a:pt x="775" y="992"/>
                    <a:pt x="809" y="984"/>
                    <a:pt x="825" y="958"/>
                  </a:cubicBezTo>
                  <a:cubicBezTo>
                    <a:pt x="838" y="937"/>
                    <a:pt x="838" y="937"/>
                    <a:pt x="838" y="937"/>
                  </a:cubicBezTo>
                  <a:cubicBezTo>
                    <a:pt x="923" y="990"/>
                    <a:pt x="923" y="990"/>
                    <a:pt x="923" y="990"/>
                  </a:cubicBezTo>
                  <a:cubicBezTo>
                    <a:pt x="842" y="1121"/>
                    <a:pt x="842" y="1121"/>
                    <a:pt x="842" y="1121"/>
                  </a:cubicBezTo>
                  <a:cubicBezTo>
                    <a:pt x="840" y="1121"/>
                    <a:pt x="834" y="1122"/>
                    <a:pt x="819" y="1118"/>
                  </a:cubicBezTo>
                  <a:cubicBezTo>
                    <a:pt x="763" y="1102"/>
                    <a:pt x="648" y="1044"/>
                    <a:pt x="525" y="968"/>
                  </a:cubicBezTo>
                  <a:close/>
                  <a:moveTo>
                    <a:pt x="801" y="1141"/>
                  </a:moveTo>
                  <a:cubicBezTo>
                    <a:pt x="745" y="1232"/>
                    <a:pt x="745" y="1232"/>
                    <a:pt x="745" y="1232"/>
                  </a:cubicBezTo>
                  <a:cubicBezTo>
                    <a:pt x="734" y="1249"/>
                    <a:pt x="711" y="1255"/>
                    <a:pt x="693" y="1244"/>
                  </a:cubicBezTo>
                  <a:cubicBezTo>
                    <a:pt x="210" y="945"/>
                    <a:pt x="210" y="945"/>
                    <a:pt x="210" y="945"/>
                  </a:cubicBezTo>
                  <a:cubicBezTo>
                    <a:pt x="192" y="934"/>
                    <a:pt x="186" y="911"/>
                    <a:pt x="197" y="893"/>
                  </a:cubicBezTo>
                  <a:cubicBezTo>
                    <a:pt x="253" y="802"/>
                    <a:pt x="253" y="802"/>
                    <a:pt x="253" y="802"/>
                  </a:cubicBezTo>
                  <a:cubicBezTo>
                    <a:pt x="254" y="801"/>
                    <a:pt x="256" y="799"/>
                    <a:pt x="257" y="798"/>
                  </a:cubicBezTo>
                  <a:cubicBezTo>
                    <a:pt x="304" y="844"/>
                    <a:pt x="401" y="915"/>
                    <a:pt x="514" y="985"/>
                  </a:cubicBezTo>
                  <a:cubicBezTo>
                    <a:pt x="632" y="1058"/>
                    <a:pt x="744" y="1115"/>
                    <a:pt x="805" y="1134"/>
                  </a:cubicBezTo>
                  <a:cubicBezTo>
                    <a:pt x="804" y="1136"/>
                    <a:pt x="803" y="1139"/>
                    <a:pt x="801" y="1141"/>
                  </a:cubicBezTo>
                  <a:close/>
                  <a:moveTo>
                    <a:pt x="754" y="862"/>
                  </a:moveTo>
                  <a:cubicBezTo>
                    <a:pt x="735" y="850"/>
                    <a:pt x="735" y="850"/>
                    <a:pt x="735" y="850"/>
                  </a:cubicBezTo>
                  <a:cubicBezTo>
                    <a:pt x="751" y="823"/>
                    <a:pt x="751" y="823"/>
                    <a:pt x="751" y="823"/>
                  </a:cubicBezTo>
                  <a:cubicBezTo>
                    <a:pt x="760" y="810"/>
                    <a:pt x="774" y="804"/>
                    <a:pt x="789" y="806"/>
                  </a:cubicBezTo>
                  <a:lnTo>
                    <a:pt x="754" y="862"/>
                  </a:lnTo>
                  <a:close/>
                  <a:moveTo>
                    <a:pt x="808" y="948"/>
                  </a:moveTo>
                  <a:cubicBezTo>
                    <a:pt x="798" y="964"/>
                    <a:pt x="776" y="969"/>
                    <a:pt x="759" y="959"/>
                  </a:cubicBezTo>
                  <a:cubicBezTo>
                    <a:pt x="743" y="949"/>
                    <a:pt x="738" y="927"/>
                    <a:pt x="748" y="910"/>
                  </a:cubicBezTo>
                  <a:cubicBezTo>
                    <a:pt x="808" y="813"/>
                    <a:pt x="808" y="813"/>
                    <a:pt x="808" y="813"/>
                  </a:cubicBezTo>
                  <a:cubicBezTo>
                    <a:pt x="868" y="851"/>
                    <a:pt x="868" y="851"/>
                    <a:pt x="868" y="851"/>
                  </a:cubicBezTo>
                  <a:lnTo>
                    <a:pt x="808" y="948"/>
                  </a:lnTo>
                  <a:close/>
                  <a:moveTo>
                    <a:pt x="800" y="788"/>
                  </a:moveTo>
                  <a:cubicBezTo>
                    <a:pt x="775" y="780"/>
                    <a:pt x="748" y="790"/>
                    <a:pt x="734" y="813"/>
                  </a:cubicBezTo>
                  <a:cubicBezTo>
                    <a:pt x="718" y="839"/>
                    <a:pt x="718" y="839"/>
                    <a:pt x="718" y="839"/>
                  </a:cubicBezTo>
                  <a:cubicBezTo>
                    <a:pt x="558" y="741"/>
                    <a:pt x="558" y="741"/>
                    <a:pt x="558" y="741"/>
                  </a:cubicBezTo>
                  <a:cubicBezTo>
                    <a:pt x="574" y="714"/>
                    <a:pt x="574" y="714"/>
                    <a:pt x="574" y="714"/>
                  </a:cubicBezTo>
                  <a:cubicBezTo>
                    <a:pt x="587" y="693"/>
                    <a:pt x="586" y="667"/>
                    <a:pt x="571" y="648"/>
                  </a:cubicBezTo>
                  <a:cubicBezTo>
                    <a:pt x="648" y="524"/>
                    <a:pt x="648" y="524"/>
                    <a:pt x="648" y="524"/>
                  </a:cubicBezTo>
                  <a:cubicBezTo>
                    <a:pt x="682" y="549"/>
                    <a:pt x="718" y="573"/>
                    <a:pt x="755" y="596"/>
                  </a:cubicBezTo>
                  <a:cubicBezTo>
                    <a:pt x="796" y="621"/>
                    <a:pt x="836" y="644"/>
                    <a:pt x="876" y="665"/>
                  </a:cubicBezTo>
                  <a:lnTo>
                    <a:pt x="800" y="788"/>
                  </a:lnTo>
                  <a:close/>
                  <a:moveTo>
                    <a:pt x="557" y="704"/>
                  </a:moveTo>
                  <a:cubicBezTo>
                    <a:pt x="541" y="730"/>
                    <a:pt x="541" y="730"/>
                    <a:pt x="541" y="730"/>
                  </a:cubicBezTo>
                  <a:cubicBezTo>
                    <a:pt x="526" y="721"/>
                    <a:pt x="526" y="721"/>
                    <a:pt x="526" y="721"/>
                  </a:cubicBezTo>
                  <a:cubicBezTo>
                    <a:pt x="559" y="667"/>
                    <a:pt x="559" y="667"/>
                    <a:pt x="559" y="667"/>
                  </a:cubicBezTo>
                  <a:cubicBezTo>
                    <a:pt x="565" y="679"/>
                    <a:pt x="564" y="692"/>
                    <a:pt x="557" y="704"/>
                  </a:cubicBezTo>
                  <a:close/>
                  <a:moveTo>
                    <a:pt x="486" y="748"/>
                  </a:moveTo>
                  <a:cubicBezTo>
                    <a:pt x="476" y="765"/>
                    <a:pt x="454" y="770"/>
                    <a:pt x="437" y="760"/>
                  </a:cubicBezTo>
                  <a:cubicBezTo>
                    <a:pt x="421" y="750"/>
                    <a:pt x="415" y="728"/>
                    <a:pt x="426" y="711"/>
                  </a:cubicBezTo>
                  <a:cubicBezTo>
                    <a:pt x="486" y="614"/>
                    <a:pt x="486" y="614"/>
                    <a:pt x="486" y="614"/>
                  </a:cubicBezTo>
                  <a:cubicBezTo>
                    <a:pt x="545" y="651"/>
                    <a:pt x="545" y="651"/>
                    <a:pt x="545" y="651"/>
                  </a:cubicBezTo>
                  <a:cubicBezTo>
                    <a:pt x="545" y="651"/>
                    <a:pt x="545" y="651"/>
                    <a:pt x="546" y="652"/>
                  </a:cubicBezTo>
                  <a:lnTo>
                    <a:pt x="486" y="748"/>
                  </a:lnTo>
                  <a:close/>
                  <a:moveTo>
                    <a:pt x="432" y="663"/>
                  </a:moveTo>
                  <a:cubicBezTo>
                    <a:pt x="408" y="648"/>
                    <a:pt x="408" y="648"/>
                    <a:pt x="408" y="648"/>
                  </a:cubicBezTo>
                  <a:cubicBezTo>
                    <a:pt x="425" y="621"/>
                    <a:pt x="425" y="621"/>
                    <a:pt x="425" y="621"/>
                  </a:cubicBezTo>
                  <a:cubicBezTo>
                    <a:pt x="434" y="607"/>
                    <a:pt x="452" y="600"/>
                    <a:pt x="468" y="605"/>
                  </a:cubicBezTo>
                  <a:lnTo>
                    <a:pt x="432" y="663"/>
                  </a:lnTo>
                  <a:close/>
                  <a:moveTo>
                    <a:pt x="868" y="932"/>
                  </a:moveTo>
                  <a:cubicBezTo>
                    <a:pt x="848" y="920"/>
                    <a:pt x="848" y="920"/>
                    <a:pt x="848" y="920"/>
                  </a:cubicBezTo>
                  <a:cubicBezTo>
                    <a:pt x="883" y="864"/>
                    <a:pt x="883" y="864"/>
                    <a:pt x="883" y="864"/>
                  </a:cubicBezTo>
                  <a:cubicBezTo>
                    <a:pt x="891" y="876"/>
                    <a:pt x="892" y="892"/>
                    <a:pt x="884" y="905"/>
                  </a:cubicBezTo>
                  <a:lnTo>
                    <a:pt x="868" y="932"/>
                  </a:lnTo>
                  <a:close/>
                  <a:moveTo>
                    <a:pt x="1126" y="719"/>
                  </a:moveTo>
                  <a:cubicBezTo>
                    <a:pt x="1121" y="728"/>
                    <a:pt x="1085" y="734"/>
                    <a:pt x="988" y="695"/>
                  </a:cubicBezTo>
                  <a:cubicBezTo>
                    <a:pt x="1195" y="359"/>
                    <a:pt x="1195" y="359"/>
                    <a:pt x="1195" y="359"/>
                  </a:cubicBezTo>
                  <a:cubicBezTo>
                    <a:pt x="1306" y="428"/>
                    <a:pt x="1306" y="428"/>
                    <a:pt x="1306" y="428"/>
                  </a:cubicBezTo>
                  <a:lnTo>
                    <a:pt x="1126" y="719"/>
                  </a:lnTo>
                  <a:close/>
                  <a:moveTo>
                    <a:pt x="1178" y="348"/>
                  </a:moveTo>
                  <a:cubicBezTo>
                    <a:pt x="878" y="834"/>
                    <a:pt x="878" y="834"/>
                    <a:pt x="878" y="834"/>
                  </a:cubicBezTo>
                  <a:cubicBezTo>
                    <a:pt x="818" y="796"/>
                    <a:pt x="818" y="796"/>
                    <a:pt x="818" y="796"/>
                  </a:cubicBezTo>
                  <a:cubicBezTo>
                    <a:pt x="1118" y="311"/>
                    <a:pt x="1118" y="311"/>
                    <a:pt x="1118" y="311"/>
                  </a:cubicBezTo>
                  <a:lnTo>
                    <a:pt x="1178" y="348"/>
                  </a:lnTo>
                  <a:close/>
                  <a:moveTo>
                    <a:pt x="887" y="648"/>
                  </a:moveTo>
                  <a:cubicBezTo>
                    <a:pt x="847" y="627"/>
                    <a:pt x="806" y="604"/>
                    <a:pt x="766" y="579"/>
                  </a:cubicBezTo>
                  <a:cubicBezTo>
                    <a:pt x="728" y="556"/>
                    <a:pt x="692" y="532"/>
                    <a:pt x="658" y="507"/>
                  </a:cubicBezTo>
                  <a:cubicBezTo>
                    <a:pt x="873" y="160"/>
                    <a:pt x="873" y="160"/>
                    <a:pt x="873" y="160"/>
                  </a:cubicBezTo>
                  <a:cubicBezTo>
                    <a:pt x="1101" y="301"/>
                    <a:pt x="1101" y="301"/>
                    <a:pt x="1101" y="301"/>
                  </a:cubicBezTo>
                  <a:lnTo>
                    <a:pt x="887" y="648"/>
                  </a:lnTo>
                  <a:close/>
                  <a:moveTo>
                    <a:pt x="856" y="149"/>
                  </a:moveTo>
                  <a:cubicBezTo>
                    <a:pt x="556" y="635"/>
                    <a:pt x="556" y="635"/>
                    <a:pt x="556" y="635"/>
                  </a:cubicBezTo>
                  <a:cubicBezTo>
                    <a:pt x="556" y="634"/>
                    <a:pt x="556" y="634"/>
                    <a:pt x="556" y="634"/>
                  </a:cubicBezTo>
                  <a:cubicBezTo>
                    <a:pt x="496" y="597"/>
                    <a:pt x="496" y="597"/>
                    <a:pt x="496" y="597"/>
                  </a:cubicBezTo>
                  <a:cubicBezTo>
                    <a:pt x="796" y="112"/>
                    <a:pt x="796" y="112"/>
                    <a:pt x="796" y="112"/>
                  </a:cubicBezTo>
                  <a:lnTo>
                    <a:pt x="856" y="149"/>
                  </a:lnTo>
                  <a:close/>
                  <a:moveTo>
                    <a:pt x="571" y="439"/>
                  </a:moveTo>
                  <a:cubicBezTo>
                    <a:pt x="486" y="365"/>
                    <a:pt x="474" y="329"/>
                    <a:pt x="480" y="320"/>
                  </a:cubicBezTo>
                  <a:cubicBezTo>
                    <a:pt x="660" y="28"/>
                    <a:pt x="660" y="28"/>
                    <a:pt x="660" y="28"/>
                  </a:cubicBezTo>
                  <a:cubicBezTo>
                    <a:pt x="779" y="102"/>
                    <a:pt x="779" y="102"/>
                    <a:pt x="779" y="102"/>
                  </a:cubicBezTo>
                  <a:lnTo>
                    <a:pt x="571" y="439"/>
                  </a:lnTo>
                  <a:close/>
                  <a:moveTo>
                    <a:pt x="1030" y="1035"/>
                  </a:moveTo>
                  <a:cubicBezTo>
                    <a:pt x="1111" y="1085"/>
                    <a:pt x="1111" y="1085"/>
                    <a:pt x="1111" y="1085"/>
                  </a:cubicBezTo>
                  <a:cubicBezTo>
                    <a:pt x="1104" y="1098"/>
                    <a:pt x="1104" y="1098"/>
                    <a:pt x="1104" y="1098"/>
                  </a:cubicBezTo>
                  <a:cubicBezTo>
                    <a:pt x="1022" y="1048"/>
                    <a:pt x="1022" y="1048"/>
                    <a:pt x="1022" y="1048"/>
                  </a:cubicBezTo>
                  <a:lnTo>
                    <a:pt x="1030" y="1035"/>
                  </a:lnTo>
                  <a:close/>
                  <a:moveTo>
                    <a:pt x="1118" y="893"/>
                  </a:moveTo>
                  <a:cubicBezTo>
                    <a:pt x="1164" y="817"/>
                    <a:pt x="1164" y="817"/>
                    <a:pt x="1164" y="817"/>
                  </a:cubicBezTo>
                  <a:cubicBezTo>
                    <a:pt x="1205" y="848"/>
                    <a:pt x="1219" y="900"/>
                    <a:pt x="1199" y="943"/>
                  </a:cubicBezTo>
                  <a:lnTo>
                    <a:pt x="1118" y="893"/>
                  </a:lnTo>
                  <a:close/>
                  <a:moveTo>
                    <a:pt x="897" y="1249"/>
                  </a:moveTo>
                  <a:cubicBezTo>
                    <a:pt x="944" y="1174"/>
                    <a:pt x="944" y="1174"/>
                    <a:pt x="944" y="1174"/>
                  </a:cubicBezTo>
                  <a:cubicBezTo>
                    <a:pt x="1025" y="1224"/>
                    <a:pt x="1025" y="1224"/>
                    <a:pt x="1025" y="1224"/>
                  </a:cubicBezTo>
                  <a:cubicBezTo>
                    <a:pt x="996" y="1261"/>
                    <a:pt x="942" y="1272"/>
                    <a:pt x="897" y="1249"/>
                  </a:cubicBezTo>
                  <a:close/>
                  <a:moveTo>
                    <a:pt x="954" y="1157"/>
                  </a:moveTo>
                  <a:cubicBezTo>
                    <a:pt x="1011" y="1065"/>
                    <a:pt x="1011" y="1065"/>
                    <a:pt x="1011" y="1065"/>
                  </a:cubicBezTo>
                  <a:cubicBezTo>
                    <a:pt x="1093" y="1115"/>
                    <a:pt x="1093" y="1115"/>
                    <a:pt x="1093" y="1115"/>
                  </a:cubicBezTo>
                  <a:cubicBezTo>
                    <a:pt x="1036" y="1208"/>
                    <a:pt x="1036" y="1208"/>
                    <a:pt x="1036" y="1208"/>
                  </a:cubicBezTo>
                  <a:lnTo>
                    <a:pt x="954" y="1157"/>
                  </a:lnTo>
                  <a:close/>
                  <a:moveTo>
                    <a:pt x="1040" y="1018"/>
                  </a:moveTo>
                  <a:cubicBezTo>
                    <a:pt x="1107" y="910"/>
                    <a:pt x="1107" y="910"/>
                    <a:pt x="1107" y="910"/>
                  </a:cubicBezTo>
                  <a:cubicBezTo>
                    <a:pt x="1189" y="960"/>
                    <a:pt x="1189" y="960"/>
                    <a:pt x="1189" y="960"/>
                  </a:cubicBezTo>
                  <a:cubicBezTo>
                    <a:pt x="1122" y="1068"/>
                    <a:pt x="1122" y="1068"/>
                    <a:pt x="1122" y="1068"/>
                  </a:cubicBezTo>
                  <a:lnTo>
                    <a:pt x="1040" y="1018"/>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3">
              <a:extLst>
                <a:ext uri="{FF2B5EF4-FFF2-40B4-BE49-F238E27FC236}">
                  <a16:creationId xmlns:a16="http://schemas.microsoft.com/office/drawing/2014/main" id="{096FBE84-1C87-4332-8E08-6AB4277A8B4A}"/>
                </a:ext>
              </a:extLst>
            </p:cNvPr>
            <p:cNvSpPr>
              <a:spLocks/>
            </p:cNvSpPr>
            <p:nvPr userDrawn="1"/>
          </p:nvSpPr>
          <p:spPr bwMode="auto">
            <a:xfrm>
              <a:off x="1081056" y="4848027"/>
              <a:ext cx="504825" cy="538163"/>
            </a:xfrm>
            <a:custGeom>
              <a:avLst/>
              <a:gdLst>
                <a:gd name="T0" fmla="*/ 175 w 318"/>
                <a:gd name="T1" fmla="*/ 339 h 339"/>
                <a:gd name="T2" fmla="*/ 318 w 318"/>
                <a:gd name="T3" fmla="*/ 106 h 339"/>
                <a:gd name="T4" fmla="*/ 144 w 318"/>
                <a:gd name="T5" fmla="*/ 0 h 339"/>
                <a:gd name="T6" fmla="*/ 0 w 318"/>
                <a:gd name="T7" fmla="*/ 230 h 339"/>
                <a:gd name="T8" fmla="*/ 175 w 318"/>
                <a:gd name="T9" fmla="*/ 339 h 339"/>
              </a:gdLst>
              <a:ahLst/>
              <a:cxnLst>
                <a:cxn ang="0">
                  <a:pos x="T0" y="T1"/>
                </a:cxn>
                <a:cxn ang="0">
                  <a:pos x="T2" y="T3"/>
                </a:cxn>
                <a:cxn ang="0">
                  <a:pos x="T4" y="T5"/>
                </a:cxn>
                <a:cxn ang="0">
                  <a:pos x="T6" y="T7"/>
                </a:cxn>
                <a:cxn ang="0">
                  <a:pos x="T8" y="T9"/>
                </a:cxn>
              </a:cxnLst>
              <a:rect l="0" t="0" r="r" b="b"/>
              <a:pathLst>
                <a:path w="318" h="339">
                  <a:moveTo>
                    <a:pt x="175" y="339"/>
                  </a:moveTo>
                  <a:lnTo>
                    <a:pt x="318" y="106"/>
                  </a:lnTo>
                  <a:lnTo>
                    <a:pt x="144" y="0"/>
                  </a:lnTo>
                  <a:lnTo>
                    <a:pt x="0" y="230"/>
                  </a:lnTo>
                  <a:lnTo>
                    <a:pt x="175" y="339"/>
                  </a:lnTo>
                  <a:close/>
                </a:path>
              </a:pathLst>
            </a:custGeom>
            <a:solidFill>
              <a:srgbClr val="3FA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9">
              <a:extLst>
                <a:ext uri="{FF2B5EF4-FFF2-40B4-BE49-F238E27FC236}">
                  <a16:creationId xmlns:a16="http://schemas.microsoft.com/office/drawing/2014/main" id="{BD85173E-2D72-4372-AA75-025934800D84}"/>
                </a:ext>
              </a:extLst>
            </p:cNvPr>
            <p:cNvSpPr>
              <a:spLocks/>
            </p:cNvSpPr>
            <p:nvPr userDrawn="1"/>
          </p:nvSpPr>
          <p:spPr bwMode="auto">
            <a:xfrm>
              <a:off x="-2031809" y="3613684"/>
              <a:ext cx="452438" cy="466725"/>
            </a:xfrm>
            <a:custGeom>
              <a:avLst/>
              <a:gdLst>
                <a:gd name="T0" fmla="*/ 117 w 285"/>
                <a:gd name="T1" fmla="*/ 0 h 294"/>
                <a:gd name="T2" fmla="*/ 0 w 285"/>
                <a:gd name="T3" fmla="*/ 189 h 294"/>
                <a:gd name="T4" fmla="*/ 168 w 285"/>
                <a:gd name="T5" fmla="*/ 294 h 294"/>
                <a:gd name="T6" fmla="*/ 285 w 285"/>
                <a:gd name="T7" fmla="*/ 103 h 294"/>
                <a:gd name="T8" fmla="*/ 117 w 285"/>
                <a:gd name="T9" fmla="*/ 0 h 294"/>
              </a:gdLst>
              <a:ahLst/>
              <a:cxnLst>
                <a:cxn ang="0">
                  <a:pos x="T0" y="T1"/>
                </a:cxn>
                <a:cxn ang="0">
                  <a:pos x="T2" y="T3"/>
                </a:cxn>
                <a:cxn ang="0">
                  <a:pos x="T4" y="T5"/>
                </a:cxn>
                <a:cxn ang="0">
                  <a:pos x="T6" y="T7"/>
                </a:cxn>
                <a:cxn ang="0">
                  <a:pos x="T8" y="T9"/>
                </a:cxn>
              </a:cxnLst>
              <a:rect l="0" t="0" r="r" b="b"/>
              <a:pathLst>
                <a:path w="285" h="294">
                  <a:moveTo>
                    <a:pt x="117" y="0"/>
                  </a:moveTo>
                  <a:lnTo>
                    <a:pt x="0" y="189"/>
                  </a:lnTo>
                  <a:lnTo>
                    <a:pt x="168" y="294"/>
                  </a:lnTo>
                  <a:lnTo>
                    <a:pt x="285" y="103"/>
                  </a:lnTo>
                  <a:lnTo>
                    <a:pt x="1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3">
              <a:extLst>
                <a:ext uri="{FF2B5EF4-FFF2-40B4-BE49-F238E27FC236}">
                  <a16:creationId xmlns:a16="http://schemas.microsoft.com/office/drawing/2014/main" id="{B3F4A89C-BDF7-44BF-9A78-520ACED82795}"/>
                </a:ext>
              </a:extLst>
            </p:cNvPr>
            <p:cNvSpPr>
              <a:spLocks/>
            </p:cNvSpPr>
            <p:nvPr userDrawn="1"/>
          </p:nvSpPr>
          <p:spPr bwMode="auto">
            <a:xfrm rot="3879400" flipH="1">
              <a:off x="-2172727" y="4002847"/>
              <a:ext cx="415925" cy="320675"/>
            </a:xfrm>
            <a:custGeom>
              <a:avLst/>
              <a:gdLst>
                <a:gd name="T0" fmla="*/ 47 w 128"/>
                <a:gd name="T1" fmla="*/ 0 h 98"/>
                <a:gd name="T2" fmla="*/ 0 w 128"/>
                <a:gd name="T3" fmla="*/ 75 h 98"/>
                <a:gd name="T4" fmla="*/ 128 w 128"/>
                <a:gd name="T5" fmla="*/ 50 h 98"/>
                <a:gd name="T6" fmla="*/ 47 w 128"/>
                <a:gd name="T7" fmla="*/ 0 h 98"/>
              </a:gdLst>
              <a:ahLst/>
              <a:cxnLst>
                <a:cxn ang="0">
                  <a:pos x="T0" y="T1"/>
                </a:cxn>
                <a:cxn ang="0">
                  <a:pos x="T2" y="T3"/>
                </a:cxn>
                <a:cxn ang="0">
                  <a:pos x="T4" y="T5"/>
                </a:cxn>
                <a:cxn ang="0">
                  <a:pos x="T6" y="T7"/>
                </a:cxn>
              </a:cxnLst>
              <a:rect l="0" t="0" r="r" b="b"/>
              <a:pathLst>
                <a:path w="128" h="98">
                  <a:moveTo>
                    <a:pt x="47" y="0"/>
                  </a:moveTo>
                  <a:cubicBezTo>
                    <a:pt x="0" y="75"/>
                    <a:pt x="0" y="75"/>
                    <a:pt x="0" y="75"/>
                  </a:cubicBezTo>
                  <a:cubicBezTo>
                    <a:pt x="45" y="98"/>
                    <a:pt x="99" y="87"/>
                    <a:pt x="128" y="50"/>
                  </a:cubicBezTo>
                  <a:lnTo>
                    <a:pt x="47" y="0"/>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CD15AC0E-F494-4E34-B623-1F9AA9428B65}"/>
              </a:ext>
            </a:extLst>
          </p:cNvPr>
          <p:cNvGrpSpPr/>
          <p:nvPr userDrawn="1"/>
        </p:nvGrpSpPr>
        <p:grpSpPr>
          <a:xfrm>
            <a:off x="10064316" y="4608892"/>
            <a:ext cx="1547813" cy="1719263"/>
            <a:chOff x="4228973" y="1721608"/>
            <a:chExt cx="1547813" cy="1719263"/>
          </a:xfrm>
        </p:grpSpPr>
        <p:sp>
          <p:nvSpPr>
            <p:cNvPr id="44" name="Freeform 54">
              <a:extLst>
                <a:ext uri="{FF2B5EF4-FFF2-40B4-BE49-F238E27FC236}">
                  <a16:creationId xmlns:a16="http://schemas.microsoft.com/office/drawing/2014/main" id="{EE417D2C-2C7C-4C6B-AA3F-9943C14610D4}"/>
                </a:ext>
              </a:extLst>
            </p:cNvPr>
            <p:cNvSpPr>
              <a:spLocks noEditPoints="1"/>
            </p:cNvSpPr>
            <p:nvPr userDrawn="1"/>
          </p:nvSpPr>
          <p:spPr bwMode="auto">
            <a:xfrm>
              <a:off x="4317873" y="1810508"/>
              <a:ext cx="1371600" cy="1538288"/>
            </a:xfrm>
            <a:custGeom>
              <a:avLst/>
              <a:gdLst>
                <a:gd name="T0" fmla="*/ 864 w 864"/>
                <a:gd name="T1" fmla="*/ 260 h 969"/>
                <a:gd name="T2" fmla="*/ 384 w 864"/>
                <a:gd name="T3" fmla="*/ 0 h 969"/>
                <a:gd name="T4" fmla="*/ 0 w 864"/>
                <a:gd name="T5" fmla="*/ 710 h 969"/>
                <a:gd name="T6" fmla="*/ 480 w 864"/>
                <a:gd name="T7" fmla="*/ 969 h 969"/>
                <a:gd name="T8" fmla="*/ 864 w 864"/>
                <a:gd name="T9" fmla="*/ 260 h 969"/>
                <a:gd name="T10" fmla="*/ 593 w 864"/>
                <a:gd name="T11" fmla="*/ 427 h 969"/>
                <a:gd name="T12" fmla="*/ 392 w 864"/>
                <a:gd name="T13" fmla="*/ 318 h 969"/>
                <a:gd name="T14" fmla="*/ 412 w 864"/>
                <a:gd name="T15" fmla="*/ 283 h 969"/>
                <a:gd name="T16" fmla="*/ 613 w 864"/>
                <a:gd name="T17" fmla="*/ 390 h 969"/>
                <a:gd name="T18" fmla="*/ 593 w 864"/>
                <a:gd name="T19" fmla="*/ 427 h 969"/>
                <a:gd name="T20" fmla="*/ 724 w 864"/>
                <a:gd name="T21" fmla="*/ 392 h 969"/>
                <a:gd name="T22" fmla="*/ 349 w 864"/>
                <a:gd name="T23" fmla="*/ 189 h 969"/>
                <a:gd name="T24" fmla="*/ 369 w 864"/>
                <a:gd name="T25" fmla="*/ 154 h 969"/>
                <a:gd name="T26" fmla="*/ 745 w 864"/>
                <a:gd name="T27" fmla="*/ 357 h 969"/>
                <a:gd name="T28" fmla="*/ 724 w 864"/>
                <a:gd name="T29" fmla="*/ 392 h 969"/>
                <a:gd name="T30" fmla="*/ 767 w 864"/>
                <a:gd name="T31" fmla="*/ 312 h 969"/>
                <a:gd name="T32" fmla="*/ 392 w 864"/>
                <a:gd name="T33" fmla="*/ 111 h 969"/>
                <a:gd name="T34" fmla="*/ 412 w 864"/>
                <a:gd name="T35" fmla="*/ 74 h 969"/>
                <a:gd name="T36" fmla="*/ 788 w 864"/>
                <a:gd name="T37" fmla="*/ 277 h 969"/>
                <a:gd name="T38" fmla="*/ 767 w 864"/>
                <a:gd name="T39" fmla="*/ 312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4" h="969">
                  <a:moveTo>
                    <a:pt x="864" y="260"/>
                  </a:moveTo>
                  <a:lnTo>
                    <a:pt x="384" y="0"/>
                  </a:lnTo>
                  <a:lnTo>
                    <a:pt x="0" y="710"/>
                  </a:lnTo>
                  <a:lnTo>
                    <a:pt x="480" y="969"/>
                  </a:lnTo>
                  <a:lnTo>
                    <a:pt x="864" y="260"/>
                  </a:lnTo>
                  <a:close/>
                  <a:moveTo>
                    <a:pt x="593" y="427"/>
                  </a:moveTo>
                  <a:lnTo>
                    <a:pt x="392" y="318"/>
                  </a:lnTo>
                  <a:lnTo>
                    <a:pt x="412" y="283"/>
                  </a:lnTo>
                  <a:lnTo>
                    <a:pt x="613" y="390"/>
                  </a:lnTo>
                  <a:lnTo>
                    <a:pt x="593" y="427"/>
                  </a:lnTo>
                  <a:close/>
                  <a:moveTo>
                    <a:pt x="724" y="392"/>
                  </a:moveTo>
                  <a:lnTo>
                    <a:pt x="349" y="189"/>
                  </a:lnTo>
                  <a:lnTo>
                    <a:pt x="369" y="154"/>
                  </a:lnTo>
                  <a:lnTo>
                    <a:pt x="745" y="357"/>
                  </a:lnTo>
                  <a:lnTo>
                    <a:pt x="724" y="392"/>
                  </a:lnTo>
                  <a:close/>
                  <a:moveTo>
                    <a:pt x="767" y="312"/>
                  </a:moveTo>
                  <a:lnTo>
                    <a:pt x="392" y="111"/>
                  </a:lnTo>
                  <a:lnTo>
                    <a:pt x="412" y="74"/>
                  </a:lnTo>
                  <a:lnTo>
                    <a:pt x="788" y="277"/>
                  </a:lnTo>
                  <a:lnTo>
                    <a:pt x="767" y="312"/>
                  </a:lnTo>
                  <a:close/>
                </a:path>
              </a:pathLst>
            </a:custGeom>
            <a:solidFill>
              <a:srgbClr val="7AC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55">
              <a:extLst>
                <a:ext uri="{FF2B5EF4-FFF2-40B4-BE49-F238E27FC236}">
                  <a16:creationId xmlns:a16="http://schemas.microsoft.com/office/drawing/2014/main" id="{E3C3F3A2-70DB-4054-AD55-830888C30AFB}"/>
                </a:ext>
              </a:extLst>
            </p:cNvPr>
            <p:cNvSpPr>
              <a:spLocks noEditPoints="1"/>
            </p:cNvSpPr>
            <p:nvPr userDrawn="1"/>
          </p:nvSpPr>
          <p:spPr bwMode="auto">
            <a:xfrm>
              <a:off x="4228973" y="1721608"/>
              <a:ext cx="1547813" cy="1719263"/>
            </a:xfrm>
            <a:custGeom>
              <a:avLst/>
              <a:gdLst>
                <a:gd name="T0" fmla="*/ 0 w 975"/>
                <a:gd name="T1" fmla="*/ 783 h 1083"/>
                <a:gd name="T2" fmla="*/ 552 w 975"/>
                <a:gd name="T3" fmla="*/ 1083 h 1083"/>
                <a:gd name="T4" fmla="*/ 975 w 975"/>
                <a:gd name="T5" fmla="*/ 300 h 1083"/>
                <a:gd name="T6" fmla="*/ 423 w 975"/>
                <a:gd name="T7" fmla="*/ 0 h 1083"/>
                <a:gd name="T8" fmla="*/ 0 w 975"/>
                <a:gd name="T9" fmla="*/ 783 h 1083"/>
                <a:gd name="T10" fmla="*/ 440 w 975"/>
                <a:gd name="T11" fmla="*/ 56 h 1083"/>
                <a:gd name="T12" fmla="*/ 920 w 975"/>
                <a:gd name="T13" fmla="*/ 316 h 1083"/>
                <a:gd name="T14" fmla="*/ 536 w 975"/>
                <a:gd name="T15" fmla="*/ 1025 h 1083"/>
                <a:gd name="T16" fmla="*/ 56 w 975"/>
                <a:gd name="T17" fmla="*/ 766 h 1083"/>
                <a:gd name="T18" fmla="*/ 440 w 975"/>
                <a:gd name="T19" fmla="*/ 56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5" h="1083">
                  <a:moveTo>
                    <a:pt x="0" y="783"/>
                  </a:moveTo>
                  <a:lnTo>
                    <a:pt x="552" y="1083"/>
                  </a:lnTo>
                  <a:lnTo>
                    <a:pt x="975" y="300"/>
                  </a:lnTo>
                  <a:lnTo>
                    <a:pt x="423" y="0"/>
                  </a:lnTo>
                  <a:lnTo>
                    <a:pt x="0" y="783"/>
                  </a:lnTo>
                  <a:close/>
                  <a:moveTo>
                    <a:pt x="440" y="56"/>
                  </a:moveTo>
                  <a:lnTo>
                    <a:pt x="920" y="316"/>
                  </a:lnTo>
                  <a:lnTo>
                    <a:pt x="536" y="1025"/>
                  </a:lnTo>
                  <a:lnTo>
                    <a:pt x="56" y="766"/>
                  </a:lnTo>
                  <a:lnTo>
                    <a:pt x="440" y="56"/>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56">
              <a:extLst>
                <a:ext uri="{FF2B5EF4-FFF2-40B4-BE49-F238E27FC236}">
                  <a16:creationId xmlns:a16="http://schemas.microsoft.com/office/drawing/2014/main" id="{5CFF5444-2F9B-4019-A84B-ECCB79ADE10F}"/>
                </a:ext>
              </a:extLst>
            </p:cNvPr>
            <p:cNvSpPr>
              <a:spLocks/>
            </p:cNvSpPr>
            <p:nvPr userDrawn="1"/>
          </p:nvSpPr>
          <p:spPr bwMode="auto">
            <a:xfrm>
              <a:off x="4940173" y="1927983"/>
              <a:ext cx="628650" cy="377825"/>
            </a:xfrm>
            <a:custGeom>
              <a:avLst/>
              <a:gdLst>
                <a:gd name="T0" fmla="*/ 0 w 396"/>
                <a:gd name="T1" fmla="*/ 37 h 238"/>
                <a:gd name="T2" fmla="*/ 375 w 396"/>
                <a:gd name="T3" fmla="*/ 238 h 238"/>
                <a:gd name="T4" fmla="*/ 396 w 396"/>
                <a:gd name="T5" fmla="*/ 203 h 238"/>
                <a:gd name="T6" fmla="*/ 20 w 396"/>
                <a:gd name="T7" fmla="*/ 0 h 238"/>
                <a:gd name="T8" fmla="*/ 0 w 396"/>
                <a:gd name="T9" fmla="*/ 37 h 238"/>
              </a:gdLst>
              <a:ahLst/>
              <a:cxnLst>
                <a:cxn ang="0">
                  <a:pos x="T0" y="T1"/>
                </a:cxn>
                <a:cxn ang="0">
                  <a:pos x="T2" y="T3"/>
                </a:cxn>
                <a:cxn ang="0">
                  <a:pos x="T4" y="T5"/>
                </a:cxn>
                <a:cxn ang="0">
                  <a:pos x="T6" y="T7"/>
                </a:cxn>
                <a:cxn ang="0">
                  <a:pos x="T8" y="T9"/>
                </a:cxn>
              </a:cxnLst>
              <a:rect l="0" t="0" r="r" b="b"/>
              <a:pathLst>
                <a:path w="396" h="238">
                  <a:moveTo>
                    <a:pt x="0" y="37"/>
                  </a:moveTo>
                  <a:lnTo>
                    <a:pt x="375" y="238"/>
                  </a:lnTo>
                  <a:lnTo>
                    <a:pt x="396" y="203"/>
                  </a:lnTo>
                  <a:lnTo>
                    <a:pt x="20" y="0"/>
                  </a:lnTo>
                  <a:lnTo>
                    <a:pt x="0" y="37"/>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7">
              <a:extLst>
                <a:ext uri="{FF2B5EF4-FFF2-40B4-BE49-F238E27FC236}">
                  <a16:creationId xmlns:a16="http://schemas.microsoft.com/office/drawing/2014/main" id="{8029E38E-A0D8-454D-96B1-C2BDFA30CB96}"/>
                </a:ext>
              </a:extLst>
            </p:cNvPr>
            <p:cNvSpPr>
              <a:spLocks/>
            </p:cNvSpPr>
            <p:nvPr userDrawn="1"/>
          </p:nvSpPr>
          <p:spPr bwMode="auto">
            <a:xfrm>
              <a:off x="4871910" y="2054983"/>
              <a:ext cx="628650" cy="377825"/>
            </a:xfrm>
            <a:custGeom>
              <a:avLst/>
              <a:gdLst>
                <a:gd name="T0" fmla="*/ 0 w 396"/>
                <a:gd name="T1" fmla="*/ 35 h 238"/>
                <a:gd name="T2" fmla="*/ 375 w 396"/>
                <a:gd name="T3" fmla="*/ 238 h 238"/>
                <a:gd name="T4" fmla="*/ 396 w 396"/>
                <a:gd name="T5" fmla="*/ 203 h 238"/>
                <a:gd name="T6" fmla="*/ 20 w 396"/>
                <a:gd name="T7" fmla="*/ 0 h 238"/>
                <a:gd name="T8" fmla="*/ 0 w 396"/>
                <a:gd name="T9" fmla="*/ 35 h 238"/>
              </a:gdLst>
              <a:ahLst/>
              <a:cxnLst>
                <a:cxn ang="0">
                  <a:pos x="T0" y="T1"/>
                </a:cxn>
                <a:cxn ang="0">
                  <a:pos x="T2" y="T3"/>
                </a:cxn>
                <a:cxn ang="0">
                  <a:pos x="T4" y="T5"/>
                </a:cxn>
                <a:cxn ang="0">
                  <a:pos x="T6" y="T7"/>
                </a:cxn>
                <a:cxn ang="0">
                  <a:pos x="T8" y="T9"/>
                </a:cxn>
              </a:cxnLst>
              <a:rect l="0" t="0" r="r" b="b"/>
              <a:pathLst>
                <a:path w="396" h="238">
                  <a:moveTo>
                    <a:pt x="0" y="35"/>
                  </a:moveTo>
                  <a:lnTo>
                    <a:pt x="375" y="238"/>
                  </a:lnTo>
                  <a:lnTo>
                    <a:pt x="396" y="203"/>
                  </a:lnTo>
                  <a:lnTo>
                    <a:pt x="20" y="0"/>
                  </a:lnTo>
                  <a:lnTo>
                    <a:pt x="0" y="3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8">
              <a:extLst>
                <a:ext uri="{FF2B5EF4-FFF2-40B4-BE49-F238E27FC236}">
                  <a16:creationId xmlns:a16="http://schemas.microsoft.com/office/drawing/2014/main" id="{C04393EE-E18D-40AE-9D8A-2CBCC1B4AE21}"/>
                </a:ext>
              </a:extLst>
            </p:cNvPr>
            <p:cNvSpPr>
              <a:spLocks/>
            </p:cNvSpPr>
            <p:nvPr userDrawn="1"/>
          </p:nvSpPr>
          <p:spPr bwMode="auto">
            <a:xfrm>
              <a:off x="4940173" y="2259770"/>
              <a:ext cx="350838" cy="228600"/>
            </a:xfrm>
            <a:custGeom>
              <a:avLst/>
              <a:gdLst>
                <a:gd name="T0" fmla="*/ 0 w 221"/>
                <a:gd name="T1" fmla="*/ 35 h 144"/>
                <a:gd name="T2" fmla="*/ 201 w 221"/>
                <a:gd name="T3" fmla="*/ 144 h 144"/>
                <a:gd name="T4" fmla="*/ 221 w 221"/>
                <a:gd name="T5" fmla="*/ 107 h 144"/>
                <a:gd name="T6" fmla="*/ 20 w 221"/>
                <a:gd name="T7" fmla="*/ 0 h 144"/>
                <a:gd name="T8" fmla="*/ 0 w 221"/>
                <a:gd name="T9" fmla="*/ 35 h 144"/>
              </a:gdLst>
              <a:ahLst/>
              <a:cxnLst>
                <a:cxn ang="0">
                  <a:pos x="T0" y="T1"/>
                </a:cxn>
                <a:cxn ang="0">
                  <a:pos x="T2" y="T3"/>
                </a:cxn>
                <a:cxn ang="0">
                  <a:pos x="T4" y="T5"/>
                </a:cxn>
                <a:cxn ang="0">
                  <a:pos x="T6" y="T7"/>
                </a:cxn>
                <a:cxn ang="0">
                  <a:pos x="T8" y="T9"/>
                </a:cxn>
              </a:cxnLst>
              <a:rect l="0" t="0" r="r" b="b"/>
              <a:pathLst>
                <a:path w="221" h="144">
                  <a:moveTo>
                    <a:pt x="0" y="35"/>
                  </a:moveTo>
                  <a:lnTo>
                    <a:pt x="201" y="144"/>
                  </a:lnTo>
                  <a:lnTo>
                    <a:pt x="221" y="107"/>
                  </a:lnTo>
                  <a:lnTo>
                    <a:pt x="20" y="0"/>
                  </a:lnTo>
                  <a:lnTo>
                    <a:pt x="0" y="3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1EDDAC8E-02DF-4971-8758-DE6DB01BFE96}"/>
              </a:ext>
            </a:extLst>
          </p:cNvPr>
          <p:cNvGrpSpPr/>
          <p:nvPr userDrawn="1"/>
        </p:nvGrpSpPr>
        <p:grpSpPr>
          <a:xfrm>
            <a:off x="6469754" y="4499249"/>
            <a:ext cx="1082675" cy="1682750"/>
            <a:chOff x="4733670" y="5022814"/>
            <a:chExt cx="1082675" cy="1682750"/>
          </a:xfrm>
        </p:grpSpPr>
        <p:sp>
          <p:nvSpPr>
            <p:cNvPr id="50" name="Freeform 50">
              <a:extLst>
                <a:ext uri="{FF2B5EF4-FFF2-40B4-BE49-F238E27FC236}">
                  <a16:creationId xmlns:a16="http://schemas.microsoft.com/office/drawing/2014/main" id="{141B95DE-04B9-487F-9F8A-EA733B7DEE17}"/>
                </a:ext>
              </a:extLst>
            </p:cNvPr>
            <p:cNvSpPr>
              <a:spLocks/>
            </p:cNvSpPr>
            <p:nvPr userDrawn="1"/>
          </p:nvSpPr>
          <p:spPr bwMode="auto">
            <a:xfrm>
              <a:off x="5362320" y="5476839"/>
              <a:ext cx="371475" cy="1046163"/>
            </a:xfrm>
            <a:custGeom>
              <a:avLst/>
              <a:gdLst>
                <a:gd name="T0" fmla="*/ 114 w 114"/>
                <a:gd name="T1" fmla="*/ 317 h 321"/>
                <a:gd name="T2" fmla="*/ 10 w 114"/>
                <a:gd name="T3" fmla="*/ 0 h 321"/>
                <a:gd name="T4" fmla="*/ 0 w 114"/>
                <a:gd name="T5" fmla="*/ 7 h 321"/>
                <a:gd name="T6" fmla="*/ 103 w 114"/>
                <a:gd name="T7" fmla="*/ 321 h 321"/>
                <a:gd name="T8" fmla="*/ 114 w 114"/>
                <a:gd name="T9" fmla="*/ 317 h 321"/>
              </a:gdLst>
              <a:ahLst/>
              <a:cxnLst>
                <a:cxn ang="0">
                  <a:pos x="T0" y="T1"/>
                </a:cxn>
                <a:cxn ang="0">
                  <a:pos x="T2" y="T3"/>
                </a:cxn>
                <a:cxn ang="0">
                  <a:pos x="T4" y="T5"/>
                </a:cxn>
                <a:cxn ang="0">
                  <a:pos x="T6" y="T7"/>
                </a:cxn>
                <a:cxn ang="0">
                  <a:pos x="T8" y="T9"/>
                </a:cxn>
              </a:cxnLst>
              <a:rect l="0" t="0" r="r" b="b"/>
              <a:pathLst>
                <a:path w="114" h="321">
                  <a:moveTo>
                    <a:pt x="114" y="317"/>
                  </a:moveTo>
                  <a:cubicBezTo>
                    <a:pt x="10" y="0"/>
                    <a:pt x="10" y="0"/>
                    <a:pt x="10" y="0"/>
                  </a:cubicBezTo>
                  <a:cubicBezTo>
                    <a:pt x="7" y="3"/>
                    <a:pt x="3" y="5"/>
                    <a:pt x="0" y="7"/>
                  </a:cubicBezTo>
                  <a:cubicBezTo>
                    <a:pt x="103" y="321"/>
                    <a:pt x="103" y="321"/>
                    <a:pt x="103" y="321"/>
                  </a:cubicBezTo>
                  <a:lnTo>
                    <a:pt x="114" y="317"/>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a:extLst>
                <a:ext uri="{FF2B5EF4-FFF2-40B4-BE49-F238E27FC236}">
                  <a16:creationId xmlns:a16="http://schemas.microsoft.com/office/drawing/2014/main" id="{DBAAB49D-8B8B-49D5-954F-B691414CE872}"/>
                </a:ext>
              </a:extLst>
            </p:cNvPr>
            <p:cNvSpPr>
              <a:spLocks/>
            </p:cNvSpPr>
            <p:nvPr userDrawn="1"/>
          </p:nvSpPr>
          <p:spPr bwMode="auto">
            <a:xfrm>
              <a:off x="4814632" y="5476839"/>
              <a:ext cx="374650" cy="1046163"/>
            </a:xfrm>
            <a:custGeom>
              <a:avLst/>
              <a:gdLst>
                <a:gd name="T0" fmla="*/ 105 w 115"/>
                <a:gd name="T1" fmla="*/ 0 h 321"/>
                <a:gd name="T2" fmla="*/ 0 w 115"/>
                <a:gd name="T3" fmla="*/ 317 h 321"/>
                <a:gd name="T4" fmla="*/ 12 w 115"/>
                <a:gd name="T5" fmla="*/ 321 h 321"/>
                <a:gd name="T6" fmla="*/ 115 w 115"/>
                <a:gd name="T7" fmla="*/ 7 h 321"/>
                <a:gd name="T8" fmla="*/ 105 w 115"/>
                <a:gd name="T9" fmla="*/ 0 h 321"/>
              </a:gdLst>
              <a:ahLst/>
              <a:cxnLst>
                <a:cxn ang="0">
                  <a:pos x="T0" y="T1"/>
                </a:cxn>
                <a:cxn ang="0">
                  <a:pos x="T2" y="T3"/>
                </a:cxn>
                <a:cxn ang="0">
                  <a:pos x="T4" y="T5"/>
                </a:cxn>
                <a:cxn ang="0">
                  <a:pos x="T6" y="T7"/>
                </a:cxn>
                <a:cxn ang="0">
                  <a:pos x="T8" y="T9"/>
                </a:cxn>
              </a:cxnLst>
              <a:rect l="0" t="0" r="r" b="b"/>
              <a:pathLst>
                <a:path w="115" h="321">
                  <a:moveTo>
                    <a:pt x="105" y="0"/>
                  </a:moveTo>
                  <a:cubicBezTo>
                    <a:pt x="0" y="317"/>
                    <a:pt x="0" y="317"/>
                    <a:pt x="0" y="317"/>
                  </a:cubicBezTo>
                  <a:cubicBezTo>
                    <a:pt x="12" y="321"/>
                    <a:pt x="12" y="321"/>
                    <a:pt x="12" y="321"/>
                  </a:cubicBezTo>
                  <a:cubicBezTo>
                    <a:pt x="115" y="7"/>
                    <a:pt x="115" y="7"/>
                    <a:pt x="115" y="7"/>
                  </a:cubicBezTo>
                  <a:cubicBezTo>
                    <a:pt x="111" y="5"/>
                    <a:pt x="108" y="3"/>
                    <a:pt x="105" y="0"/>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2">
              <a:extLst>
                <a:ext uri="{FF2B5EF4-FFF2-40B4-BE49-F238E27FC236}">
                  <a16:creationId xmlns:a16="http://schemas.microsoft.com/office/drawing/2014/main" id="{FF383FDF-0542-469E-989A-8CC38E8851A1}"/>
                </a:ext>
              </a:extLst>
            </p:cNvPr>
            <p:cNvSpPr>
              <a:spLocks noEditPoints="1"/>
            </p:cNvSpPr>
            <p:nvPr userDrawn="1"/>
          </p:nvSpPr>
          <p:spPr bwMode="auto">
            <a:xfrm>
              <a:off x="5160707" y="5229189"/>
              <a:ext cx="228600" cy="227013"/>
            </a:xfrm>
            <a:custGeom>
              <a:avLst/>
              <a:gdLst>
                <a:gd name="T0" fmla="*/ 35 w 70"/>
                <a:gd name="T1" fmla="*/ 70 h 70"/>
                <a:gd name="T2" fmla="*/ 70 w 70"/>
                <a:gd name="T3" fmla="*/ 35 h 70"/>
                <a:gd name="T4" fmla="*/ 35 w 70"/>
                <a:gd name="T5" fmla="*/ 0 h 70"/>
                <a:gd name="T6" fmla="*/ 0 w 70"/>
                <a:gd name="T7" fmla="*/ 35 h 70"/>
                <a:gd name="T8" fmla="*/ 35 w 70"/>
                <a:gd name="T9" fmla="*/ 70 h 70"/>
                <a:gd name="T10" fmla="*/ 35 w 70"/>
                <a:gd name="T11" fmla="*/ 46 h 70"/>
                <a:gd name="T12" fmla="*/ 24 w 70"/>
                <a:gd name="T13" fmla="*/ 35 h 70"/>
                <a:gd name="T14" fmla="*/ 35 w 70"/>
                <a:gd name="T15" fmla="*/ 24 h 70"/>
                <a:gd name="T16" fmla="*/ 47 w 70"/>
                <a:gd name="T17" fmla="*/ 35 h 70"/>
                <a:gd name="T18" fmla="*/ 35 w 70"/>
                <a:gd name="T19" fmla="*/ 4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55" y="70"/>
                    <a:pt x="70" y="54"/>
                    <a:pt x="70" y="35"/>
                  </a:cubicBezTo>
                  <a:cubicBezTo>
                    <a:pt x="70" y="15"/>
                    <a:pt x="55" y="0"/>
                    <a:pt x="35" y="0"/>
                  </a:cubicBezTo>
                  <a:cubicBezTo>
                    <a:pt x="16" y="0"/>
                    <a:pt x="0" y="15"/>
                    <a:pt x="0" y="35"/>
                  </a:cubicBezTo>
                  <a:cubicBezTo>
                    <a:pt x="0" y="54"/>
                    <a:pt x="16" y="70"/>
                    <a:pt x="35" y="70"/>
                  </a:cubicBezTo>
                  <a:close/>
                  <a:moveTo>
                    <a:pt x="35" y="46"/>
                  </a:moveTo>
                  <a:cubicBezTo>
                    <a:pt x="29" y="46"/>
                    <a:pt x="24" y="41"/>
                    <a:pt x="24" y="35"/>
                  </a:cubicBezTo>
                  <a:cubicBezTo>
                    <a:pt x="24" y="29"/>
                    <a:pt x="29" y="24"/>
                    <a:pt x="35" y="24"/>
                  </a:cubicBezTo>
                  <a:cubicBezTo>
                    <a:pt x="41" y="24"/>
                    <a:pt x="47" y="29"/>
                    <a:pt x="47" y="35"/>
                  </a:cubicBezTo>
                  <a:cubicBezTo>
                    <a:pt x="47" y="41"/>
                    <a:pt x="41" y="46"/>
                    <a:pt x="35" y="46"/>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Oval 53">
              <a:extLst>
                <a:ext uri="{FF2B5EF4-FFF2-40B4-BE49-F238E27FC236}">
                  <a16:creationId xmlns:a16="http://schemas.microsoft.com/office/drawing/2014/main" id="{094815D6-4DB3-47F6-BD77-5190AABF1955}"/>
                </a:ext>
              </a:extLst>
            </p:cNvPr>
            <p:cNvSpPr>
              <a:spLocks noChangeArrowheads="1"/>
            </p:cNvSpPr>
            <p:nvPr userDrawn="1"/>
          </p:nvSpPr>
          <p:spPr bwMode="auto">
            <a:xfrm>
              <a:off x="5238495" y="5306976"/>
              <a:ext cx="76200" cy="71438"/>
            </a:xfrm>
            <a:prstGeom prst="ellipse">
              <a:avLst/>
            </a:pr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68">
              <a:extLst>
                <a:ext uri="{FF2B5EF4-FFF2-40B4-BE49-F238E27FC236}">
                  <a16:creationId xmlns:a16="http://schemas.microsoft.com/office/drawing/2014/main" id="{0C769C97-AB92-4225-BAF4-AEA9ED80C0C5}"/>
                </a:ext>
              </a:extLst>
            </p:cNvPr>
            <p:cNvSpPr>
              <a:spLocks noEditPoints="1"/>
            </p:cNvSpPr>
            <p:nvPr userDrawn="1"/>
          </p:nvSpPr>
          <p:spPr bwMode="auto">
            <a:xfrm>
              <a:off x="4733670" y="5022814"/>
              <a:ext cx="1082675" cy="1682750"/>
            </a:xfrm>
            <a:custGeom>
              <a:avLst/>
              <a:gdLst>
                <a:gd name="T0" fmla="*/ 217 w 332"/>
                <a:gd name="T1" fmla="*/ 119 h 516"/>
                <a:gd name="T2" fmla="*/ 221 w 332"/>
                <a:gd name="T3" fmla="*/ 98 h 516"/>
                <a:gd name="T4" fmla="*/ 195 w 332"/>
                <a:gd name="T5" fmla="*/ 51 h 516"/>
                <a:gd name="T6" fmla="*/ 195 w 332"/>
                <a:gd name="T7" fmla="*/ 0 h 516"/>
                <a:gd name="T8" fmla="*/ 138 w 332"/>
                <a:gd name="T9" fmla="*/ 0 h 516"/>
                <a:gd name="T10" fmla="*/ 138 w 332"/>
                <a:gd name="T11" fmla="*/ 51 h 516"/>
                <a:gd name="T12" fmla="*/ 111 w 332"/>
                <a:gd name="T13" fmla="*/ 98 h 516"/>
                <a:gd name="T14" fmla="*/ 115 w 332"/>
                <a:gd name="T15" fmla="*/ 119 h 516"/>
                <a:gd name="T16" fmla="*/ 0 w 332"/>
                <a:gd name="T17" fmla="*/ 469 h 516"/>
                <a:gd name="T18" fmla="*/ 17 w 332"/>
                <a:gd name="T19" fmla="*/ 474 h 516"/>
                <a:gd name="T20" fmla="*/ 11 w 332"/>
                <a:gd name="T21" fmla="*/ 516 h 516"/>
                <a:gd name="T22" fmla="*/ 32 w 332"/>
                <a:gd name="T23" fmla="*/ 479 h 516"/>
                <a:gd name="T24" fmla="*/ 50 w 332"/>
                <a:gd name="T25" fmla="*/ 485 h 516"/>
                <a:gd name="T26" fmla="*/ 103 w 332"/>
                <a:gd name="T27" fmla="*/ 322 h 516"/>
                <a:gd name="T28" fmla="*/ 166 w 332"/>
                <a:gd name="T29" fmla="*/ 331 h 516"/>
                <a:gd name="T30" fmla="*/ 229 w 332"/>
                <a:gd name="T31" fmla="*/ 322 h 516"/>
                <a:gd name="T32" fmla="*/ 283 w 332"/>
                <a:gd name="T33" fmla="*/ 485 h 516"/>
                <a:gd name="T34" fmla="*/ 301 w 332"/>
                <a:gd name="T35" fmla="*/ 479 h 516"/>
                <a:gd name="T36" fmla="*/ 321 w 332"/>
                <a:gd name="T37" fmla="*/ 516 h 516"/>
                <a:gd name="T38" fmla="*/ 316 w 332"/>
                <a:gd name="T39" fmla="*/ 474 h 516"/>
                <a:gd name="T40" fmla="*/ 332 w 332"/>
                <a:gd name="T41" fmla="*/ 469 h 516"/>
                <a:gd name="T42" fmla="*/ 217 w 332"/>
                <a:gd name="T43" fmla="*/ 119 h 516"/>
                <a:gd name="T44" fmla="*/ 37 w 332"/>
                <a:gd name="T45" fmla="*/ 460 h 516"/>
                <a:gd name="T46" fmla="*/ 25 w 332"/>
                <a:gd name="T47" fmla="*/ 456 h 516"/>
                <a:gd name="T48" fmla="*/ 130 w 332"/>
                <a:gd name="T49" fmla="*/ 139 h 516"/>
                <a:gd name="T50" fmla="*/ 140 w 332"/>
                <a:gd name="T51" fmla="*/ 146 h 516"/>
                <a:gd name="T52" fmla="*/ 37 w 332"/>
                <a:gd name="T53" fmla="*/ 460 h 516"/>
                <a:gd name="T54" fmla="*/ 131 w 332"/>
                <a:gd name="T55" fmla="*/ 98 h 516"/>
                <a:gd name="T56" fmla="*/ 166 w 332"/>
                <a:gd name="T57" fmla="*/ 63 h 516"/>
                <a:gd name="T58" fmla="*/ 201 w 332"/>
                <a:gd name="T59" fmla="*/ 98 h 516"/>
                <a:gd name="T60" fmla="*/ 166 w 332"/>
                <a:gd name="T61" fmla="*/ 133 h 516"/>
                <a:gd name="T62" fmla="*/ 131 w 332"/>
                <a:gd name="T63" fmla="*/ 98 h 516"/>
                <a:gd name="T64" fmla="*/ 175 w 332"/>
                <a:gd name="T65" fmla="*/ 20 h 516"/>
                <a:gd name="T66" fmla="*/ 175 w 332"/>
                <a:gd name="T67" fmla="*/ 43 h 516"/>
                <a:gd name="T68" fmla="*/ 166 w 332"/>
                <a:gd name="T69" fmla="*/ 43 h 516"/>
                <a:gd name="T70" fmla="*/ 158 w 332"/>
                <a:gd name="T71" fmla="*/ 43 h 516"/>
                <a:gd name="T72" fmla="*/ 158 w 332"/>
                <a:gd name="T73" fmla="*/ 20 h 516"/>
                <a:gd name="T74" fmla="*/ 175 w 332"/>
                <a:gd name="T75" fmla="*/ 20 h 516"/>
                <a:gd name="T76" fmla="*/ 193 w 332"/>
                <a:gd name="T77" fmla="*/ 146 h 516"/>
                <a:gd name="T78" fmla="*/ 203 w 332"/>
                <a:gd name="T79" fmla="*/ 139 h 516"/>
                <a:gd name="T80" fmla="*/ 307 w 332"/>
                <a:gd name="T81" fmla="*/ 456 h 516"/>
                <a:gd name="T82" fmla="*/ 296 w 332"/>
                <a:gd name="T83" fmla="*/ 460 h 516"/>
                <a:gd name="T84" fmla="*/ 193 w 332"/>
                <a:gd name="T85" fmla="*/ 146 h 516"/>
                <a:gd name="T86" fmla="*/ 109 w 332"/>
                <a:gd name="T87" fmla="*/ 303 h 516"/>
                <a:gd name="T88" fmla="*/ 159 w 332"/>
                <a:gd name="T89" fmla="*/ 153 h 516"/>
                <a:gd name="T90" fmla="*/ 166 w 332"/>
                <a:gd name="T91" fmla="*/ 153 h 516"/>
                <a:gd name="T92" fmla="*/ 174 w 332"/>
                <a:gd name="T93" fmla="*/ 153 h 516"/>
                <a:gd name="T94" fmla="*/ 223 w 332"/>
                <a:gd name="T95" fmla="*/ 303 h 516"/>
                <a:gd name="T96" fmla="*/ 109 w 332"/>
                <a:gd name="T97" fmla="*/ 303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2" h="516">
                  <a:moveTo>
                    <a:pt x="217" y="119"/>
                  </a:moveTo>
                  <a:cubicBezTo>
                    <a:pt x="220" y="112"/>
                    <a:pt x="221" y="105"/>
                    <a:pt x="221" y="98"/>
                  </a:cubicBezTo>
                  <a:cubicBezTo>
                    <a:pt x="221" y="78"/>
                    <a:pt x="211" y="60"/>
                    <a:pt x="195" y="51"/>
                  </a:cubicBezTo>
                  <a:cubicBezTo>
                    <a:pt x="195" y="0"/>
                    <a:pt x="195" y="0"/>
                    <a:pt x="195" y="0"/>
                  </a:cubicBezTo>
                  <a:cubicBezTo>
                    <a:pt x="138" y="0"/>
                    <a:pt x="138" y="0"/>
                    <a:pt x="138" y="0"/>
                  </a:cubicBezTo>
                  <a:cubicBezTo>
                    <a:pt x="138" y="51"/>
                    <a:pt x="138" y="51"/>
                    <a:pt x="138" y="51"/>
                  </a:cubicBezTo>
                  <a:cubicBezTo>
                    <a:pt x="122" y="60"/>
                    <a:pt x="111" y="78"/>
                    <a:pt x="111" y="98"/>
                  </a:cubicBezTo>
                  <a:cubicBezTo>
                    <a:pt x="111" y="105"/>
                    <a:pt x="112" y="112"/>
                    <a:pt x="115" y="119"/>
                  </a:cubicBezTo>
                  <a:cubicBezTo>
                    <a:pt x="0" y="469"/>
                    <a:pt x="0" y="469"/>
                    <a:pt x="0" y="469"/>
                  </a:cubicBezTo>
                  <a:cubicBezTo>
                    <a:pt x="17" y="474"/>
                    <a:pt x="17" y="474"/>
                    <a:pt x="17" y="474"/>
                  </a:cubicBezTo>
                  <a:cubicBezTo>
                    <a:pt x="11" y="516"/>
                    <a:pt x="11" y="516"/>
                    <a:pt x="11" y="516"/>
                  </a:cubicBezTo>
                  <a:cubicBezTo>
                    <a:pt x="32" y="479"/>
                    <a:pt x="32" y="479"/>
                    <a:pt x="32" y="479"/>
                  </a:cubicBezTo>
                  <a:cubicBezTo>
                    <a:pt x="50" y="485"/>
                    <a:pt x="50" y="485"/>
                    <a:pt x="50" y="485"/>
                  </a:cubicBezTo>
                  <a:cubicBezTo>
                    <a:pt x="103" y="322"/>
                    <a:pt x="103" y="322"/>
                    <a:pt x="103" y="322"/>
                  </a:cubicBezTo>
                  <a:cubicBezTo>
                    <a:pt x="124" y="328"/>
                    <a:pt x="145" y="331"/>
                    <a:pt x="166" y="331"/>
                  </a:cubicBezTo>
                  <a:cubicBezTo>
                    <a:pt x="188" y="331"/>
                    <a:pt x="209" y="328"/>
                    <a:pt x="229" y="322"/>
                  </a:cubicBezTo>
                  <a:cubicBezTo>
                    <a:pt x="283" y="485"/>
                    <a:pt x="283" y="485"/>
                    <a:pt x="283" y="485"/>
                  </a:cubicBezTo>
                  <a:cubicBezTo>
                    <a:pt x="301" y="479"/>
                    <a:pt x="301" y="479"/>
                    <a:pt x="301" y="479"/>
                  </a:cubicBezTo>
                  <a:cubicBezTo>
                    <a:pt x="321" y="516"/>
                    <a:pt x="321" y="516"/>
                    <a:pt x="321" y="516"/>
                  </a:cubicBezTo>
                  <a:cubicBezTo>
                    <a:pt x="316" y="474"/>
                    <a:pt x="316" y="474"/>
                    <a:pt x="316" y="474"/>
                  </a:cubicBezTo>
                  <a:cubicBezTo>
                    <a:pt x="332" y="469"/>
                    <a:pt x="332" y="469"/>
                    <a:pt x="332" y="469"/>
                  </a:cubicBezTo>
                  <a:lnTo>
                    <a:pt x="217" y="119"/>
                  </a:lnTo>
                  <a:close/>
                  <a:moveTo>
                    <a:pt x="37" y="460"/>
                  </a:moveTo>
                  <a:cubicBezTo>
                    <a:pt x="25" y="456"/>
                    <a:pt x="25" y="456"/>
                    <a:pt x="25" y="456"/>
                  </a:cubicBezTo>
                  <a:cubicBezTo>
                    <a:pt x="130" y="139"/>
                    <a:pt x="130" y="139"/>
                    <a:pt x="130" y="139"/>
                  </a:cubicBezTo>
                  <a:cubicBezTo>
                    <a:pt x="133" y="142"/>
                    <a:pt x="136" y="144"/>
                    <a:pt x="140" y="146"/>
                  </a:cubicBezTo>
                  <a:lnTo>
                    <a:pt x="37" y="460"/>
                  </a:lnTo>
                  <a:close/>
                  <a:moveTo>
                    <a:pt x="131" y="98"/>
                  </a:moveTo>
                  <a:cubicBezTo>
                    <a:pt x="131" y="78"/>
                    <a:pt x="147" y="63"/>
                    <a:pt x="166" y="63"/>
                  </a:cubicBezTo>
                  <a:cubicBezTo>
                    <a:pt x="186" y="63"/>
                    <a:pt x="201" y="78"/>
                    <a:pt x="201" y="98"/>
                  </a:cubicBezTo>
                  <a:cubicBezTo>
                    <a:pt x="201" y="117"/>
                    <a:pt x="186" y="133"/>
                    <a:pt x="166" y="133"/>
                  </a:cubicBezTo>
                  <a:cubicBezTo>
                    <a:pt x="147" y="133"/>
                    <a:pt x="131" y="117"/>
                    <a:pt x="131" y="98"/>
                  </a:cubicBezTo>
                  <a:close/>
                  <a:moveTo>
                    <a:pt x="175" y="20"/>
                  </a:moveTo>
                  <a:cubicBezTo>
                    <a:pt x="175" y="43"/>
                    <a:pt x="175" y="43"/>
                    <a:pt x="175" y="43"/>
                  </a:cubicBezTo>
                  <a:cubicBezTo>
                    <a:pt x="172" y="43"/>
                    <a:pt x="169" y="43"/>
                    <a:pt x="166" y="43"/>
                  </a:cubicBezTo>
                  <a:cubicBezTo>
                    <a:pt x="163" y="43"/>
                    <a:pt x="160" y="43"/>
                    <a:pt x="158" y="43"/>
                  </a:cubicBezTo>
                  <a:cubicBezTo>
                    <a:pt x="158" y="20"/>
                    <a:pt x="158" y="20"/>
                    <a:pt x="158" y="20"/>
                  </a:cubicBezTo>
                  <a:lnTo>
                    <a:pt x="175" y="20"/>
                  </a:lnTo>
                  <a:close/>
                  <a:moveTo>
                    <a:pt x="193" y="146"/>
                  </a:moveTo>
                  <a:cubicBezTo>
                    <a:pt x="196" y="144"/>
                    <a:pt x="200" y="142"/>
                    <a:pt x="203" y="139"/>
                  </a:cubicBezTo>
                  <a:cubicBezTo>
                    <a:pt x="307" y="456"/>
                    <a:pt x="307" y="456"/>
                    <a:pt x="307" y="456"/>
                  </a:cubicBezTo>
                  <a:cubicBezTo>
                    <a:pt x="296" y="460"/>
                    <a:pt x="296" y="460"/>
                    <a:pt x="296" y="460"/>
                  </a:cubicBezTo>
                  <a:lnTo>
                    <a:pt x="193" y="146"/>
                  </a:lnTo>
                  <a:close/>
                  <a:moveTo>
                    <a:pt x="109" y="303"/>
                  </a:moveTo>
                  <a:cubicBezTo>
                    <a:pt x="159" y="153"/>
                    <a:pt x="159" y="153"/>
                    <a:pt x="159" y="153"/>
                  </a:cubicBezTo>
                  <a:cubicBezTo>
                    <a:pt x="161" y="153"/>
                    <a:pt x="164" y="153"/>
                    <a:pt x="166" y="153"/>
                  </a:cubicBezTo>
                  <a:cubicBezTo>
                    <a:pt x="169" y="153"/>
                    <a:pt x="171" y="153"/>
                    <a:pt x="174" y="153"/>
                  </a:cubicBezTo>
                  <a:cubicBezTo>
                    <a:pt x="223" y="303"/>
                    <a:pt x="223" y="303"/>
                    <a:pt x="223" y="303"/>
                  </a:cubicBezTo>
                  <a:cubicBezTo>
                    <a:pt x="186" y="313"/>
                    <a:pt x="146" y="313"/>
                    <a:pt x="109" y="303"/>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5" name="组合 54">
            <a:extLst>
              <a:ext uri="{FF2B5EF4-FFF2-40B4-BE49-F238E27FC236}">
                <a16:creationId xmlns:a16="http://schemas.microsoft.com/office/drawing/2014/main" id="{2E14728E-E9F4-45DE-877B-BE58F1C512D2}"/>
              </a:ext>
            </a:extLst>
          </p:cNvPr>
          <p:cNvGrpSpPr/>
          <p:nvPr userDrawn="1"/>
        </p:nvGrpSpPr>
        <p:grpSpPr>
          <a:xfrm>
            <a:off x="9338879" y="1083070"/>
            <a:ext cx="2111375" cy="2124075"/>
            <a:chOff x="5040313" y="2359025"/>
            <a:chExt cx="2111375" cy="2124075"/>
          </a:xfrm>
        </p:grpSpPr>
        <p:grpSp>
          <p:nvGrpSpPr>
            <p:cNvPr id="56" name="组合 55">
              <a:extLst>
                <a:ext uri="{FF2B5EF4-FFF2-40B4-BE49-F238E27FC236}">
                  <a16:creationId xmlns:a16="http://schemas.microsoft.com/office/drawing/2014/main" id="{F99EEE88-0275-46A0-893D-5D4B05F5114E}"/>
                </a:ext>
              </a:extLst>
            </p:cNvPr>
            <p:cNvGrpSpPr/>
            <p:nvPr userDrawn="1"/>
          </p:nvGrpSpPr>
          <p:grpSpPr>
            <a:xfrm>
              <a:off x="5040313" y="2374900"/>
              <a:ext cx="2111375" cy="2108200"/>
              <a:chOff x="5040313" y="2374900"/>
              <a:chExt cx="2111375" cy="2108200"/>
            </a:xfrm>
          </p:grpSpPr>
          <p:sp>
            <p:nvSpPr>
              <p:cNvPr id="58" name="AutoShape 70">
                <a:extLst>
                  <a:ext uri="{FF2B5EF4-FFF2-40B4-BE49-F238E27FC236}">
                    <a16:creationId xmlns:a16="http://schemas.microsoft.com/office/drawing/2014/main" id="{0CB01869-DB08-4485-BF84-9BAB6F1E9BA0}"/>
                  </a:ext>
                </a:extLst>
              </p:cNvPr>
              <p:cNvSpPr>
                <a:spLocks noChangeAspect="1" noChangeArrowheads="1" noTextEdit="1"/>
              </p:cNvSpPr>
              <p:nvPr userDrawn="1"/>
            </p:nvSpPr>
            <p:spPr bwMode="auto">
              <a:xfrm>
                <a:off x="5040313" y="2374900"/>
                <a:ext cx="2111375"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2">
                <a:extLst>
                  <a:ext uri="{FF2B5EF4-FFF2-40B4-BE49-F238E27FC236}">
                    <a16:creationId xmlns:a16="http://schemas.microsoft.com/office/drawing/2014/main" id="{6DDCACC1-57C5-4C60-A60F-30E50AC6DF04}"/>
                  </a:ext>
                </a:extLst>
              </p:cNvPr>
              <p:cNvSpPr>
                <a:spLocks/>
              </p:cNvSpPr>
              <p:nvPr userDrawn="1"/>
            </p:nvSpPr>
            <p:spPr bwMode="auto">
              <a:xfrm>
                <a:off x="6418263" y="3227388"/>
                <a:ext cx="657225" cy="752475"/>
              </a:xfrm>
              <a:custGeom>
                <a:avLst/>
                <a:gdLst>
                  <a:gd name="T0" fmla="*/ 44 w 201"/>
                  <a:gd name="T1" fmla="*/ 35 h 230"/>
                  <a:gd name="T2" fmla="*/ 0 w 201"/>
                  <a:gd name="T3" fmla="*/ 184 h 230"/>
                  <a:gd name="T4" fmla="*/ 35 w 201"/>
                  <a:gd name="T5" fmla="*/ 230 h 230"/>
                  <a:gd name="T6" fmla="*/ 149 w 201"/>
                  <a:gd name="T7" fmla="*/ 230 h 230"/>
                  <a:gd name="T8" fmla="*/ 201 w 201"/>
                  <a:gd name="T9" fmla="*/ 64 h 230"/>
                  <a:gd name="T10" fmla="*/ 113 w 201"/>
                  <a:gd name="T11" fmla="*/ 0 h 230"/>
                  <a:gd name="T12" fmla="*/ 44 w 201"/>
                  <a:gd name="T13" fmla="*/ 35 h 230"/>
                </a:gdLst>
                <a:ahLst/>
                <a:cxnLst>
                  <a:cxn ang="0">
                    <a:pos x="T0" y="T1"/>
                  </a:cxn>
                  <a:cxn ang="0">
                    <a:pos x="T2" y="T3"/>
                  </a:cxn>
                  <a:cxn ang="0">
                    <a:pos x="T4" y="T5"/>
                  </a:cxn>
                  <a:cxn ang="0">
                    <a:pos x="T6" y="T7"/>
                  </a:cxn>
                  <a:cxn ang="0">
                    <a:pos x="T8" y="T9"/>
                  </a:cxn>
                  <a:cxn ang="0">
                    <a:pos x="T10" y="T11"/>
                  </a:cxn>
                  <a:cxn ang="0">
                    <a:pos x="T12" y="T13"/>
                  </a:cxn>
                </a:cxnLst>
                <a:rect l="0" t="0" r="r" b="b"/>
                <a:pathLst>
                  <a:path w="201" h="230">
                    <a:moveTo>
                      <a:pt x="44" y="35"/>
                    </a:moveTo>
                    <a:cubicBezTo>
                      <a:pt x="0" y="184"/>
                      <a:pt x="0" y="184"/>
                      <a:pt x="0" y="184"/>
                    </a:cubicBezTo>
                    <a:cubicBezTo>
                      <a:pt x="35" y="230"/>
                      <a:pt x="35" y="230"/>
                      <a:pt x="35" y="230"/>
                    </a:cubicBezTo>
                    <a:cubicBezTo>
                      <a:pt x="149" y="230"/>
                      <a:pt x="149" y="230"/>
                      <a:pt x="149" y="230"/>
                    </a:cubicBezTo>
                    <a:cubicBezTo>
                      <a:pt x="182" y="181"/>
                      <a:pt x="200" y="123"/>
                      <a:pt x="201" y="64"/>
                    </a:cubicBezTo>
                    <a:cubicBezTo>
                      <a:pt x="113" y="0"/>
                      <a:pt x="113" y="0"/>
                      <a:pt x="113" y="0"/>
                    </a:cubicBezTo>
                    <a:lnTo>
                      <a:pt x="44" y="3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73">
                <a:extLst>
                  <a:ext uri="{FF2B5EF4-FFF2-40B4-BE49-F238E27FC236}">
                    <a16:creationId xmlns:a16="http://schemas.microsoft.com/office/drawing/2014/main" id="{AC8A722E-0F68-4263-B4F0-F58DC2CD47FB}"/>
                  </a:ext>
                </a:extLst>
              </p:cNvPr>
              <p:cNvSpPr>
                <a:spLocks/>
              </p:cNvSpPr>
              <p:nvPr userDrawn="1"/>
            </p:nvSpPr>
            <p:spPr bwMode="auto">
              <a:xfrm>
                <a:off x="6127751" y="2505075"/>
                <a:ext cx="739775" cy="765175"/>
              </a:xfrm>
              <a:custGeom>
                <a:avLst/>
                <a:gdLst>
                  <a:gd name="T0" fmla="*/ 0 w 226"/>
                  <a:gd name="T1" fmla="*/ 149 h 234"/>
                  <a:gd name="T2" fmla="*/ 124 w 226"/>
                  <a:gd name="T3" fmla="*/ 234 h 234"/>
                  <a:gd name="T4" fmla="*/ 193 w 226"/>
                  <a:gd name="T5" fmla="*/ 199 h 234"/>
                  <a:gd name="T6" fmla="*/ 226 w 226"/>
                  <a:gd name="T7" fmla="*/ 98 h 234"/>
                  <a:gd name="T8" fmla="*/ 89 w 226"/>
                  <a:gd name="T9" fmla="*/ 0 h 234"/>
                  <a:gd name="T10" fmla="*/ 2 w 226"/>
                  <a:gd name="T11" fmla="*/ 63 h 234"/>
                  <a:gd name="T12" fmla="*/ 0 w 226"/>
                  <a:gd name="T13" fmla="*/ 149 h 234"/>
                </a:gdLst>
                <a:ahLst/>
                <a:cxnLst>
                  <a:cxn ang="0">
                    <a:pos x="T0" y="T1"/>
                  </a:cxn>
                  <a:cxn ang="0">
                    <a:pos x="T2" y="T3"/>
                  </a:cxn>
                  <a:cxn ang="0">
                    <a:pos x="T4" y="T5"/>
                  </a:cxn>
                  <a:cxn ang="0">
                    <a:pos x="T6" y="T7"/>
                  </a:cxn>
                  <a:cxn ang="0">
                    <a:pos x="T8" y="T9"/>
                  </a:cxn>
                  <a:cxn ang="0">
                    <a:pos x="T10" y="T11"/>
                  </a:cxn>
                  <a:cxn ang="0">
                    <a:pos x="T12" y="T13"/>
                  </a:cxn>
                </a:cxnLst>
                <a:rect l="0" t="0" r="r" b="b"/>
                <a:pathLst>
                  <a:path w="226" h="234">
                    <a:moveTo>
                      <a:pt x="0" y="149"/>
                    </a:moveTo>
                    <a:cubicBezTo>
                      <a:pt x="124" y="234"/>
                      <a:pt x="124" y="234"/>
                      <a:pt x="124" y="234"/>
                    </a:cubicBezTo>
                    <a:cubicBezTo>
                      <a:pt x="193" y="199"/>
                      <a:pt x="193" y="199"/>
                      <a:pt x="193" y="199"/>
                    </a:cubicBezTo>
                    <a:cubicBezTo>
                      <a:pt x="226" y="98"/>
                      <a:pt x="226" y="98"/>
                      <a:pt x="226" y="98"/>
                    </a:cubicBezTo>
                    <a:cubicBezTo>
                      <a:pt x="190" y="52"/>
                      <a:pt x="143" y="19"/>
                      <a:pt x="89" y="0"/>
                    </a:cubicBezTo>
                    <a:cubicBezTo>
                      <a:pt x="2" y="63"/>
                      <a:pt x="2" y="63"/>
                      <a:pt x="2" y="63"/>
                    </a:cubicBezTo>
                    <a:lnTo>
                      <a:pt x="0" y="14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74">
                <a:extLst>
                  <a:ext uri="{FF2B5EF4-FFF2-40B4-BE49-F238E27FC236}">
                    <a16:creationId xmlns:a16="http://schemas.microsoft.com/office/drawing/2014/main" id="{BE44E9A2-4EC2-4DC1-9645-83D47C53919E}"/>
                  </a:ext>
                </a:extLst>
              </p:cNvPr>
              <p:cNvSpPr>
                <a:spLocks/>
              </p:cNvSpPr>
              <p:nvPr userDrawn="1"/>
            </p:nvSpPr>
            <p:spPr bwMode="auto">
              <a:xfrm>
                <a:off x="5691188" y="3865563"/>
                <a:ext cx="785813" cy="539750"/>
              </a:xfrm>
              <a:custGeom>
                <a:avLst/>
                <a:gdLst>
                  <a:gd name="T0" fmla="*/ 207 w 240"/>
                  <a:gd name="T1" fmla="*/ 154 h 165"/>
                  <a:gd name="T2" fmla="*/ 240 w 240"/>
                  <a:gd name="T3" fmla="*/ 52 h 165"/>
                  <a:gd name="T4" fmla="*/ 201 w 240"/>
                  <a:gd name="T5" fmla="*/ 0 h 165"/>
                  <a:gd name="T6" fmla="*/ 52 w 240"/>
                  <a:gd name="T7" fmla="*/ 5 h 165"/>
                  <a:gd name="T8" fmla="*/ 0 w 240"/>
                  <a:gd name="T9" fmla="*/ 55 h 165"/>
                  <a:gd name="T10" fmla="*/ 31 w 240"/>
                  <a:gd name="T11" fmla="*/ 151 h 165"/>
                  <a:gd name="T12" fmla="*/ 124 w 240"/>
                  <a:gd name="T13" fmla="*/ 165 h 165"/>
                  <a:gd name="T14" fmla="*/ 207 w 240"/>
                  <a:gd name="T15" fmla="*/ 154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65">
                    <a:moveTo>
                      <a:pt x="207" y="154"/>
                    </a:moveTo>
                    <a:cubicBezTo>
                      <a:pt x="240" y="52"/>
                      <a:pt x="240" y="52"/>
                      <a:pt x="240" y="52"/>
                    </a:cubicBezTo>
                    <a:cubicBezTo>
                      <a:pt x="201" y="0"/>
                      <a:pt x="201" y="0"/>
                      <a:pt x="201" y="0"/>
                    </a:cubicBezTo>
                    <a:cubicBezTo>
                      <a:pt x="52" y="5"/>
                      <a:pt x="52" y="5"/>
                      <a:pt x="52" y="5"/>
                    </a:cubicBezTo>
                    <a:cubicBezTo>
                      <a:pt x="0" y="55"/>
                      <a:pt x="0" y="55"/>
                      <a:pt x="0" y="55"/>
                    </a:cubicBezTo>
                    <a:cubicBezTo>
                      <a:pt x="31" y="151"/>
                      <a:pt x="31" y="151"/>
                      <a:pt x="31" y="151"/>
                    </a:cubicBezTo>
                    <a:cubicBezTo>
                      <a:pt x="61" y="160"/>
                      <a:pt x="92" y="165"/>
                      <a:pt x="124" y="165"/>
                    </a:cubicBezTo>
                    <a:cubicBezTo>
                      <a:pt x="152" y="165"/>
                      <a:pt x="180" y="161"/>
                      <a:pt x="207" y="15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75">
                <a:extLst>
                  <a:ext uri="{FF2B5EF4-FFF2-40B4-BE49-F238E27FC236}">
                    <a16:creationId xmlns:a16="http://schemas.microsoft.com/office/drawing/2014/main" id="{40CBE2C6-3A9F-4AE2-AD6F-502C965E40B9}"/>
                  </a:ext>
                </a:extLst>
              </p:cNvPr>
              <p:cNvSpPr>
                <a:spLocks/>
              </p:cNvSpPr>
              <p:nvPr userDrawn="1"/>
            </p:nvSpPr>
            <p:spPr bwMode="auto">
              <a:xfrm>
                <a:off x="5292726" y="2505075"/>
                <a:ext cx="765175" cy="788988"/>
              </a:xfrm>
              <a:custGeom>
                <a:avLst/>
                <a:gdLst>
                  <a:gd name="T0" fmla="*/ 35 w 234"/>
                  <a:gd name="T1" fmla="*/ 218 h 241"/>
                  <a:gd name="T2" fmla="*/ 112 w 234"/>
                  <a:gd name="T3" fmla="*/ 241 h 241"/>
                  <a:gd name="T4" fmla="*/ 231 w 234"/>
                  <a:gd name="T5" fmla="*/ 149 h 241"/>
                  <a:gd name="T6" fmla="*/ 234 w 234"/>
                  <a:gd name="T7" fmla="*/ 62 h 241"/>
                  <a:gd name="T8" fmla="*/ 148 w 234"/>
                  <a:gd name="T9" fmla="*/ 0 h 241"/>
                  <a:gd name="T10" fmla="*/ 0 w 234"/>
                  <a:gd name="T11" fmla="*/ 111 h 241"/>
                  <a:gd name="T12" fmla="*/ 35 w 234"/>
                  <a:gd name="T13" fmla="*/ 218 h 241"/>
                </a:gdLst>
                <a:ahLst/>
                <a:cxnLst>
                  <a:cxn ang="0">
                    <a:pos x="T0" y="T1"/>
                  </a:cxn>
                  <a:cxn ang="0">
                    <a:pos x="T2" y="T3"/>
                  </a:cxn>
                  <a:cxn ang="0">
                    <a:pos x="T4" y="T5"/>
                  </a:cxn>
                  <a:cxn ang="0">
                    <a:pos x="T6" y="T7"/>
                  </a:cxn>
                  <a:cxn ang="0">
                    <a:pos x="T8" y="T9"/>
                  </a:cxn>
                  <a:cxn ang="0">
                    <a:pos x="T10" y="T11"/>
                  </a:cxn>
                  <a:cxn ang="0">
                    <a:pos x="T12" y="T13"/>
                  </a:cxn>
                </a:cxnLst>
                <a:rect l="0" t="0" r="r" b="b"/>
                <a:pathLst>
                  <a:path w="234" h="241">
                    <a:moveTo>
                      <a:pt x="35" y="218"/>
                    </a:moveTo>
                    <a:cubicBezTo>
                      <a:pt x="112" y="241"/>
                      <a:pt x="112" y="241"/>
                      <a:pt x="112" y="241"/>
                    </a:cubicBezTo>
                    <a:cubicBezTo>
                      <a:pt x="231" y="149"/>
                      <a:pt x="231" y="149"/>
                      <a:pt x="231" y="149"/>
                    </a:cubicBezTo>
                    <a:cubicBezTo>
                      <a:pt x="234" y="62"/>
                      <a:pt x="234" y="62"/>
                      <a:pt x="234" y="62"/>
                    </a:cubicBezTo>
                    <a:cubicBezTo>
                      <a:pt x="148" y="0"/>
                      <a:pt x="148" y="0"/>
                      <a:pt x="148" y="0"/>
                    </a:cubicBezTo>
                    <a:cubicBezTo>
                      <a:pt x="88" y="20"/>
                      <a:pt x="36" y="60"/>
                      <a:pt x="0" y="111"/>
                    </a:cubicBezTo>
                    <a:lnTo>
                      <a:pt x="35" y="21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76">
                <a:extLst>
                  <a:ext uri="{FF2B5EF4-FFF2-40B4-BE49-F238E27FC236}">
                    <a16:creationId xmlns:a16="http://schemas.microsoft.com/office/drawing/2014/main" id="{C14BA903-F052-4D03-8C64-8710BE30D49D}"/>
                  </a:ext>
                </a:extLst>
              </p:cNvPr>
              <p:cNvSpPr>
                <a:spLocks/>
              </p:cNvSpPr>
              <p:nvPr userDrawn="1"/>
            </p:nvSpPr>
            <p:spPr bwMode="auto">
              <a:xfrm>
                <a:off x="5118101" y="3294063"/>
                <a:ext cx="681038" cy="701675"/>
              </a:xfrm>
              <a:custGeom>
                <a:avLst/>
                <a:gdLst>
                  <a:gd name="T0" fmla="*/ 157 w 208"/>
                  <a:gd name="T1" fmla="*/ 215 h 215"/>
                  <a:gd name="T2" fmla="*/ 208 w 208"/>
                  <a:gd name="T3" fmla="*/ 166 h 215"/>
                  <a:gd name="T4" fmla="*/ 157 w 208"/>
                  <a:gd name="T5" fmla="*/ 23 h 215"/>
                  <a:gd name="T6" fmla="*/ 83 w 208"/>
                  <a:gd name="T7" fmla="*/ 0 h 215"/>
                  <a:gd name="T8" fmla="*/ 0 w 208"/>
                  <a:gd name="T9" fmla="*/ 60 h 215"/>
                  <a:gd name="T10" fmla="*/ 55 w 208"/>
                  <a:gd name="T11" fmla="*/ 215 h 215"/>
                  <a:gd name="T12" fmla="*/ 157 w 208"/>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08" h="215">
                    <a:moveTo>
                      <a:pt x="157" y="215"/>
                    </a:moveTo>
                    <a:cubicBezTo>
                      <a:pt x="208" y="166"/>
                      <a:pt x="208" y="166"/>
                      <a:pt x="208" y="166"/>
                    </a:cubicBezTo>
                    <a:cubicBezTo>
                      <a:pt x="157" y="23"/>
                      <a:pt x="157" y="23"/>
                      <a:pt x="157" y="23"/>
                    </a:cubicBezTo>
                    <a:cubicBezTo>
                      <a:pt x="83" y="0"/>
                      <a:pt x="83" y="0"/>
                      <a:pt x="83" y="0"/>
                    </a:cubicBezTo>
                    <a:cubicBezTo>
                      <a:pt x="0" y="60"/>
                      <a:pt x="0" y="60"/>
                      <a:pt x="0" y="60"/>
                    </a:cubicBezTo>
                    <a:cubicBezTo>
                      <a:pt x="4" y="116"/>
                      <a:pt x="23" y="169"/>
                      <a:pt x="55" y="215"/>
                    </a:cubicBezTo>
                    <a:lnTo>
                      <a:pt x="157" y="21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7" name="Freeform 77">
              <a:extLst>
                <a:ext uri="{FF2B5EF4-FFF2-40B4-BE49-F238E27FC236}">
                  <a16:creationId xmlns:a16="http://schemas.microsoft.com/office/drawing/2014/main" id="{AF31C076-B100-4B1A-B7E5-D39B78B5E6C0}"/>
                </a:ext>
              </a:extLst>
            </p:cNvPr>
            <p:cNvSpPr>
              <a:spLocks noEditPoints="1"/>
            </p:cNvSpPr>
            <p:nvPr userDrawn="1"/>
          </p:nvSpPr>
          <p:spPr bwMode="auto">
            <a:xfrm>
              <a:off x="5040313" y="2359025"/>
              <a:ext cx="2111375" cy="2124075"/>
            </a:xfrm>
            <a:custGeom>
              <a:avLst/>
              <a:gdLst>
                <a:gd name="T0" fmla="*/ 645 w 645"/>
                <a:gd name="T1" fmla="*/ 323 h 650"/>
                <a:gd name="T2" fmla="*/ 645 w 645"/>
                <a:gd name="T3" fmla="*/ 323 h 650"/>
                <a:gd name="T4" fmla="*/ 584 w 645"/>
                <a:gd name="T5" fmla="*/ 138 h 650"/>
                <a:gd name="T6" fmla="*/ 422 w 645"/>
                <a:gd name="T7" fmla="*/ 20 h 650"/>
                <a:gd name="T8" fmla="*/ 422 w 645"/>
                <a:gd name="T9" fmla="*/ 20 h 650"/>
                <a:gd name="T10" fmla="*/ 417 w 645"/>
                <a:gd name="T11" fmla="*/ 19 h 650"/>
                <a:gd name="T12" fmla="*/ 229 w 645"/>
                <a:gd name="T13" fmla="*/ 19 h 650"/>
                <a:gd name="T14" fmla="*/ 223 w 645"/>
                <a:gd name="T15" fmla="*/ 20 h 650"/>
                <a:gd name="T16" fmla="*/ 223 w 645"/>
                <a:gd name="T17" fmla="*/ 20 h 650"/>
                <a:gd name="T18" fmla="*/ 55 w 645"/>
                <a:gd name="T19" fmla="*/ 148 h 650"/>
                <a:gd name="T20" fmla="*/ 51 w 645"/>
                <a:gd name="T21" fmla="*/ 153 h 650"/>
                <a:gd name="T22" fmla="*/ 0 w 645"/>
                <a:gd name="T23" fmla="*/ 334 h 650"/>
                <a:gd name="T24" fmla="*/ 0 w 645"/>
                <a:gd name="T25" fmla="*/ 340 h 650"/>
                <a:gd name="T26" fmla="*/ 64 w 645"/>
                <a:gd name="T27" fmla="*/ 520 h 650"/>
                <a:gd name="T28" fmla="*/ 67 w 645"/>
                <a:gd name="T29" fmla="*/ 524 h 650"/>
                <a:gd name="T30" fmla="*/ 211 w 645"/>
                <a:gd name="T31" fmla="*/ 630 h 650"/>
                <a:gd name="T32" fmla="*/ 216 w 645"/>
                <a:gd name="T33" fmla="*/ 632 h 650"/>
                <a:gd name="T34" fmla="*/ 216 w 645"/>
                <a:gd name="T35" fmla="*/ 632 h 650"/>
                <a:gd name="T36" fmla="*/ 323 w 645"/>
                <a:gd name="T37" fmla="*/ 650 h 650"/>
                <a:gd name="T38" fmla="*/ 425 w 645"/>
                <a:gd name="T39" fmla="*/ 634 h 650"/>
                <a:gd name="T40" fmla="*/ 493 w 645"/>
                <a:gd name="T41" fmla="*/ 601 h 650"/>
                <a:gd name="T42" fmla="*/ 504 w 645"/>
                <a:gd name="T43" fmla="*/ 594 h 650"/>
                <a:gd name="T44" fmla="*/ 512 w 645"/>
                <a:gd name="T45" fmla="*/ 588 h 650"/>
                <a:gd name="T46" fmla="*/ 523 w 645"/>
                <a:gd name="T47" fmla="*/ 580 h 650"/>
                <a:gd name="T48" fmla="*/ 582 w 645"/>
                <a:gd name="T49" fmla="*/ 519 h 650"/>
                <a:gd name="T50" fmla="*/ 586 w 645"/>
                <a:gd name="T51" fmla="*/ 514 h 650"/>
                <a:gd name="T52" fmla="*/ 645 w 645"/>
                <a:gd name="T53" fmla="*/ 324 h 650"/>
                <a:gd name="T54" fmla="*/ 311 w 645"/>
                <a:gd name="T55" fmla="*/ 107 h 650"/>
                <a:gd name="T56" fmla="*/ 189 w 645"/>
                <a:gd name="T57" fmla="*/ 286 h 650"/>
                <a:gd name="T58" fmla="*/ 77 w 645"/>
                <a:gd name="T59" fmla="*/ 156 h 650"/>
                <a:gd name="T60" fmla="*/ 558 w 645"/>
                <a:gd name="T61" fmla="*/ 143 h 650"/>
                <a:gd name="T62" fmla="*/ 456 w 645"/>
                <a:gd name="T63" fmla="*/ 279 h 650"/>
                <a:gd name="T64" fmla="*/ 334 w 645"/>
                <a:gd name="T65" fmla="*/ 108 h 650"/>
                <a:gd name="T66" fmla="*/ 558 w 645"/>
                <a:gd name="T67" fmla="*/ 143 h 650"/>
                <a:gd name="T68" fmla="*/ 181 w 645"/>
                <a:gd name="T69" fmla="*/ 309 h 650"/>
                <a:gd name="T70" fmla="*/ 181 w 645"/>
                <a:gd name="T71" fmla="*/ 501 h 650"/>
                <a:gd name="T72" fmla="*/ 24 w 645"/>
                <a:gd name="T73" fmla="*/ 346 h 650"/>
                <a:gd name="T74" fmla="*/ 199 w 645"/>
                <a:gd name="T75" fmla="*/ 516 h 650"/>
                <a:gd name="T76" fmla="*/ 400 w 645"/>
                <a:gd name="T77" fmla="*/ 461 h 650"/>
                <a:gd name="T78" fmla="*/ 406 w 645"/>
                <a:gd name="T79" fmla="*/ 615 h 650"/>
                <a:gd name="T80" fmla="*/ 230 w 645"/>
                <a:gd name="T81" fmla="*/ 612 h 650"/>
                <a:gd name="T82" fmla="*/ 570 w 645"/>
                <a:gd name="T83" fmla="*/ 496 h 650"/>
                <a:gd name="T84" fmla="*/ 421 w 645"/>
                <a:gd name="T85" fmla="*/ 450 h 650"/>
                <a:gd name="T86" fmla="*/ 534 w 645"/>
                <a:gd name="T87" fmla="*/ 266 h 650"/>
                <a:gd name="T88" fmla="*/ 570 w 645"/>
                <a:gd name="T89" fmla="*/ 49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5" h="650">
                  <a:moveTo>
                    <a:pt x="645" y="324"/>
                  </a:moveTo>
                  <a:cubicBezTo>
                    <a:pt x="645" y="323"/>
                    <a:pt x="645" y="323"/>
                    <a:pt x="645" y="323"/>
                  </a:cubicBezTo>
                  <a:cubicBezTo>
                    <a:pt x="645" y="323"/>
                    <a:pt x="645" y="323"/>
                    <a:pt x="645" y="323"/>
                  </a:cubicBezTo>
                  <a:cubicBezTo>
                    <a:pt x="645" y="323"/>
                    <a:pt x="645" y="323"/>
                    <a:pt x="645" y="323"/>
                  </a:cubicBezTo>
                  <a:cubicBezTo>
                    <a:pt x="644" y="256"/>
                    <a:pt x="623" y="192"/>
                    <a:pt x="584" y="138"/>
                  </a:cubicBezTo>
                  <a:cubicBezTo>
                    <a:pt x="584" y="138"/>
                    <a:pt x="584" y="138"/>
                    <a:pt x="584" y="138"/>
                  </a:cubicBezTo>
                  <a:cubicBezTo>
                    <a:pt x="580" y="133"/>
                    <a:pt x="580" y="133"/>
                    <a:pt x="580" y="133"/>
                  </a:cubicBezTo>
                  <a:cubicBezTo>
                    <a:pt x="540" y="80"/>
                    <a:pt x="486" y="41"/>
                    <a:pt x="422" y="20"/>
                  </a:cubicBezTo>
                  <a:cubicBezTo>
                    <a:pt x="422" y="20"/>
                    <a:pt x="422" y="20"/>
                    <a:pt x="422" y="20"/>
                  </a:cubicBezTo>
                  <a:cubicBezTo>
                    <a:pt x="422" y="20"/>
                    <a:pt x="422" y="20"/>
                    <a:pt x="422" y="20"/>
                  </a:cubicBezTo>
                  <a:cubicBezTo>
                    <a:pt x="422" y="20"/>
                    <a:pt x="422" y="20"/>
                    <a:pt x="422" y="20"/>
                  </a:cubicBezTo>
                  <a:cubicBezTo>
                    <a:pt x="417" y="19"/>
                    <a:pt x="417" y="19"/>
                    <a:pt x="417" y="19"/>
                  </a:cubicBezTo>
                  <a:cubicBezTo>
                    <a:pt x="416" y="19"/>
                    <a:pt x="416" y="19"/>
                    <a:pt x="416" y="19"/>
                  </a:cubicBezTo>
                  <a:cubicBezTo>
                    <a:pt x="355" y="0"/>
                    <a:pt x="290" y="0"/>
                    <a:pt x="229" y="19"/>
                  </a:cubicBezTo>
                  <a:cubicBezTo>
                    <a:pt x="229" y="19"/>
                    <a:pt x="229" y="19"/>
                    <a:pt x="229" y="19"/>
                  </a:cubicBezTo>
                  <a:cubicBezTo>
                    <a:pt x="223" y="20"/>
                    <a:pt x="223" y="20"/>
                    <a:pt x="223" y="20"/>
                  </a:cubicBezTo>
                  <a:cubicBezTo>
                    <a:pt x="223" y="20"/>
                    <a:pt x="223" y="20"/>
                    <a:pt x="223" y="20"/>
                  </a:cubicBezTo>
                  <a:cubicBezTo>
                    <a:pt x="223" y="20"/>
                    <a:pt x="223" y="20"/>
                    <a:pt x="223" y="20"/>
                  </a:cubicBezTo>
                  <a:cubicBezTo>
                    <a:pt x="223" y="20"/>
                    <a:pt x="223" y="20"/>
                    <a:pt x="223" y="20"/>
                  </a:cubicBezTo>
                  <a:cubicBezTo>
                    <a:pt x="155" y="43"/>
                    <a:pt x="95" y="88"/>
                    <a:pt x="55" y="148"/>
                  </a:cubicBezTo>
                  <a:cubicBezTo>
                    <a:pt x="51" y="152"/>
                    <a:pt x="51" y="152"/>
                    <a:pt x="51" y="152"/>
                  </a:cubicBezTo>
                  <a:cubicBezTo>
                    <a:pt x="51" y="153"/>
                    <a:pt x="51" y="153"/>
                    <a:pt x="51" y="153"/>
                  </a:cubicBezTo>
                  <a:cubicBezTo>
                    <a:pt x="18" y="205"/>
                    <a:pt x="0" y="265"/>
                    <a:pt x="0" y="327"/>
                  </a:cubicBezTo>
                  <a:cubicBezTo>
                    <a:pt x="0" y="330"/>
                    <a:pt x="0" y="332"/>
                    <a:pt x="0" y="334"/>
                  </a:cubicBezTo>
                  <a:cubicBezTo>
                    <a:pt x="0" y="334"/>
                    <a:pt x="0" y="334"/>
                    <a:pt x="0" y="334"/>
                  </a:cubicBezTo>
                  <a:cubicBezTo>
                    <a:pt x="0" y="340"/>
                    <a:pt x="0" y="340"/>
                    <a:pt x="0" y="340"/>
                  </a:cubicBezTo>
                  <a:cubicBezTo>
                    <a:pt x="3" y="406"/>
                    <a:pt x="25" y="467"/>
                    <a:pt x="64" y="520"/>
                  </a:cubicBezTo>
                  <a:cubicBezTo>
                    <a:pt x="64" y="520"/>
                    <a:pt x="64" y="520"/>
                    <a:pt x="64" y="520"/>
                  </a:cubicBezTo>
                  <a:cubicBezTo>
                    <a:pt x="64" y="520"/>
                    <a:pt x="64" y="520"/>
                    <a:pt x="64" y="520"/>
                  </a:cubicBezTo>
                  <a:cubicBezTo>
                    <a:pt x="67" y="524"/>
                    <a:pt x="67" y="524"/>
                    <a:pt x="67" y="524"/>
                  </a:cubicBezTo>
                  <a:cubicBezTo>
                    <a:pt x="67" y="524"/>
                    <a:pt x="67" y="524"/>
                    <a:pt x="67" y="524"/>
                  </a:cubicBezTo>
                  <a:cubicBezTo>
                    <a:pt x="104" y="573"/>
                    <a:pt x="154" y="609"/>
                    <a:pt x="211" y="630"/>
                  </a:cubicBezTo>
                  <a:cubicBezTo>
                    <a:pt x="211" y="630"/>
                    <a:pt x="211" y="630"/>
                    <a:pt x="211" y="630"/>
                  </a:cubicBezTo>
                  <a:cubicBezTo>
                    <a:pt x="216" y="632"/>
                    <a:pt x="216" y="632"/>
                    <a:pt x="216" y="632"/>
                  </a:cubicBezTo>
                  <a:cubicBezTo>
                    <a:pt x="216" y="632"/>
                    <a:pt x="216" y="632"/>
                    <a:pt x="216" y="632"/>
                  </a:cubicBezTo>
                  <a:cubicBezTo>
                    <a:pt x="216" y="632"/>
                    <a:pt x="216" y="632"/>
                    <a:pt x="216" y="632"/>
                  </a:cubicBezTo>
                  <a:cubicBezTo>
                    <a:pt x="216" y="632"/>
                    <a:pt x="216" y="632"/>
                    <a:pt x="216" y="632"/>
                  </a:cubicBezTo>
                  <a:cubicBezTo>
                    <a:pt x="251" y="644"/>
                    <a:pt x="286" y="650"/>
                    <a:pt x="323" y="650"/>
                  </a:cubicBezTo>
                  <a:cubicBezTo>
                    <a:pt x="356" y="650"/>
                    <a:pt x="388" y="645"/>
                    <a:pt x="419" y="635"/>
                  </a:cubicBezTo>
                  <a:cubicBezTo>
                    <a:pt x="425" y="634"/>
                    <a:pt x="425" y="634"/>
                    <a:pt x="425" y="634"/>
                  </a:cubicBezTo>
                  <a:cubicBezTo>
                    <a:pt x="425" y="634"/>
                    <a:pt x="425" y="634"/>
                    <a:pt x="425" y="634"/>
                  </a:cubicBezTo>
                  <a:cubicBezTo>
                    <a:pt x="445" y="627"/>
                    <a:pt x="469" y="615"/>
                    <a:pt x="493" y="601"/>
                  </a:cubicBezTo>
                  <a:cubicBezTo>
                    <a:pt x="493" y="602"/>
                    <a:pt x="493" y="602"/>
                    <a:pt x="493" y="602"/>
                  </a:cubicBezTo>
                  <a:cubicBezTo>
                    <a:pt x="504" y="594"/>
                    <a:pt x="504" y="594"/>
                    <a:pt x="504" y="594"/>
                  </a:cubicBezTo>
                  <a:cubicBezTo>
                    <a:pt x="506" y="593"/>
                    <a:pt x="508" y="592"/>
                    <a:pt x="510" y="590"/>
                  </a:cubicBezTo>
                  <a:cubicBezTo>
                    <a:pt x="512" y="588"/>
                    <a:pt x="512" y="588"/>
                    <a:pt x="512" y="588"/>
                  </a:cubicBezTo>
                  <a:cubicBezTo>
                    <a:pt x="513" y="588"/>
                    <a:pt x="513" y="588"/>
                    <a:pt x="514" y="587"/>
                  </a:cubicBezTo>
                  <a:cubicBezTo>
                    <a:pt x="523" y="580"/>
                    <a:pt x="523" y="580"/>
                    <a:pt x="523" y="580"/>
                  </a:cubicBezTo>
                  <a:cubicBezTo>
                    <a:pt x="523" y="580"/>
                    <a:pt x="523" y="580"/>
                    <a:pt x="523" y="580"/>
                  </a:cubicBezTo>
                  <a:cubicBezTo>
                    <a:pt x="545" y="562"/>
                    <a:pt x="565" y="542"/>
                    <a:pt x="582" y="519"/>
                  </a:cubicBezTo>
                  <a:cubicBezTo>
                    <a:pt x="582" y="519"/>
                    <a:pt x="582" y="519"/>
                    <a:pt x="582" y="519"/>
                  </a:cubicBezTo>
                  <a:cubicBezTo>
                    <a:pt x="586" y="514"/>
                    <a:pt x="586" y="514"/>
                    <a:pt x="586" y="514"/>
                  </a:cubicBezTo>
                  <a:cubicBezTo>
                    <a:pt x="625" y="459"/>
                    <a:pt x="645" y="395"/>
                    <a:pt x="645" y="327"/>
                  </a:cubicBezTo>
                  <a:cubicBezTo>
                    <a:pt x="645" y="326"/>
                    <a:pt x="645" y="325"/>
                    <a:pt x="645" y="324"/>
                  </a:cubicBezTo>
                  <a:close/>
                  <a:moveTo>
                    <a:pt x="225" y="45"/>
                  </a:moveTo>
                  <a:cubicBezTo>
                    <a:pt x="311" y="107"/>
                    <a:pt x="311" y="107"/>
                    <a:pt x="311" y="107"/>
                  </a:cubicBezTo>
                  <a:cubicBezTo>
                    <a:pt x="308" y="194"/>
                    <a:pt x="308" y="194"/>
                    <a:pt x="308" y="194"/>
                  </a:cubicBezTo>
                  <a:cubicBezTo>
                    <a:pt x="189" y="286"/>
                    <a:pt x="189" y="286"/>
                    <a:pt x="189" y="286"/>
                  </a:cubicBezTo>
                  <a:cubicBezTo>
                    <a:pt x="112" y="263"/>
                    <a:pt x="112" y="263"/>
                    <a:pt x="112" y="263"/>
                  </a:cubicBezTo>
                  <a:cubicBezTo>
                    <a:pt x="77" y="156"/>
                    <a:pt x="77" y="156"/>
                    <a:pt x="77" y="156"/>
                  </a:cubicBezTo>
                  <a:cubicBezTo>
                    <a:pt x="113" y="105"/>
                    <a:pt x="165" y="65"/>
                    <a:pt x="225" y="45"/>
                  </a:cubicBezTo>
                  <a:close/>
                  <a:moveTo>
                    <a:pt x="558" y="143"/>
                  </a:moveTo>
                  <a:cubicBezTo>
                    <a:pt x="525" y="244"/>
                    <a:pt x="525" y="244"/>
                    <a:pt x="525" y="244"/>
                  </a:cubicBezTo>
                  <a:cubicBezTo>
                    <a:pt x="456" y="279"/>
                    <a:pt x="456" y="279"/>
                    <a:pt x="456" y="279"/>
                  </a:cubicBezTo>
                  <a:cubicBezTo>
                    <a:pt x="332" y="194"/>
                    <a:pt x="332" y="194"/>
                    <a:pt x="332" y="194"/>
                  </a:cubicBezTo>
                  <a:cubicBezTo>
                    <a:pt x="334" y="108"/>
                    <a:pt x="334" y="108"/>
                    <a:pt x="334" y="108"/>
                  </a:cubicBezTo>
                  <a:cubicBezTo>
                    <a:pt x="421" y="45"/>
                    <a:pt x="421" y="45"/>
                    <a:pt x="421" y="45"/>
                  </a:cubicBezTo>
                  <a:cubicBezTo>
                    <a:pt x="475" y="64"/>
                    <a:pt x="522" y="97"/>
                    <a:pt x="558" y="143"/>
                  </a:cubicBezTo>
                  <a:close/>
                  <a:moveTo>
                    <a:pt x="107" y="286"/>
                  </a:moveTo>
                  <a:cubicBezTo>
                    <a:pt x="181" y="309"/>
                    <a:pt x="181" y="309"/>
                    <a:pt x="181" y="309"/>
                  </a:cubicBezTo>
                  <a:cubicBezTo>
                    <a:pt x="232" y="452"/>
                    <a:pt x="232" y="452"/>
                    <a:pt x="232" y="452"/>
                  </a:cubicBezTo>
                  <a:cubicBezTo>
                    <a:pt x="181" y="501"/>
                    <a:pt x="181" y="501"/>
                    <a:pt x="181" y="501"/>
                  </a:cubicBezTo>
                  <a:cubicBezTo>
                    <a:pt x="79" y="501"/>
                    <a:pt x="79" y="501"/>
                    <a:pt x="79" y="501"/>
                  </a:cubicBezTo>
                  <a:cubicBezTo>
                    <a:pt x="47" y="455"/>
                    <a:pt x="28" y="402"/>
                    <a:pt x="24" y="346"/>
                  </a:cubicBezTo>
                  <a:lnTo>
                    <a:pt x="107" y="286"/>
                  </a:lnTo>
                  <a:close/>
                  <a:moveTo>
                    <a:pt x="199" y="516"/>
                  </a:moveTo>
                  <a:cubicBezTo>
                    <a:pt x="251" y="466"/>
                    <a:pt x="251" y="466"/>
                    <a:pt x="251" y="466"/>
                  </a:cubicBezTo>
                  <a:cubicBezTo>
                    <a:pt x="400" y="461"/>
                    <a:pt x="400" y="461"/>
                    <a:pt x="400" y="461"/>
                  </a:cubicBezTo>
                  <a:cubicBezTo>
                    <a:pt x="439" y="513"/>
                    <a:pt x="439" y="513"/>
                    <a:pt x="439" y="513"/>
                  </a:cubicBezTo>
                  <a:cubicBezTo>
                    <a:pt x="406" y="615"/>
                    <a:pt x="406" y="615"/>
                    <a:pt x="406" y="615"/>
                  </a:cubicBezTo>
                  <a:cubicBezTo>
                    <a:pt x="379" y="622"/>
                    <a:pt x="351" y="626"/>
                    <a:pt x="323" y="626"/>
                  </a:cubicBezTo>
                  <a:cubicBezTo>
                    <a:pt x="291" y="626"/>
                    <a:pt x="260" y="621"/>
                    <a:pt x="230" y="612"/>
                  </a:cubicBezTo>
                  <a:lnTo>
                    <a:pt x="199" y="516"/>
                  </a:lnTo>
                  <a:close/>
                  <a:moveTo>
                    <a:pt x="570" y="496"/>
                  </a:moveTo>
                  <a:cubicBezTo>
                    <a:pt x="456" y="496"/>
                    <a:pt x="456" y="496"/>
                    <a:pt x="456" y="496"/>
                  </a:cubicBezTo>
                  <a:cubicBezTo>
                    <a:pt x="421" y="450"/>
                    <a:pt x="421" y="450"/>
                    <a:pt x="421" y="450"/>
                  </a:cubicBezTo>
                  <a:cubicBezTo>
                    <a:pt x="465" y="301"/>
                    <a:pt x="465" y="301"/>
                    <a:pt x="465" y="301"/>
                  </a:cubicBezTo>
                  <a:cubicBezTo>
                    <a:pt x="534" y="266"/>
                    <a:pt x="534" y="266"/>
                    <a:pt x="534" y="266"/>
                  </a:cubicBezTo>
                  <a:cubicBezTo>
                    <a:pt x="622" y="330"/>
                    <a:pt x="622" y="330"/>
                    <a:pt x="622" y="330"/>
                  </a:cubicBezTo>
                  <a:cubicBezTo>
                    <a:pt x="621" y="389"/>
                    <a:pt x="603" y="447"/>
                    <a:pt x="570" y="496"/>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Tree>
    <p:extLst>
      <p:ext uri="{BB962C8B-B14F-4D97-AF65-F5344CB8AC3E}">
        <p14:creationId xmlns:p14="http://schemas.microsoft.com/office/powerpoint/2010/main" val="98244732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427D6-EA3D-42E0-8057-882F32CDDAEC}"/>
              </a:ext>
            </a:extLst>
          </p:cNvPr>
          <p:cNvSpPr/>
          <p:nvPr userDrawn="1"/>
        </p:nvSpPr>
        <p:spPr>
          <a:xfrm>
            <a:off x="0" y="0"/>
            <a:ext cx="12192000" cy="1028700"/>
          </a:xfrm>
          <a:prstGeom prst="rect">
            <a:avLst/>
          </a:prstGeom>
          <a:solidFill>
            <a:srgbClr val="E668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991864" y="290463"/>
            <a:ext cx="10528623" cy="558888"/>
          </a:xfrm>
        </p:spPr>
        <p:txBody>
          <a:bodyPr/>
          <a:lstStyle>
            <a:lvl1pPr>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6489D9C7-5DC6-4263-87FF-7C99F6FB63C3}" type="datetime1">
              <a:rPr lang="zh-CN" altLang="en-US" smtClean="0"/>
              <a:pPr/>
              <a:t>2019/4/3</a:t>
            </a:fld>
            <a:endParaRPr lang="zh-CN" altLang="en-US"/>
          </a:p>
        </p:txBody>
      </p:sp>
      <p:sp>
        <p:nvSpPr>
          <p:cNvPr id="8" name="页脚占位符 7"/>
          <p:cNvSpPr>
            <a:spLocks noGrp="1"/>
          </p:cNvSpPr>
          <p:nvPr>
            <p:ph type="ftr" sz="quarter" idx="11"/>
          </p:nvPr>
        </p:nvSpPr>
        <p:spPr/>
        <p:txBody>
          <a:bodyPr/>
          <a:lstStyle/>
          <a:p>
            <a:r>
              <a:rPr lang="zh-CN" altLang="en-US" dirty="0"/>
              <a:t>微信公众号：璞石</a:t>
            </a:r>
            <a:r>
              <a:rPr lang="en-US" altLang="zh-CN" dirty="0"/>
              <a:t>PPT/pushippt</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grpSp>
        <p:nvGrpSpPr>
          <p:cNvPr id="10" name="组合 9">
            <a:extLst>
              <a:ext uri="{FF2B5EF4-FFF2-40B4-BE49-F238E27FC236}">
                <a16:creationId xmlns:a16="http://schemas.microsoft.com/office/drawing/2014/main" id="{18A844E2-33C1-4060-A48E-16E28A293C41}"/>
              </a:ext>
            </a:extLst>
          </p:cNvPr>
          <p:cNvGrpSpPr/>
          <p:nvPr userDrawn="1"/>
        </p:nvGrpSpPr>
        <p:grpSpPr>
          <a:xfrm>
            <a:off x="347986" y="290463"/>
            <a:ext cx="643878" cy="647749"/>
            <a:chOff x="5040313" y="2359025"/>
            <a:chExt cx="2111375" cy="2124075"/>
          </a:xfrm>
        </p:grpSpPr>
        <p:grpSp>
          <p:nvGrpSpPr>
            <p:cNvPr id="11" name="组合 10">
              <a:extLst>
                <a:ext uri="{FF2B5EF4-FFF2-40B4-BE49-F238E27FC236}">
                  <a16:creationId xmlns:a16="http://schemas.microsoft.com/office/drawing/2014/main" id="{8737B810-700D-4FF3-A062-B74B5FE6EF06}"/>
                </a:ext>
              </a:extLst>
            </p:cNvPr>
            <p:cNvGrpSpPr/>
            <p:nvPr userDrawn="1"/>
          </p:nvGrpSpPr>
          <p:grpSpPr>
            <a:xfrm>
              <a:off x="5040313" y="2374900"/>
              <a:ext cx="2111375" cy="2108200"/>
              <a:chOff x="5040313" y="2374900"/>
              <a:chExt cx="2111375" cy="2108200"/>
            </a:xfrm>
          </p:grpSpPr>
          <p:sp>
            <p:nvSpPr>
              <p:cNvPr id="13" name="AutoShape 70">
                <a:extLst>
                  <a:ext uri="{FF2B5EF4-FFF2-40B4-BE49-F238E27FC236}">
                    <a16:creationId xmlns:a16="http://schemas.microsoft.com/office/drawing/2014/main" id="{B6D0E43D-9C60-46FB-9E05-B165B06CA416}"/>
                  </a:ext>
                </a:extLst>
              </p:cNvPr>
              <p:cNvSpPr>
                <a:spLocks noChangeAspect="1" noChangeArrowheads="1" noTextEdit="1"/>
              </p:cNvSpPr>
              <p:nvPr userDrawn="1"/>
            </p:nvSpPr>
            <p:spPr bwMode="auto">
              <a:xfrm>
                <a:off x="5040313" y="2374900"/>
                <a:ext cx="2111375"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2">
                <a:extLst>
                  <a:ext uri="{FF2B5EF4-FFF2-40B4-BE49-F238E27FC236}">
                    <a16:creationId xmlns:a16="http://schemas.microsoft.com/office/drawing/2014/main" id="{08410C8C-AF63-48C6-85DB-389A35836A3B}"/>
                  </a:ext>
                </a:extLst>
              </p:cNvPr>
              <p:cNvSpPr>
                <a:spLocks/>
              </p:cNvSpPr>
              <p:nvPr userDrawn="1"/>
            </p:nvSpPr>
            <p:spPr bwMode="auto">
              <a:xfrm>
                <a:off x="6418263" y="3227388"/>
                <a:ext cx="657225" cy="752475"/>
              </a:xfrm>
              <a:custGeom>
                <a:avLst/>
                <a:gdLst>
                  <a:gd name="T0" fmla="*/ 44 w 201"/>
                  <a:gd name="T1" fmla="*/ 35 h 230"/>
                  <a:gd name="T2" fmla="*/ 0 w 201"/>
                  <a:gd name="T3" fmla="*/ 184 h 230"/>
                  <a:gd name="T4" fmla="*/ 35 w 201"/>
                  <a:gd name="T5" fmla="*/ 230 h 230"/>
                  <a:gd name="T6" fmla="*/ 149 w 201"/>
                  <a:gd name="T7" fmla="*/ 230 h 230"/>
                  <a:gd name="T8" fmla="*/ 201 w 201"/>
                  <a:gd name="T9" fmla="*/ 64 h 230"/>
                  <a:gd name="T10" fmla="*/ 113 w 201"/>
                  <a:gd name="T11" fmla="*/ 0 h 230"/>
                  <a:gd name="T12" fmla="*/ 44 w 201"/>
                  <a:gd name="T13" fmla="*/ 35 h 230"/>
                </a:gdLst>
                <a:ahLst/>
                <a:cxnLst>
                  <a:cxn ang="0">
                    <a:pos x="T0" y="T1"/>
                  </a:cxn>
                  <a:cxn ang="0">
                    <a:pos x="T2" y="T3"/>
                  </a:cxn>
                  <a:cxn ang="0">
                    <a:pos x="T4" y="T5"/>
                  </a:cxn>
                  <a:cxn ang="0">
                    <a:pos x="T6" y="T7"/>
                  </a:cxn>
                  <a:cxn ang="0">
                    <a:pos x="T8" y="T9"/>
                  </a:cxn>
                  <a:cxn ang="0">
                    <a:pos x="T10" y="T11"/>
                  </a:cxn>
                  <a:cxn ang="0">
                    <a:pos x="T12" y="T13"/>
                  </a:cxn>
                </a:cxnLst>
                <a:rect l="0" t="0" r="r" b="b"/>
                <a:pathLst>
                  <a:path w="201" h="230">
                    <a:moveTo>
                      <a:pt x="44" y="35"/>
                    </a:moveTo>
                    <a:cubicBezTo>
                      <a:pt x="0" y="184"/>
                      <a:pt x="0" y="184"/>
                      <a:pt x="0" y="184"/>
                    </a:cubicBezTo>
                    <a:cubicBezTo>
                      <a:pt x="35" y="230"/>
                      <a:pt x="35" y="230"/>
                      <a:pt x="35" y="230"/>
                    </a:cubicBezTo>
                    <a:cubicBezTo>
                      <a:pt x="149" y="230"/>
                      <a:pt x="149" y="230"/>
                      <a:pt x="149" y="230"/>
                    </a:cubicBezTo>
                    <a:cubicBezTo>
                      <a:pt x="182" y="181"/>
                      <a:pt x="200" y="123"/>
                      <a:pt x="201" y="64"/>
                    </a:cubicBezTo>
                    <a:cubicBezTo>
                      <a:pt x="113" y="0"/>
                      <a:pt x="113" y="0"/>
                      <a:pt x="113" y="0"/>
                    </a:cubicBezTo>
                    <a:lnTo>
                      <a:pt x="44" y="3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3">
                <a:extLst>
                  <a:ext uri="{FF2B5EF4-FFF2-40B4-BE49-F238E27FC236}">
                    <a16:creationId xmlns:a16="http://schemas.microsoft.com/office/drawing/2014/main" id="{517FCBF1-55BC-4650-A44B-AF29482650DB}"/>
                  </a:ext>
                </a:extLst>
              </p:cNvPr>
              <p:cNvSpPr>
                <a:spLocks/>
              </p:cNvSpPr>
              <p:nvPr userDrawn="1"/>
            </p:nvSpPr>
            <p:spPr bwMode="auto">
              <a:xfrm>
                <a:off x="6127751" y="2505075"/>
                <a:ext cx="739775" cy="765175"/>
              </a:xfrm>
              <a:custGeom>
                <a:avLst/>
                <a:gdLst>
                  <a:gd name="T0" fmla="*/ 0 w 226"/>
                  <a:gd name="T1" fmla="*/ 149 h 234"/>
                  <a:gd name="T2" fmla="*/ 124 w 226"/>
                  <a:gd name="T3" fmla="*/ 234 h 234"/>
                  <a:gd name="T4" fmla="*/ 193 w 226"/>
                  <a:gd name="T5" fmla="*/ 199 h 234"/>
                  <a:gd name="T6" fmla="*/ 226 w 226"/>
                  <a:gd name="T7" fmla="*/ 98 h 234"/>
                  <a:gd name="T8" fmla="*/ 89 w 226"/>
                  <a:gd name="T9" fmla="*/ 0 h 234"/>
                  <a:gd name="T10" fmla="*/ 2 w 226"/>
                  <a:gd name="T11" fmla="*/ 63 h 234"/>
                  <a:gd name="T12" fmla="*/ 0 w 226"/>
                  <a:gd name="T13" fmla="*/ 149 h 234"/>
                </a:gdLst>
                <a:ahLst/>
                <a:cxnLst>
                  <a:cxn ang="0">
                    <a:pos x="T0" y="T1"/>
                  </a:cxn>
                  <a:cxn ang="0">
                    <a:pos x="T2" y="T3"/>
                  </a:cxn>
                  <a:cxn ang="0">
                    <a:pos x="T4" y="T5"/>
                  </a:cxn>
                  <a:cxn ang="0">
                    <a:pos x="T6" y="T7"/>
                  </a:cxn>
                  <a:cxn ang="0">
                    <a:pos x="T8" y="T9"/>
                  </a:cxn>
                  <a:cxn ang="0">
                    <a:pos x="T10" y="T11"/>
                  </a:cxn>
                  <a:cxn ang="0">
                    <a:pos x="T12" y="T13"/>
                  </a:cxn>
                </a:cxnLst>
                <a:rect l="0" t="0" r="r" b="b"/>
                <a:pathLst>
                  <a:path w="226" h="234">
                    <a:moveTo>
                      <a:pt x="0" y="149"/>
                    </a:moveTo>
                    <a:cubicBezTo>
                      <a:pt x="124" y="234"/>
                      <a:pt x="124" y="234"/>
                      <a:pt x="124" y="234"/>
                    </a:cubicBezTo>
                    <a:cubicBezTo>
                      <a:pt x="193" y="199"/>
                      <a:pt x="193" y="199"/>
                      <a:pt x="193" y="199"/>
                    </a:cubicBezTo>
                    <a:cubicBezTo>
                      <a:pt x="226" y="98"/>
                      <a:pt x="226" y="98"/>
                      <a:pt x="226" y="98"/>
                    </a:cubicBezTo>
                    <a:cubicBezTo>
                      <a:pt x="190" y="52"/>
                      <a:pt x="143" y="19"/>
                      <a:pt x="89" y="0"/>
                    </a:cubicBezTo>
                    <a:cubicBezTo>
                      <a:pt x="2" y="63"/>
                      <a:pt x="2" y="63"/>
                      <a:pt x="2" y="63"/>
                    </a:cubicBezTo>
                    <a:lnTo>
                      <a:pt x="0" y="14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4">
                <a:extLst>
                  <a:ext uri="{FF2B5EF4-FFF2-40B4-BE49-F238E27FC236}">
                    <a16:creationId xmlns:a16="http://schemas.microsoft.com/office/drawing/2014/main" id="{74DFFADC-7626-4732-8247-849629AA0F33}"/>
                  </a:ext>
                </a:extLst>
              </p:cNvPr>
              <p:cNvSpPr>
                <a:spLocks/>
              </p:cNvSpPr>
              <p:nvPr userDrawn="1"/>
            </p:nvSpPr>
            <p:spPr bwMode="auto">
              <a:xfrm>
                <a:off x="5691188" y="3865563"/>
                <a:ext cx="785813" cy="539750"/>
              </a:xfrm>
              <a:custGeom>
                <a:avLst/>
                <a:gdLst>
                  <a:gd name="T0" fmla="*/ 207 w 240"/>
                  <a:gd name="T1" fmla="*/ 154 h 165"/>
                  <a:gd name="T2" fmla="*/ 240 w 240"/>
                  <a:gd name="T3" fmla="*/ 52 h 165"/>
                  <a:gd name="T4" fmla="*/ 201 w 240"/>
                  <a:gd name="T5" fmla="*/ 0 h 165"/>
                  <a:gd name="T6" fmla="*/ 52 w 240"/>
                  <a:gd name="T7" fmla="*/ 5 h 165"/>
                  <a:gd name="T8" fmla="*/ 0 w 240"/>
                  <a:gd name="T9" fmla="*/ 55 h 165"/>
                  <a:gd name="T10" fmla="*/ 31 w 240"/>
                  <a:gd name="T11" fmla="*/ 151 h 165"/>
                  <a:gd name="T12" fmla="*/ 124 w 240"/>
                  <a:gd name="T13" fmla="*/ 165 h 165"/>
                  <a:gd name="T14" fmla="*/ 207 w 240"/>
                  <a:gd name="T15" fmla="*/ 154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65">
                    <a:moveTo>
                      <a:pt x="207" y="154"/>
                    </a:moveTo>
                    <a:cubicBezTo>
                      <a:pt x="240" y="52"/>
                      <a:pt x="240" y="52"/>
                      <a:pt x="240" y="52"/>
                    </a:cubicBezTo>
                    <a:cubicBezTo>
                      <a:pt x="201" y="0"/>
                      <a:pt x="201" y="0"/>
                      <a:pt x="201" y="0"/>
                    </a:cubicBezTo>
                    <a:cubicBezTo>
                      <a:pt x="52" y="5"/>
                      <a:pt x="52" y="5"/>
                      <a:pt x="52" y="5"/>
                    </a:cubicBezTo>
                    <a:cubicBezTo>
                      <a:pt x="0" y="55"/>
                      <a:pt x="0" y="55"/>
                      <a:pt x="0" y="55"/>
                    </a:cubicBezTo>
                    <a:cubicBezTo>
                      <a:pt x="31" y="151"/>
                      <a:pt x="31" y="151"/>
                      <a:pt x="31" y="151"/>
                    </a:cubicBezTo>
                    <a:cubicBezTo>
                      <a:pt x="61" y="160"/>
                      <a:pt x="92" y="165"/>
                      <a:pt x="124" y="165"/>
                    </a:cubicBezTo>
                    <a:cubicBezTo>
                      <a:pt x="152" y="165"/>
                      <a:pt x="180" y="161"/>
                      <a:pt x="207" y="15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5">
                <a:extLst>
                  <a:ext uri="{FF2B5EF4-FFF2-40B4-BE49-F238E27FC236}">
                    <a16:creationId xmlns:a16="http://schemas.microsoft.com/office/drawing/2014/main" id="{02D5F6B7-C31F-491B-84CA-182F6E5BA40E}"/>
                  </a:ext>
                </a:extLst>
              </p:cNvPr>
              <p:cNvSpPr>
                <a:spLocks/>
              </p:cNvSpPr>
              <p:nvPr userDrawn="1"/>
            </p:nvSpPr>
            <p:spPr bwMode="auto">
              <a:xfrm>
                <a:off x="5292726" y="2505075"/>
                <a:ext cx="765175" cy="788988"/>
              </a:xfrm>
              <a:custGeom>
                <a:avLst/>
                <a:gdLst>
                  <a:gd name="T0" fmla="*/ 35 w 234"/>
                  <a:gd name="T1" fmla="*/ 218 h 241"/>
                  <a:gd name="T2" fmla="*/ 112 w 234"/>
                  <a:gd name="T3" fmla="*/ 241 h 241"/>
                  <a:gd name="T4" fmla="*/ 231 w 234"/>
                  <a:gd name="T5" fmla="*/ 149 h 241"/>
                  <a:gd name="T6" fmla="*/ 234 w 234"/>
                  <a:gd name="T7" fmla="*/ 62 h 241"/>
                  <a:gd name="T8" fmla="*/ 148 w 234"/>
                  <a:gd name="T9" fmla="*/ 0 h 241"/>
                  <a:gd name="T10" fmla="*/ 0 w 234"/>
                  <a:gd name="T11" fmla="*/ 111 h 241"/>
                  <a:gd name="T12" fmla="*/ 35 w 234"/>
                  <a:gd name="T13" fmla="*/ 218 h 241"/>
                </a:gdLst>
                <a:ahLst/>
                <a:cxnLst>
                  <a:cxn ang="0">
                    <a:pos x="T0" y="T1"/>
                  </a:cxn>
                  <a:cxn ang="0">
                    <a:pos x="T2" y="T3"/>
                  </a:cxn>
                  <a:cxn ang="0">
                    <a:pos x="T4" y="T5"/>
                  </a:cxn>
                  <a:cxn ang="0">
                    <a:pos x="T6" y="T7"/>
                  </a:cxn>
                  <a:cxn ang="0">
                    <a:pos x="T8" y="T9"/>
                  </a:cxn>
                  <a:cxn ang="0">
                    <a:pos x="T10" y="T11"/>
                  </a:cxn>
                  <a:cxn ang="0">
                    <a:pos x="T12" y="T13"/>
                  </a:cxn>
                </a:cxnLst>
                <a:rect l="0" t="0" r="r" b="b"/>
                <a:pathLst>
                  <a:path w="234" h="241">
                    <a:moveTo>
                      <a:pt x="35" y="218"/>
                    </a:moveTo>
                    <a:cubicBezTo>
                      <a:pt x="112" y="241"/>
                      <a:pt x="112" y="241"/>
                      <a:pt x="112" y="241"/>
                    </a:cubicBezTo>
                    <a:cubicBezTo>
                      <a:pt x="231" y="149"/>
                      <a:pt x="231" y="149"/>
                      <a:pt x="231" y="149"/>
                    </a:cubicBezTo>
                    <a:cubicBezTo>
                      <a:pt x="234" y="62"/>
                      <a:pt x="234" y="62"/>
                      <a:pt x="234" y="62"/>
                    </a:cubicBezTo>
                    <a:cubicBezTo>
                      <a:pt x="148" y="0"/>
                      <a:pt x="148" y="0"/>
                      <a:pt x="148" y="0"/>
                    </a:cubicBezTo>
                    <a:cubicBezTo>
                      <a:pt x="88" y="20"/>
                      <a:pt x="36" y="60"/>
                      <a:pt x="0" y="111"/>
                    </a:cubicBezTo>
                    <a:lnTo>
                      <a:pt x="35" y="21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6">
                <a:extLst>
                  <a:ext uri="{FF2B5EF4-FFF2-40B4-BE49-F238E27FC236}">
                    <a16:creationId xmlns:a16="http://schemas.microsoft.com/office/drawing/2014/main" id="{57307B2C-CF38-4E24-996F-517EB402444F}"/>
                  </a:ext>
                </a:extLst>
              </p:cNvPr>
              <p:cNvSpPr>
                <a:spLocks/>
              </p:cNvSpPr>
              <p:nvPr userDrawn="1"/>
            </p:nvSpPr>
            <p:spPr bwMode="auto">
              <a:xfrm>
                <a:off x="5118101" y="3294063"/>
                <a:ext cx="681038" cy="701675"/>
              </a:xfrm>
              <a:custGeom>
                <a:avLst/>
                <a:gdLst>
                  <a:gd name="T0" fmla="*/ 157 w 208"/>
                  <a:gd name="T1" fmla="*/ 215 h 215"/>
                  <a:gd name="T2" fmla="*/ 208 w 208"/>
                  <a:gd name="T3" fmla="*/ 166 h 215"/>
                  <a:gd name="T4" fmla="*/ 157 w 208"/>
                  <a:gd name="T5" fmla="*/ 23 h 215"/>
                  <a:gd name="T6" fmla="*/ 83 w 208"/>
                  <a:gd name="T7" fmla="*/ 0 h 215"/>
                  <a:gd name="T8" fmla="*/ 0 w 208"/>
                  <a:gd name="T9" fmla="*/ 60 h 215"/>
                  <a:gd name="T10" fmla="*/ 55 w 208"/>
                  <a:gd name="T11" fmla="*/ 215 h 215"/>
                  <a:gd name="T12" fmla="*/ 157 w 208"/>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08" h="215">
                    <a:moveTo>
                      <a:pt x="157" y="215"/>
                    </a:moveTo>
                    <a:cubicBezTo>
                      <a:pt x="208" y="166"/>
                      <a:pt x="208" y="166"/>
                      <a:pt x="208" y="166"/>
                    </a:cubicBezTo>
                    <a:cubicBezTo>
                      <a:pt x="157" y="23"/>
                      <a:pt x="157" y="23"/>
                      <a:pt x="157" y="23"/>
                    </a:cubicBezTo>
                    <a:cubicBezTo>
                      <a:pt x="83" y="0"/>
                      <a:pt x="83" y="0"/>
                      <a:pt x="83" y="0"/>
                    </a:cubicBezTo>
                    <a:cubicBezTo>
                      <a:pt x="0" y="60"/>
                      <a:pt x="0" y="60"/>
                      <a:pt x="0" y="60"/>
                    </a:cubicBezTo>
                    <a:cubicBezTo>
                      <a:pt x="4" y="116"/>
                      <a:pt x="23" y="169"/>
                      <a:pt x="55" y="215"/>
                    </a:cubicBezTo>
                    <a:lnTo>
                      <a:pt x="157" y="21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Freeform 77">
              <a:extLst>
                <a:ext uri="{FF2B5EF4-FFF2-40B4-BE49-F238E27FC236}">
                  <a16:creationId xmlns:a16="http://schemas.microsoft.com/office/drawing/2014/main" id="{815F8656-A8FE-4897-827D-76395B289266}"/>
                </a:ext>
              </a:extLst>
            </p:cNvPr>
            <p:cNvSpPr>
              <a:spLocks noEditPoints="1"/>
            </p:cNvSpPr>
            <p:nvPr userDrawn="1"/>
          </p:nvSpPr>
          <p:spPr bwMode="auto">
            <a:xfrm>
              <a:off x="5040313" y="2359025"/>
              <a:ext cx="2111375" cy="2124075"/>
            </a:xfrm>
            <a:custGeom>
              <a:avLst/>
              <a:gdLst>
                <a:gd name="T0" fmla="*/ 645 w 645"/>
                <a:gd name="T1" fmla="*/ 323 h 650"/>
                <a:gd name="T2" fmla="*/ 645 w 645"/>
                <a:gd name="T3" fmla="*/ 323 h 650"/>
                <a:gd name="T4" fmla="*/ 584 w 645"/>
                <a:gd name="T5" fmla="*/ 138 h 650"/>
                <a:gd name="T6" fmla="*/ 422 w 645"/>
                <a:gd name="T7" fmla="*/ 20 h 650"/>
                <a:gd name="T8" fmla="*/ 422 w 645"/>
                <a:gd name="T9" fmla="*/ 20 h 650"/>
                <a:gd name="T10" fmla="*/ 417 w 645"/>
                <a:gd name="T11" fmla="*/ 19 h 650"/>
                <a:gd name="T12" fmla="*/ 229 w 645"/>
                <a:gd name="T13" fmla="*/ 19 h 650"/>
                <a:gd name="T14" fmla="*/ 223 w 645"/>
                <a:gd name="T15" fmla="*/ 20 h 650"/>
                <a:gd name="T16" fmla="*/ 223 w 645"/>
                <a:gd name="T17" fmla="*/ 20 h 650"/>
                <a:gd name="T18" fmla="*/ 55 w 645"/>
                <a:gd name="T19" fmla="*/ 148 h 650"/>
                <a:gd name="T20" fmla="*/ 51 w 645"/>
                <a:gd name="T21" fmla="*/ 153 h 650"/>
                <a:gd name="T22" fmla="*/ 0 w 645"/>
                <a:gd name="T23" fmla="*/ 334 h 650"/>
                <a:gd name="T24" fmla="*/ 0 w 645"/>
                <a:gd name="T25" fmla="*/ 340 h 650"/>
                <a:gd name="T26" fmla="*/ 64 w 645"/>
                <a:gd name="T27" fmla="*/ 520 h 650"/>
                <a:gd name="T28" fmla="*/ 67 w 645"/>
                <a:gd name="T29" fmla="*/ 524 h 650"/>
                <a:gd name="T30" fmla="*/ 211 w 645"/>
                <a:gd name="T31" fmla="*/ 630 h 650"/>
                <a:gd name="T32" fmla="*/ 216 w 645"/>
                <a:gd name="T33" fmla="*/ 632 h 650"/>
                <a:gd name="T34" fmla="*/ 216 w 645"/>
                <a:gd name="T35" fmla="*/ 632 h 650"/>
                <a:gd name="T36" fmla="*/ 323 w 645"/>
                <a:gd name="T37" fmla="*/ 650 h 650"/>
                <a:gd name="T38" fmla="*/ 425 w 645"/>
                <a:gd name="T39" fmla="*/ 634 h 650"/>
                <a:gd name="T40" fmla="*/ 493 w 645"/>
                <a:gd name="T41" fmla="*/ 601 h 650"/>
                <a:gd name="T42" fmla="*/ 504 w 645"/>
                <a:gd name="T43" fmla="*/ 594 h 650"/>
                <a:gd name="T44" fmla="*/ 512 w 645"/>
                <a:gd name="T45" fmla="*/ 588 h 650"/>
                <a:gd name="T46" fmla="*/ 523 w 645"/>
                <a:gd name="T47" fmla="*/ 580 h 650"/>
                <a:gd name="T48" fmla="*/ 582 w 645"/>
                <a:gd name="T49" fmla="*/ 519 h 650"/>
                <a:gd name="T50" fmla="*/ 586 w 645"/>
                <a:gd name="T51" fmla="*/ 514 h 650"/>
                <a:gd name="T52" fmla="*/ 645 w 645"/>
                <a:gd name="T53" fmla="*/ 324 h 650"/>
                <a:gd name="T54" fmla="*/ 311 w 645"/>
                <a:gd name="T55" fmla="*/ 107 h 650"/>
                <a:gd name="T56" fmla="*/ 189 w 645"/>
                <a:gd name="T57" fmla="*/ 286 h 650"/>
                <a:gd name="T58" fmla="*/ 77 w 645"/>
                <a:gd name="T59" fmla="*/ 156 h 650"/>
                <a:gd name="T60" fmla="*/ 558 w 645"/>
                <a:gd name="T61" fmla="*/ 143 h 650"/>
                <a:gd name="T62" fmla="*/ 456 w 645"/>
                <a:gd name="T63" fmla="*/ 279 h 650"/>
                <a:gd name="T64" fmla="*/ 334 w 645"/>
                <a:gd name="T65" fmla="*/ 108 h 650"/>
                <a:gd name="T66" fmla="*/ 558 w 645"/>
                <a:gd name="T67" fmla="*/ 143 h 650"/>
                <a:gd name="T68" fmla="*/ 181 w 645"/>
                <a:gd name="T69" fmla="*/ 309 h 650"/>
                <a:gd name="T70" fmla="*/ 181 w 645"/>
                <a:gd name="T71" fmla="*/ 501 h 650"/>
                <a:gd name="T72" fmla="*/ 24 w 645"/>
                <a:gd name="T73" fmla="*/ 346 h 650"/>
                <a:gd name="T74" fmla="*/ 199 w 645"/>
                <a:gd name="T75" fmla="*/ 516 h 650"/>
                <a:gd name="T76" fmla="*/ 400 w 645"/>
                <a:gd name="T77" fmla="*/ 461 h 650"/>
                <a:gd name="T78" fmla="*/ 406 w 645"/>
                <a:gd name="T79" fmla="*/ 615 h 650"/>
                <a:gd name="T80" fmla="*/ 230 w 645"/>
                <a:gd name="T81" fmla="*/ 612 h 650"/>
                <a:gd name="T82" fmla="*/ 570 w 645"/>
                <a:gd name="T83" fmla="*/ 496 h 650"/>
                <a:gd name="T84" fmla="*/ 421 w 645"/>
                <a:gd name="T85" fmla="*/ 450 h 650"/>
                <a:gd name="T86" fmla="*/ 534 w 645"/>
                <a:gd name="T87" fmla="*/ 266 h 650"/>
                <a:gd name="T88" fmla="*/ 570 w 645"/>
                <a:gd name="T89" fmla="*/ 49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5" h="650">
                  <a:moveTo>
                    <a:pt x="645" y="324"/>
                  </a:moveTo>
                  <a:cubicBezTo>
                    <a:pt x="645" y="323"/>
                    <a:pt x="645" y="323"/>
                    <a:pt x="645" y="323"/>
                  </a:cubicBezTo>
                  <a:cubicBezTo>
                    <a:pt x="645" y="323"/>
                    <a:pt x="645" y="323"/>
                    <a:pt x="645" y="323"/>
                  </a:cubicBezTo>
                  <a:cubicBezTo>
                    <a:pt x="645" y="323"/>
                    <a:pt x="645" y="323"/>
                    <a:pt x="645" y="323"/>
                  </a:cubicBezTo>
                  <a:cubicBezTo>
                    <a:pt x="644" y="256"/>
                    <a:pt x="623" y="192"/>
                    <a:pt x="584" y="138"/>
                  </a:cubicBezTo>
                  <a:cubicBezTo>
                    <a:pt x="584" y="138"/>
                    <a:pt x="584" y="138"/>
                    <a:pt x="584" y="138"/>
                  </a:cubicBezTo>
                  <a:cubicBezTo>
                    <a:pt x="580" y="133"/>
                    <a:pt x="580" y="133"/>
                    <a:pt x="580" y="133"/>
                  </a:cubicBezTo>
                  <a:cubicBezTo>
                    <a:pt x="540" y="80"/>
                    <a:pt x="486" y="41"/>
                    <a:pt x="422" y="20"/>
                  </a:cubicBezTo>
                  <a:cubicBezTo>
                    <a:pt x="422" y="20"/>
                    <a:pt x="422" y="20"/>
                    <a:pt x="422" y="20"/>
                  </a:cubicBezTo>
                  <a:cubicBezTo>
                    <a:pt x="422" y="20"/>
                    <a:pt x="422" y="20"/>
                    <a:pt x="422" y="20"/>
                  </a:cubicBezTo>
                  <a:cubicBezTo>
                    <a:pt x="422" y="20"/>
                    <a:pt x="422" y="20"/>
                    <a:pt x="422" y="20"/>
                  </a:cubicBezTo>
                  <a:cubicBezTo>
                    <a:pt x="417" y="19"/>
                    <a:pt x="417" y="19"/>
                    <a:pt x="417" y="19"/>
                  </a:cubicBezTo>
                  <a:cubicBezTo>
                    <a:pt x="416" y="19"/>
                    <a:pt x="416" y="19"/>
                    <a:pt x="416" y="19"/>
                  </a:cubicBezTo>
                  <a:cubicBezTo>
                    <a:pt x="355" y="0"/>
                    <a:pt x="290" y="0"/>
                    <a:pt x="229" y="19"/>
                  </a:cubicBezTo>
                  <a:cubicBezTo>
                    <a:pt x="229" y="19"/>
                    <a:pt x="229" y="19"/>
                    <a:pt x="229" y="19"/>
                  </a:cubicBezTo>
                  <a:cubicBezTo>
                    <a:pt x="223" y="20"/>
                    <a:pt x="223" y="20"/>
                    <a:pt x="223" y="20"/>
                  </a:cubicBezTo>
                  <a:cubicBezTo>
                    <a:pt x="223" y="20"/>
                    <a:pt x="223" y="20"/>
                    <a:pt x="223" y="20"/>
                  </a:cubicBezTo>
                  <a:cubicBezTo>
                    <a:pt x="223" y="20"/>
                    <a:pt x="223" y="20"/>
                    <a:pt x="223" y="20"/>
                  </a:cubicBezTo>
                  <a:cubicBezTo>
                    <a:pt x="223" y="20"/>
                    <a:pt x="223" y="20"/>
                    <a:pt x="223" y="20"/>
                  </a:cubicBezTo>
                  <a:cubicBezTo>
                    <a:pt x="155" y="43"/>
                    <a:pt x="95" y="88"/>
                    <a:pt x="55" y="148"/>
                  </a:cubicBezTo>
                  <a:cubicBezTo>
                    <a:pt x="51" y="152"/>
                    <a:pt x="51" y="152"/>
                    <a:pt x="51" y="152"/>
                  </a:cubicBezTo>
                  <a:cubicBezTo>
                    <a:pt x="51" y="153"/>
                    <a:pt x="51" y="153"/>
                    <a:pt x="51" y="153"/>
                  </a:cubicBezTo>
                  <a:cubicBezTo>
                    <a:pt x="18" y="205"/>
                    <a:pt x="0" y="265"/>
                    <a:pt x="0" y="327"/>
                  </a:cubicBezTo>
                  <a:cubicBezTo>
                    <a:pt x="0" y="330"/>
                    <a:pt x="0" y="332"/>
                    <a:pt x="0" y="334"/>
                  </a:cubicBezTo>
                  <a:cubicBezTo>
                    <a:pt x="0" y="334"/>
                    <a:pt x="0" y="334"/>
                    <a:pt x="0" y="334"/>
                  </a:cubicBezTo>
                  <a:cubicBezTo>
                    <a:pt x="0" y="340"/>
                    <a:pt x="0" y="340"/>
                    <a:pt x="0" y="340"/>
                  </a:cubicBezTo>
                  <a:cubicBezTo>
                    <a:pt x="3" y="406"/>
                    <a:pt x="25" y="467"/>
                    <a:pt x="64" y="520"/>
                  </a:cubicBezTo>
                  <a:cubicBezTo>
                    <a:pt x="64" y="520"/>
                    <a:pt x="64" y="520"/>
                    <a:pt x="64" y="520"/>
                  </a:cubicBezTo>
                  <a:cubicBezTo>
                    <a:pt x="64" y="520"/>
                    <a:pt x="64" y="520"/>
                    <a:pt x="64" y="520"/>
                  </a:cubicBezTo>
                  <a:cubicBezTo>
                    <a:pt x="67" y="524"/>
                    <a:pt x="67" y="524"/>
                    <a:pt x="67" y="524"/>
                  </a:cubicBezTo>
                  <a:cubicBezTo>
                    <a:pt x="67" y="524"/>
                    <a:pt x="67" y="524"/>
                    <a:pt x="67" y="524"/>
                  </a:cubicBezTo>
                  <a:cubicBezTo>
                    <a:pt x="104" y="573"/>
                    <a:pt x="154" y="609"/>
                    <a:pt x="211" y="630"/>
                  </a:cubicBezTo>
                  <a:cubicBezTo>
                    <a:pt x="211" y="630"/>
                    <a:pt x="211" y="630"/>
                    <a:pt x="211" y="630"/>
                  </a:cubicBezTo>
                  <a:cubicBezTo>
                    <a:pt x="216" y="632"/>
                    <a:pt x="216" y="632"/>
                    <a:pt x="216" y="632"/>
                  </a:cubicBezTo>
                  <a:cubicBezTo>
                    <a:pt x="216" y="632"/>
                    <a:pt x="216" y="632"/>
                    <a:pt x="216" y="632"/>
                  </a:cubicBezTo>
                  <a:cubicBezTo>
                    <a:pt x="216" y="632"/>
                    <a:pt x="216" y="632"/>
                    <a:pt x="216" y="632"/>
                  </a:cubicBezTo>
                  <a:cubicBezTo>
                    <a:pt x="216" y="632"/>
                    <a:pt x="216" y="632"/>
                    <a:pt x="216" y="632"/>
                  </a:cubicBezTo>
                  <a:cubicBezTo>
                    <a:pt x="251" y="644"/>
                    <a:pt x="286" y="650"/>
                    <a:pt x="323" y="650"/>
                  </a:cubicBezTo>
                  <a:cubicBezTo>
                    <a:pt x="356" y="650"/>
                    <a:pt x="388" y="645"/>
                    <a:pt x="419" y="635"/>
                  </a:cubicBezTo>
                  <a:cubicBezTo>
                    <a:pt x="425" y="634"/>
                    <a:pt x="425" y="634"/>
                    <a:pt x="425" y="634"/>
                  </a:cubicBezTo>
                  <a:cubicBezTo>
                    <a:pt x="425" y="634"/>
                    <a:pt x="425" y="634"/>
                    <a:pt x="425" y="634"/>
                  </a:cubicBezTo>
                  <a:cubicBezTo>
                    <a:pt x="445" y="627"/>
                    <a:pt x="469" y="615"/>
                    <a:pt x="493" y="601"/>
                  </a:cubicBezTo>
                  <a:cubicBezTo>
                    <a:pt x="493" y="602"/>
                    <a:pt x="493" y="602"/>
                    <a:pt x="493" y="602"/>
                  </a:cubicBezTo>
                  <a:cubicBezTo>
                    <a:pt x="504" y="594"/>
                    <a:pt x="504" y="594"/>
                    <a:pt x="504" y="594"/>
                  </a:cubicBezTo>
                  <a:cubicBezTo>
                    <a:pt x="506" y="593"/>
                    <a:pt x="508" y="592"/>
                    <a:pt x="510" y="590"/>
                  </a:cubicBezTo>
                  <a:cubicBezTo>
                    <a:pt x="512" y="588"/>
                    <a:pt x="512" y="588"/>
                    <a:pt x="512" y="588"/>
                  </a:cubicBezTo>
                  <a:cubicBezTo>
                    <a:pt x="513" y="588"/>
                    <a:pt x="513" y="588"/>
                    <a:pt x="514" y="587"/>
                  </a:cubicBezTo>
                  <a:cubicBezTo>
                    <a:pt x="523" y="580"/>
                    <a:pt x="523" y="580"/>
                    <a:pt x="523" y="580"/>
                  </a:cubicBezTo>
                  <a:cubicBezTo>
                    <a:pt x="523" y="580"/>
                    <a:pt x="523" y="580"/>
                    <a:pt x="523" y="580"/>
                  </a:cubicBezTo>
                  <a:cubicBezTo>
                    <a:pt x="545" y="562"/>
                    <a:pt x="565" y="542"/>
                    <a:pt x="582" y="519"/>
                  </a:cubicBezTo>
                  <a:cubicBezTo>
                    <a:pt x="582" y="519"/>
                    <a:pt x="582" y="519"/>
                    <a:pt x="582" y="519"/>
                  </a:cubicBezTo>
                  <a:cubicBezTo>
                    <a:pt x="586" y="514"/>
                    <a:pt x="586" y="514"/>
                    <a:pt x="586" y="514"/>
                  </a:cubicBezTo>
                  <a:cubicBezTo>
                    <a:pt x="625" y="459"/>
                    <a:pt x="645" y="395"/>
                    <a:pt x="645" y="327"/>
                  </a:cubicBezTo>
                  <a:cubicBezTo>
                    <a:pt x="645" y="326"/>
                    <a:pt x="645" y="325"/>
                    <a:pt x="645" y="324"/>
                  </a:cubicBezTo>
                  <a:close/>
                  <a:moveTo>
                    <a:pt x="225" y="45"/>
                  </a:moveTo>
                  <a:cubicBezTo>
                    <a:pt x="311" y="107"/>
                    <a:pt x="311" y="107"/>
                    <a:pt x="311" y="107"/>
                  </a:cubicBezTo>
                  <a:cubicBezTo>
                    <a:pt x="308" y="194"/>
                    <a:pt x="308" y="194"/>
                    <a:pt x="308" y="194"/>
                  </a:cubicBezTo>
                  <a:cubicBezTo>
                    <a:pt x="189" y="286"/>
                    <a:pt x="189" y="286"/>
                    <a:pt x="189" y="286"/>
                  </a:cubicBezTo>
                  <a:cubicBezTo>
                    <a:pt x="112" y="263"/>
                    <a:pt x="112" y="263"/>
                    <a:pt x="112" y="263"/>
                  </a:cubicBezTo>
                  <a:cubicBezTo>
                    <a:pt x="77" y="156"/>
                    <a:pt x="77" y="156"/>
                    <a:pt x="77" y="156"/>
                  </a:cubicBezTo>
                  <a:cubicBezTo>
                    <a:pt x="113" y="105"/>
                    <a:pt x="165" y="65"/>
                    <a:pt x="225" y="45"/>
                  </a:cubicBezTo>
                  <a:close/>
                  <a:moveTo>
                    <a:pt x="558" y="143"/>
                  </a:moveTo>
                  <a:cubicBezTo>
                    <a:pt x="525" y="244"/>
                    <a:pt x="525" y="244"/>
                    <a:pt x="525" y="244"/>
                  </a:cubicBezTo>
                  <a:cubicBezTo>
                    <a:pt x="456" y="279"/>
                    <a:pt x="456" y="279"/>
                    <a:pt x="456" y="279"/>
                  </a:cubicBezTo>
                  <a:cubicBezTo>
                    <a:pt x="332" y="194"/>
                    <a:pt x="332" y="194"/>
                    <a:pt x="332" y="194"/>
                  </a:cubicBezTo>
                  <a:cubicBezTo>
                    <a:pt x="334" y="108"/>
                    <a:pt x="334" y="108"/>
                    <a:pt x="334" y="108"/>
                  </a:cubicBezTo>
                  <a:cubicBezTo>
                    <a:pt x="421" y="45"/>
                    <a:pt x="421" y="45"/>
                    <a:pt x="421" y="45"/>
                  </a:cubicBezTo>
                  <a:cubicBezTo>
                    <a:pt x="475" y="64"/>
                    <a:pt x="522" y="97"/>
                    <a:pt x="558" y="143"/>
                  </a:cubicBezTo>
                  <a:close/>
                  <a:moveTo>
                    <a:pt x="107" y="286"/>
                  </a:moveTo>
                  <a:cubicBezTo>
                    <a:pt x="181" y="309"/>
                    <a:pt x="181" y="309"/>
                    <a:pt x="181" y="309"/>
                  </a:cubicBezTo>
                  <a:cubicBezTo>
                    <a:pt x="232" y="452"/>
                    <a:pt x="232" y="452"/>
                    <a:pt x="232" y="452"/>
                  </a:cubicBezTo>
                  <a:cubicBezTo>
                    <a:pt x="181" y="501"/>
                    <a:pt x="181" y="501"/>
                    <a:pt x="181" y="501"/>
                  </a:cubicBezTo>
                  <a:cubicBezTo>
                    <a:pt x="79" y="501"/>
                    <a:pt x="79" y="501"/>
                    <a:pt x="79" y="501"/>
                  </a:cubicBezTo>
                  <a:cubicBezTo>
                    <a:pt x="47" y="455"/>
                    <a:pt x="28" y="402"/>
                    <a:pt x="24" y="346"/>
                  </a:cubicBezTo>
                  <a:lnTo>
                    <a:pt x="107" y="286"/>
                  </a:lnTo>
                  <a:close/>
                  <a:moveTo>
                    <a:pt x="199" y="516"/>
                  </a:moveTo>
                  <a:cubicBezTo>
                    <a:pt x="251" y="466"/>
                    <a:pt x="251" y="466"/>
                    <a:pt x="251" y="466"/>
                  </a:cubicBezTo>
                  <a:cubicBezTo>
                    <a:pt x="400" y="461"/>
                    <a:pt x="400" y="461"/>
                    <a:pt x="400" y="461"/>
                  </a:cubicBezTo>
                  <a:cubicBezTo>
                    <a:pt x="439" y="513"/>
                    <a:pt x="439" y="513"/>
                    <a:pt x="439" y="513"/>
                  </a:cubicBezTo>
                  <a:cubicBezTo>
                    <a:pt x="406" y="615"/>
                    <a:pt x="406" y="615"/>
                    <a:pt x="406" y="615"/>
                  </a:cubicBezTo>
                  <a:cubicBezTo>
                    <a:pt x="379" y="622"/>
                    <a:pt x="351" y="626"/>
                    <a:pt x="323" y="626"/>
                  </a:cubicBezTo>
                  <a:cubicBezTo>
                    <a:pt x="291" y="626"/>
                    <a:pt x="260" y="621"/>
                    <a:pt x="230" y="612"/>
                  </a:cubicBezTo>
                  <a:lnTo>
                    <a:pt x="199" y="516"/>
                  </a:lnTo>
                  <a:close/>
                  <a:moveTo>
                    <a:pt x="570" y="496"/>
                  </a:moveTo>
                  <a:cubicBezTo>
                    <a:pt x="456" y="496"/>
                    <a:pt x="456" y="496"/>
                    <a:pt x="456" y="496"/>
                  </a:cubicBezTo>
                  <a:cubicBezTo>
                    <a:pt x="421" y="450"/>
                    <a:pt x="421" y="450"/>
                    <a:pt x="421" y="450"/>
                  </a:cubicBezTo>
                  <a:cubicBezTo>
                    <a:pt x="465" y="301"/>
                    <a:pt x="465" y="301"/>
                    <a:pt x="465" y="301"/>
                  </a:cubicBezTo>
                  <a:cubicBezTo>
                    <a:pt x="534" y="266"/>
                    <a:pt x="534" y="266"/>
                    <a:pt x="534" y="266"/>
                  </a:cubicBezTo>
                  <a:cubicBezTo>
                    <a:pt x="622" y="330"/>
                    <a:pt x="622" y="330"/>
                    <a:pt x="622" y="330"/>
                  </a:cubicBezTo>
                  <a:cubicBezTo>
                    <a:pt x="621" y="389"/>
                    <a:pt x="603" y="447"/>
                    <a:pt x="570" y="496"/>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0" name="矩形 49">
            <a:extLst>
              <a:ext uri="{FF2B5EF4-FFF2-40B4-BE49-F238E27FC236}">
                <a16:creationId xmlns:a16="http://schemas.microsoft.com/office/drawing/2014/main" id="{4FB539B2-B593-4BD6-8C27-2282DBD1EA52}"/>
              </a:ext>
            </a:extLst>
          </p:cNvPr>
          <p:cNvSpPr/>
          <p:nvPr userDrawn="1"/>
        </p:nvSpPr>
        <p:spPr>
          <a:xfrm>
            <a:off x="0" y="-1"/>
            <a:ext cx="12192000" cy="142716"/>
          </a:xfrm>
          <a:prstGeom prst="rect">
            <a:avLst/>
          </a:prstGeom>
          <a:solidFill>
            <a:srgbClr val="FF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1843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6489D9C7-5DC6-4263-87FF-7C99F6FB63C3}" type="datetime1">
              <a:rPr lang="zh-CN" altLang="en-US" smtClean="0"/>
              <a:t>2019/4/3</a:t>
            </a:fld>
            <a:endParaRPr lang="zh-CN" altLang="en-US"/>
          </a:p>
        </p:txBody>
      </p:sp>
      <p:sp>
        <p:nvSpPr>
          <p:cNvPr id="7" name="页脚占位符 6"/>
          <p:cNvSpPr>
            <a:spLocks noGrp="1"/>
          </p:cNvSpPr>
          <p:nvPr>
            <p:ph type="ftr" sz="quarter" idx="11"/>
          </p:nvPr>
        </p:nvSpPr>
        <p:spPr/>
        <p:txBody>
          <a:bodyPr/>
          <a:lstStyle>
            <a:lvl1pPr>
              <a:defRPr/>
            </a:lvl1pPr>
          </a:lstStyle>
          <a:p>
            <a:r>
              <a:rPr lang="zh-CN" altLang="en-US" dirty="0"/>
              <a:t>微信公众号：璞石</a:t>
            </a:r>
            <a:r>
              <a:rPr lang="en-US" altLang="zh-CN" dirty="0"/>
              <a:t>PPT/pushippt</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9" name="矩形 8">
            <a:extLst>
              <a:ext uri="{FF2B5EF4-FFF2-40B4-BE49-F238E27FC236}">
                <a16:creationId xmlns:a16="http://schemas.microsoft.com/office/drawing/2014/main" id="{CDCBC5A0-7165-45AC-9C64-62CDF5670891}"/>
              </a:ext>
            </a:extLst>
          </p:cNvPr>
          <p:cNvSpPr/>
          <p:nvPr userDrawn="1"/>
        </p:nvSpPr>
        <p:spPr>
          <a:xfrm>
            <a:off x="0" y="0"/>
            <a:ext cx="12192000" cy="1028700"/>
          </a:xfrm>
          <a:prstGeom prst="rect">
            <a:avLst/>
          </a:prstGeom>
          <a:solidFill>
            <a:srgbClr val="E668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a:extLst>
              <a:ext uri="{FF2B5EF4-FFF2-40B4-BE49-F238E27FC236}">
                <a16:creationId xmlns:a16="http://schemas.microsoft.com/office/drawing/2014/main" id="{BC317434-5CBD-4C49-8BE1-0AC2EBEE93E5}"/>
              </a:ext>
            </a:extLst>
          </p:cNvPr>
          <p:cNvSpPr>
            <a:spLocks noGrp="1"/>
          </p:cNvSpPr>
          <p:nvPr>
            <p:ph type="title"/>
          </p:nvPr>
        </p:nvSpPr>
        <p:spPr>
          <a:xfrm>
            <a:off x="991864" y="290463"/>
            <a:ext cx="10528623" cy="558888"/>
          </a:xfrm>
        </p:spPr>
        <p:txBody>
          <a:bodyPr/>
          <a:lstStyle>
            <a:lvl1pPr>
              <a:defRPr>
                <a:solidFill>
                  <a:schemeClr val="bg1"/>
                </a:solidFill>
              </a:defRPr>
            </a:lvl1pPr>
          </a:lstStyle>
          <a:p>
            <a:r>
              <a:rPr lang="zh-CN" altLang="en-US" dirty="0"/>
              <a:t>单击此处编辑母版标题样式</a:t>
            </a:r>
          </a:p>
        </p:txBody>
      </p:sp>
      <p:sp>
        <p:nvSpPr>
          <p:cNvPr id="20" name="矩形 19">
            <a:extLst>
              <a:ext uri="{FF2B5EF4-FFF2-40B4-BE49-F238E27FC236}">
                <a16:creationId xmlns:a16="http://schemas.microsoft.com/office/drawing/2014/main" id="{2106EAB2-58D8-432C-B698-3484C8100589}"/>
              </a:ext>
            </a:extLst>
          </p:cNvPr>
          <p:cNvSpPr/>
          <p:nvPr userDrawn="1"/>
        </p:nvSpPr>
        <p:spPr>
          <a:xfrm>
            <a:off x="0" y="-1"/>
            <a:ext cx="12192000" cy="142716"/>
          </a:xfrm>
          <a:prstGeom prst="rect">
            <a:avLst/>
          </a:prstGeom>
          <a:solidFill>
            <a:srgbClr val="FF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E57DE1E8-8F92-40FE-96A7-8F82C2925C01}"/>
              </a:ext>
            </a:extLst>
          </p:cNvPr>
          <p:cNvGrpSpPr/>
          <p:nvPr userDrawn="1"/>
        </p:nvGrpSpPr>
        <p:grpSpPr>
          <a:xfrm>
            <a:off x="349008" y="264214"/>
            <a:ext cx="641831" cy="642987"/>
            <a:chOff x="2974848" y="3661533"/>
            <a:chExt cx="1762125" cy="1765300"/>
          </a:xfrm>
        </p:grpSpPr>
        <p:sp>
          <p:nvSpPr>
            <p:cNvPr id="22" name="Freeform 5">
              <a:extLst>
                <a:ext uri="{FF2B5EF4-FFF2-40B4-BE49-F238E27FC236}">
                  <a16:creationId xmlns:a16="http://schemas.microsoft.com/office/drawing/2014/main" id="{768E3BDB-1C53-46E0-8153-410DCC902683}"/>
                </a:ext>
              </a:extLst>
            </p:cNvPr>
            <p:cNvSpPr>
              <a:spLocks/>
            </p:cNvSpPr>
            <p:nvPr userDrawn="1"/>
          </p:nvSpPr>
          <p:spPr bwMode="auto">
            <a:xfrm>
              <a:off x="4206748" y="4271133"/>
              <a:ext cx="465138" cy="603250"/>
            </a:xfrm>
            <a:custGeom>
              <a:avLst/>
              <a:gdLst>
                <a:gd name="T0" fmla="*/ 8 w 143"/>
                <a:gd name="T1" fmla="*/ 35 h 185"/>
                <a:gd name="T2" fmla="*/ 0 w 143"/>
                <a:gd name="T3" fmla="*/ 101 h 185"/>
                <a:gd name="T4" fmla="*/ 5 w 143"/>
                <a:gd name="T5" fmla="*/ 154 h 185"/>
                <a:gd name="T6" fmla="*/ 121 w 143"/>
                <a:gd name="T7" fmla="*/ 185 h 185"/>
                <a:gd name="T8" fmla="*/ 143 w 143"/>
                <a:gd name="T9" fmla="*/ 83 h 185"/>
                <a:gd name="T10" fmla="*/ 128 w 143"/>
                <a:gd name="T11" fmla="*/ 0 h 185"/>
                <a:gd name="T12" fmla="*/ 8 w 143"/>
                <a:gd name="T13" fmla="*/ 35 h 185"/>
              </a:gdLst>
              <a:ahLst/>
              <a:cxnLst>
                <a:cxn ang="0">
                  <a:pos x="T0" y="T1"/>
                </a:cxn>
                <a:cxn ang="0">
                  <a:pos x="T2" y="T3"/>
                </a:cxn>
                <a:cxn ang="0">
                  <a:pos x="T4" y="T5"/>
                </a:cxn>
                <a:cxn ang="0">
                  <a:pos x="T6" y="T7"/>
                </a:cxn>
                <a:cxn ang="0">
                  <a:pos x="T8" y="T9"/>
                </a:cxn>
                <a:cxn ang="0">
                  <a:pos x="T10" y="T11"/>
                </a:cxn>
                <a:cxn ang="0">
                  <a:pos x="T12" y="T13"/>
                </a:cxn>
              </a:cxnLst>
              <a:rect l="0" t="0" r="r" b="b"/>
              <a:pathLst>
                <a:path w="143" h="185">
                  <a:moveTo>
                    <a:pt x="8" y="35"/>
                  </a:moveTo>
                  <a:cubicBezTo>
                    <a:pt x="3" y="57"/>
                    <a:pt x="0" y="79"/>
                    <a:pt x="0" y="101"/>
                  </a:cubicBezTo>
                  <a:cubicBezTo>
                    <a:pt x="0" y="118"/>
                    <a:pt x="2" y="136"/>
                    <a:pt x="5" y="154"/>
                  </a:cubicBezTo>
                  <a:cubicBezTo>
                    <a:pt x="47" y="161"/>
                    <a:pt x="86" y="171"/>
                    <a:pt x="121" y="185"/>
                  </a:cubicBezTo>
                  <a:cubicBezTo>
                    <a:pt x="135" y="153"/>
                    <a:pt x="143" y="119"/>
                    <a:pt x="143" y="83"/>
                  </a:cubicBezTo>
                  <a:cubicBezTo>
                    <a:pt x="143" y="55"/>
                    <a:pt x="138" y="27"/>
                    <a:pt x="128" y="0"/>
                  </a:cubicBezTo>
                  <a:cubicBezTo>
                    <a:pt x="91" y="15"/>
                    <a:pt x="51" y="27"/>
                    <a:pt x="8" y="35"/>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
              <a:extLst>
                <a:ext uri="{FF2B5EF4-FFF2-40B4-BE49-F238E27FC236}">
                  <a16:creationId xmlns:a16="http://schemas.microsoft.com/office/drawing/2014/main" id="{F4C84B12-A0C5-42A6-8982-B82C9E3371D4}"/>
                </a:ext>
              </a:extLst>
            </p:cNvPr>
            <p:cNvSpPr>
              <a:spLocks/>
            </p:cNvSpPr>
            <p:nvPr userDrawn="1"/>
          </p:nvSpPr>
          <p:spPr bwMode="auto">
            <a:xfrm>
              <a:off x="4255960" y="3985383"/>
              <a:ext cx="344488" cy="328613"/>
            </a:xfrm>
            <a:custGeom>
              <a:avLst/>
              <a:gdLst>
                <a:gd name="T0" fmla="*/ 106 w 106"/>
                <a:gd name="T1" fmla="*/ 69 h 101"/>
                <a:gd name="T2" fmla="*/ 59 w 106"/>
                <a:gd name="T3" fmla="*/ 0 h 101"/>
                <a:gd name="T4" fmla="*/ 0 w 106"/>
                <a:gd name="T5" fmla="*/ 101 h 101"/>
                <a:gd name="T6" fmla="*/ 106 w 106"/>
                <a:gd name="T7" fmla="*/ 69 h 101"/>
              </a:gdLst>
              <a:ahLst/>
              <a:cxnLst>
                <a:cxn ang="0">
                  <a:pos x="T0" y="T1"/>
                </a:cxn>
                <a:cxn ang="0">
                  <a:pos x="T2" y="T3"/>
                </a:cxn>
                <a:cxn ang="0">
                  <a:pos x="T4" y="T5"/>
                </a:cxn>
                <a:cxn ang="0">
                  <a:pos x="T6" y="T7"/>
                </a:cxn>
              </a:cxnLst>
              <a:rect l="0" t="0" r="r" b="b"/>
              <a:pathLst>
                <a:path w="106" h="101">
                  <a:moveTo>
                    <a:pt x="106" y="69"/>
                  </a:moveTo>
                  <a:cubicBezTo>
                    <a:pt x="94" y="44"/>
                    <a:pt x="79" y="20"/>
                    <a:pt x="59" y="0"/>
                  </a:cubicBezTo>
                  <a:cubicBezTo>
                    <a:pt x="33" y="29"/>
                    <a:pt x="12" y="64"/>
                    <a:pt x="0" y="101"/>
                  </a:cubicBezTo>
                  <a:cubicBezTo>
                    <a:pt x="37" y="94"/>
                    <a:pt x="73" y="83"/>
                    <a:pt x="106" y="69"/>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7">
              <a:extLst>
                <a:ext uri="{FF2B5EF4-FFF2-40B4-BE49-F238E27FC236}">
                  <a16:creationId xmlns:a16="http://schemas.microsoft.com/office/drawing/2014/main" id="{929F69D7-BC36-46B8-A6C2-3AEFB26399E4}"/>
                </a:ext>
              </a:extLst>
            </p:cNvPr>
            <p:cNvSpPr>
              <a:spLocks/>
            </p:cNvSpPr>
            <p:nvPr userDrawn="1"/>
          </p:nvSpPr>
          <p:spPr bwMode="auto">
            <a:xfrm>
              <a:off x="4238498" y="4842633"/>
              <a:ext cx="333375" cy="312738"/>
            </a:xfrm>
            <a:custGeom>
              <a:avLst/>
              <a:gdLst>
                <a:gd name="T0" fmla="*/ 0 w 102"/>
                <a:gd name="T1" fmla="*/ 0 h 96"/>
                <a:gd name="T2" fmla="*/ 49 w 102"/>
                <a:gd name="T3" fmla="*/ 96 h 96"/>
                <a:gd name="T4" fmla="*/ 102 w 102"/>
                <a:gd name="T5" fmla="*/ 28 h 96"/>
                <a:gd name="T6" fmla="*/ 0 w 102"/>
                <a:gd name="T7" fmla="*/ 0 h 96"/>
              </a:gdLst>
              <a:ahLst/>
              <a:cxnLst>
                <a:cxn ang="0">
                  <a:pos x="T0" y="T1"/>
                </a:cxn>
                <a:cxn ang="0">
                  <a:pos x="T2" y="T3"/>
                </a:cxn>
                <a:cxn ang="0">
                  <a:pos x="T4" y="T5"/>
                </a:cxn>
                <a:cxn ang="0">
                  <a:pos x="T6" y="T7"/>
                </a:cxn>
              </a:cxnLst>
              <a:rect l="0" t="0" r="r" b="b"/>
              <a:pathLst>
                <a:path w="102" h="96">
                  <a:moveTo>
                    <a:pt x="0" y="0"/>
                  </a:moveTo>
                  <a:cubicBezTo>
                    <a:pt x="10" y="34"/>
                    <a:pt x="27" y="67"/>
                    <a:pt x="49" y="96"/>
                  </a:cubicBezTo>
                  <a:cubicBezTo>
                    <a:pt x="70" y="76"/>
                    <a:pt x="89" y="53"/>
                    <a:pt x="102" y="28"/>
                  </a:cubicBezTo>
                  <a:cubicBezTo>
                    <a:pt x="71" y="16"/>
                    <a:pt x="37" y="6"/>
                    <a:pt x="0" y="0"/>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8">
              <a:extLst>
                <a:ext uri="{FF2B5EF4-FFF2-40B4-BE49-F238E27FC236}">
                  <a16:creationId xmlns:a16="http://schemas.microsoft.com/office/drawing/2014/main" id="{4335988A-0BD9-43BF-AB8A-6BE93BDDCF62}"/>
                </a:ext>
              </a:extLst>
            </p:cNvPr>
            <p:cNvSpPr>
              <a:spLocks/>
            </p:cNvSpPr>
            <p:nvPr userDrawn="1"/>
          </p:nvSpPr>
          <p:spPr bwMode="auto">
            <a:xfrm>
              <a:off x="3887660" y="3726620"/>
              <a:ext cx="514350" cy="627063"/>
            </a:xfrm>
            <a:custGeom>
              <a:avLst/>
              <a:gdLst>
                <a:gd name="T0" fmla="*/ 90 w 158"/>
                <a:gd name="T1" fmla="*/ 184 h 192"/>
                <a:gd name="T2" fmla="*/ 158 w 158"/>
                <a:gd name="T3" fmla="*/ 65 h 192"/>
                <a:gd name="T4" fmla="*/ 0 w 158"/>
                <a:gd name="T5" fmla="*/ 0 h 192"/>
                <a:gd name="T6" fmla="*/ 0 w 158"/>
                <a:gd name="T7" fmla="*/ 192 h 192"/>
                <a:gd name="T8" fmla="*/ 90 w 158"/>
                <a:gd name="T9" fmla="*/ 184 h 192"/>
              </a:gdLst>
              <a:ahLst/>
              <a:cxnLst>
                <a:cxn ang="0">
                  <a:pos x="T0" y="T1"/>
                </a:cxn>
                <a:cxn ang="0">
                  <a:pos x="T2" y="T3"/>
                </a:cxn>
                <a:cxn ang="0">
                  <a:pos x="T4" y="T5"/>
                </a:cxn>
                <a:cxn ang="0">
                  <a:pos x="T6" y="T7"/>
                </a:cxn>
                <a:cxn ang="0">
                  <a:pos x="T8" y="T9"/>
                </a:cxn>
              </a:cxnLst>
              <a:rect l="0" t="0" r="r" b="b"/>
              <a:pathLst>
                <a:path w="158" h="192">
                  <a:moveTo>
                    <a:pt x="90" y="184"/>
                  </a:moveTo>
                  <a:cubicBezTo>
                    <a:pt x="104" y="140"/>
                    <a:pt x="127" y="99"/>
                    <a:pt x="158" y="65"/>
                  </a:cubicBezTo>
                  <a:cubicBezTo>
                    <a:pt x="115" y="25"/>
                    <a:pt x="59" y="3"/>
                    <a:pt x="0" y="0"/>
                  </a:cubicBezTo>
                  <a:cubicBezTo>
                    <a:pt x="0" y="192"/>
                    <a:pt x="0" y="192"/>
                    <a:pt x="0" y="192"/>
                  </a:cubicBezTo>
                  <a:cubicBezTo>
                    <a:pt x="31" y="192"/>
                    <a:pt x="61" y="189"/>
                    <a:pt x="90" y="184"/>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9">
              <a:extLst>
                <a:ext uri="{FF2B5EF4-FFF2-40B4-BE49-F238E27FC236}">
                  <a16:creationId xmlns:a16="http://schemas.microsoft.com/office/drawing/2014/main" id="{1EE140E8-B08D-4C0B-BEFE-CEDA836BEE59}"/>
                </a:ext>
              </a:extLst>
            </p:cNvPr>
            <p:cNvSpPr>
              <a:spLocks/>
            </p:cNvSpPr>
            <p:nvPr userDrawn="1"/>
          </p:nvSpPr>
          <p:spPr bwMode="auto">
            <a:xfrm>
              <a:off x="3887660" y="4806120"/>
              <a:ext cx="458788" cy="555625"/>
            </a:xfrm>
            <a:custGeom>
              <a:avLst/>
              <a:gdLst>
                <a:gd name="T0" fmla="*/ 87 w 141"/>
                <a:gd name="T1" fmla="*/ 7 h 170"/>
                <a:gd name="T2" fmla="*/ 0 w 141"/>
                <a:gd name="T3" fmla="*/ 0 h 170"/>
                <a:gd name="T4" fmla="*/ 0 w 141"/>
                <a:gd name="T5" fmla="*/ 170 h 170"/>
                <a:gd name="T6" fmla="*/ 141 w 141"/>
                <a:gd name="T7" fmla="*/ 119 h 170"/>
                <a:gd name="T8" fmla="*/ 87 w 141"/>
                <a:gd name="T9" fmla="*/ 7 h 170"/>
              </a:gdLst>
              <a:ahLst/>
              <a:cxnLst>
                <a:cxn ang="0">
                  <a:pos x="T0" y="T1"/>
                </a:cxn>
                <a:cxn ang="0">
                  <a:pos x="T2" y="T3"/>
                </a:cxn>
                <a:cxn ang="0">
                  <a:pos x="T4" y="T5"/>
                </a:cxn>
                <a:cxn ang="0">
                  <a:pos x="T6" y="T7"/>
                </a:cxn>
                <a:cxn ang="0">
                  <a:pos x="T8" y="T9"/>
                </a:cxn>
              </a:cxnLst>
              <a:rect l="0" t="0" r="r" b="b"/>
              <a:pathLst>
                <a:path w="141" h="170">
                  <a:moveTo>
                    <a:pt x="87" y="7"/>
                  </a:moveTo>
                  <a:cubicBezTo>
                    <a:pt x="58" y="3"/>
                    <a:pt x="29" y="1"/>
                    <a:pt x="0" y="0"/>
                  </a:cubicBezTo>
                  <a:cubicBezTo>
                    <a:pt x="0" y="170"/>
                    <a:pt x="0" y="170"/>
                    <a:pt x="0" y="170"/>
                  </a:cubicBezTo>
                  <a:cubicBezTo>
                    <a:pt x="51" y="168"/>
                    <a:pt x="100" y="150"/>
                    <a:pt x="141" y="119"/>
                  </a:cubicBezTo>
                  <a:cubicBezTo>
                    <a:pt x="116" y="86"/>
                    <a:pt x="97" y="48"/>
                    <a:pt x="87" y="7"/>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0">
              <a:extLst>
                <a:ext uri="{FF2B5EF4-FFF2-40B4-BE49-F238E27FC236}">
                  <a16:creationId xmlns:a16="http://schemas.microsoft.com/office/drawing/2014/main" id="{69DE8B3D-D833-4938-BC27-FDBD0446272C}"/>
                </a:ext>
              </a:extLst>
            </p:cNvPr>
            <p:cNvSpPr>
              <a:spLocks/>
            </p:cNvSpPr>
            <p:nvPr userDrawn="1"/>
          </p:nvSpPr>
          <p:spPr bwMode="auto">
            <a:xfrm>
              <a:off x="3887660" y="4396545"/>
              <a:ext cx="276225" cy="365125"/>
            </a:xfrm>
            <a:custGeom>
              <a:avLst/>
              <a:gdLst>
                <a:gd name="T0" fmla="*/ 0 w 85"/>
                <a:gd name="T1" fmla="*/ 7 h 112"/>
                <a:gd name="T2" fmla="*/ 0 w 85"/>
                <a:gd name="T3" fmla="*/ 106 h 112"/>
                <a:gd name="T4" fmla="*/ 82 w 85"/>
                <a:gd name="T5" fmla="*/ 112 h 112"/>
                <a:gd name="T6" fmla="*/ 78 w 85"/>
                <a:gd name="T7" fmla="*/ 63 h 112"/>
                <a:gd name="T8" fmla="*/ 85 w 85"/>
                <a:gd name="T9" fmla="*/ 0 h 112"/>
                <a:gd name="T10" fmla="*/ 0 w 85"/>
                <a:gd name="T11" fmla="*/ 7 h 112"/>
              </a:gdLst>
              <a:ahLst/>
              <a:cxnLst>
                <a:cxn ang="0">
                  <a:pos x="T0" y="T1"/>
                </a:cxn>
                <a:cxn ang="0">
                  <a:pos x="T2" y="T3"/>
                </a:cxn>
                <a:cxn ang="0">
                  <a:pos x="T4" y="T5"/>
                </a:cxn>
                <a:cxn ang="0">
                  <a:pos x="T6" y="T7"/>
                </a:cxn>
                <a:cxn ang="0">
                  <a:pos x="T8" y="T9"/>
                </a:cxn>
                <a:cxn ang="0">
                  <a:pos x="T10" y="T11"/>
                </a:cxn>
              </a:cxnLst>
              <a:rect l="0" t="0" r="r" b="b"/>
              <a:pathLst>
                <a:path w="85" h="112">
                  <a:moveTo>
                    <a:pt x="0" y="7"/>
                  </a:moveTo>
                  <a:cubicBezTo>
                    <a:pt x="0" y="106"/>
                    <a:pt x="0" y="106"/>
                    <a:pt x="0" y="106"/>
                  </a:cubicBezTo>
                  <a:cubicBezTo>
                    <a:pt x="28" y="107"/>
                    <a:pt x="55" y="109"/>
                    <a:pt x="82" y="112"/>
                  </a:cubicBezTo>
                  <a:cubicBezTo>
                    <a:pt x="79" y="96"/>
                    <a:pt x="78" y="79"/>
                    <a:pt x="78" y="63"/>
                  </a:cubicBezTo>
                  <a:cubicBezTo>
                    <a:pt x="78" y="42"/>
                    <a:pt x="80" y="21"/>
                    <a:pt x="85" y="0"/>
                  </a:cubicBezTo>
                  <a:cubicBezTo>
                    <a:pt x="58" y="4"/>
                    <a:pt x="29" y="7"/>
                    <a:pt x="0" y="7"/>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1">
              <a:extLst>
                <a:ext uri="{FF2B5EF4-FFF2-40B4-BE49-F238E27FC236}">
                  <a16:creationId xmlns:a16="http://schemas.microsoft.com/office/drawing/2014/main" id="{5B014D94-749B-40F8-816B-7E6DD994FBAE}"/>
                </a:ext>
              </a:extLst>
            </p:cNvPr>
            <p:cNvSpPr>
              <a:spLocks/>
            </p:cNvSpPr>
            <p:nvPr userDrawn="1"/>
          </p:nvSpPr>
          <p:spPr bwMode="auto">
            <a:xfrm>
              <a:off x="3303460" y="3726620"/>
              <a:ext cx="519113" cy="630238"/>
            </a:xfrm>
            <a:custGeom>
              <a:avLst/>
              <a:gdLst>
                <a:gd name="T0" fmla="*/ 68 w 159"/>
                <a:gd name="T1" fmla="*/ 186 h 193"/>
                <a:gd name="T2" fmla="*/ 159 w 159"/>
                <a:gd name="T3" fmla="*/ 193 h 193"/>
                <a:gd name="T4" fmla="*/ 159 w 159"/>
                <a:gd name="T5" fmla="*/ 0 h 193"/>
                <a:gd name="T6" fmla="*/ 0 w 159"/>
                <a:gd name="T7" fmla="*/ 66 h 193"/>
                <a:gd name="T8" fmla="*/ 68 w 159"/>
                <a:gd name="T9" fmla="*/ 186 h 193"/>
              </a:gdLst>
              <a:ahLst/>
              <a:cxnLst>
                <a:cxn ang="0">
                  <a:pos x="T0" y="T1"/>
                </a:cxn>
                <a:cxn ang="0">
                  <a:pos x="T2" y="T3"/>
                </a:cxn>
                <a:cxn ang="0">
                  <a:pos x="T4" y="T5"/>
                </a:cxn>
                <a:cxn ang="0">
                  <a:pos x="T6" y="T7"/>
                </a:cxn>
                <a:cxn ang="0">
                  <a:pos x="T8" y="T9"/>
                </a:cxn>
              </a:cxnLst>
              <a:rect l="0" t="0" r="r" b="b"/>
              <a:pathLst>
                <a:path w="159" h="193">
                  <a:moveTo>
                    <a:pt x="68" y="186"/>
                  </a:moveTo>
                  <a:cubicBezTo>
                    <a:pt x="98" y="190"/>
                    <a:pt x="128" y="192"/>
                    <a:pt x="159" y="193"/>
                  </a:cubicBezTo>
                  <a:cubicBezTo>
                    <a:pt x="159" y="0"/>
                    <a:pt x="159" y="0"/>
                    <a:pt x="159" y="0"/>
                  </a:cubicBezTo>
                  <a:cubicBezTo>
                    <a:pt x="100" y="3"/>
                    <a:pt x="44" y="26"/>
                    <a:pt x="0" y="66"/>
                  </a:cubicBezTo>
                  <a:cubicBezTo>
                    <a:pt x="32" y="100"/>
                    <a:pt x="55" y="142"/>
                    <a:pt x="68" y="18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2">
              <a:extLst>
                <a:ext uri="{FF2B5EF4-FFF2-40B4-BE49-F238E27FC236}">
                  <a16:creationId xmlns:a16="http://schemas.microsoft.com/office/drawing/2014/main" id="{20A7D36B-DEFA-41FA-8D56-D1C0EB65B3BD}"/>
                </a:ext>
              </a:extLst>
            </p:cNvPr>
            <p:cNvSpPr>
              <a:spLocks/>
            </p:cNvSpPr>
            <p:nvPr userDrawn="1"/>
          </p:nvSpPr>
          <p:spPr bwMode="auto">
            <a:xfrm>
              <a:off x="3541585" y="4402895"/>
              <a:ext cx="280988" cy="355600"/>
            </a:xfrm>
            <a:custGeom>
              <a:avLst/>
              <a:gdLst>
                <a:gd name="T0" fmla="*/ 86 w 86"/>
                <a:gd name="T1" fmla="*/ 104 h 109"/>
                <a:gd name="T2" fmla="*/ 86 w 86"/>
                <a:gd name="T3" fmla="*/ 6 h 109"/>
                <a:gd name="T4" fmla="*/ 0 w 86"/>
                <a:gd name="T5" fmla="*/ 0 h 109"/>
                <a:gd name="T6" fmla="*/ 7 w 86"/>
                <a:gd name="T7" fmla="*/ 61 h 109"/>
                <a:gd name="T8" fmla="*/ 3 w 86"/>
                <a:gd name="T9" fmla="*/ 109 h 109"/>
                <a:gd name="T10" fmla="*/ 86 w 86"/>
                <a:gd name="T11" fmla="*/ 104 h 109"/>
              </a:gdLst>
              <a:ahLst/>
              <a:cxnLst>
                <a:cxn ang="0">
                  <a:pos x="T0" y="T1"/>
                </a:cxn>
                <a:cxn ang="0">
                  <a:pos x="T2" y="T3"/>
                </a:cxn>
                <a:cxn ang="0">
                  <a:pos x="T4" y="T5"/>
                </a:cxn>
                <a:cxn ang="0">
                  <a:pos x="T6" y="T7"/>
                </a:cxn>
                <a:cxn ang="0">
                  <a:pos x="T8" y="T9"/>
                </a:cxn>
                <a:cxn ang="0">
                  <a:pos x="T10" y="T11"/>
                </a:cxn>
              </a:cxnLst>
              <a:rect l="0" t="0" r="r" b="b"/>
              <a:pathLst>
                <a:path w="86" h="109">
                  <a:moveTo>
                    <a:pt x="86" y="104"/>
                  </a:moveTo>
                  <a:cubicBezTo>
                    <a:pt x="86" y="6"/>
                    <a:pt x="86" y="6"/>
                    <a:pt x="86" y="6"/>
                  </a:cubicBezTo>
                  <a:cubicBezTo>
                    <a:pt x="57" y="5"/>
                    <a:pt x="28" y="4"/>
                    <a:pt x="0" y="0"/>
                  </a:cubicBezTo>
                  <a:cubicBezTo>
                    <a:pt x="5" y="20"/>
                    <a:pt x="7" y="40"/>
                    <a:pt x="7" y="61"/>
                  </a:cubicBezTo>
                  <a:cubicBezTo>
                    <a:pt x="7" y="77"/>
                    <a:pt x="5" y="93"/>
                    <a:pt x="3" y="109"/>
                  </a:cubicBezTo>
                  <a:cubicBezTo>
                    <a:pt x="29" y="106"/>
                    <a:pt x="57" y="104"/>
                    <a:pt x="86" y="104"/>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
              <a:extLst>
                <a:ext uri="{FF2B5EF4-FFF2-40B4-BE49-F238E27FC236}">
                  <a16:creationId xmlns:a16="http://schemas.microsoft.com/office/drawing/2014/main" id="{D9264909-9ABE-4C67-B11A-6BE244FFF0A6}"/>
                </a:ext>
              </a:extLst>
            </p:cNvPr>
            <p:cNvSpPr>
              <a:spLocks/>
            </p:cNvSpPr>
            <p:nvPr userDrawn="1"/>
          </p:nvSpPr>
          <p:spPr bwMode="auto">
            <a:xfrm>
              <a:off x="3359023" y="4806120"/>
              <a:ext cx="463550" cy="555625"/>
            </a:xfrm>
            <a:custGeom>
              <a:avLst/>
              <a:gdLst>
                <a:gd name="T0" fmla="*/ 54 w 142"/>
                <a:gd name="T1" fmla="*/ 6 h 170"/>
                <a:gd name="T2" fmla="*/ 0 w 142"/>
                <a:gd name="T3" fmla="*/ 118 h 170"/>
                <a:gd name="T4" fmla="*/ 142 w 142"/>
                <a:gd name="T5" fmla="*/ 170 h 170"/>
                <a:gd name="T6" fmla="*/ 142 w 142"/>
                <a:gd name="T7" fmla="*/ 0 h 170"/>
                <a:gd name="T8" fmla="*/ 54 w 142"/>
                <a:gd name="T9" fmla="*/ 6 h 170"/>
              </a:gdLst>
              <a:ahLst/>
              <a:cxnLst>
                <a:cxn ang="0">
                  <a:pos x="T0" y="T1"/>
                </a:cxn>
                <a:cxn ang="0">
                  <a:pos x="T2" y="T3"/>
                </a:cxn>
                <a:cxn ang="0">
                  <a:pos x="T4" y="T5"/>
                </a:cxn>
                <a:cxn ang="0">
                  <a:pos x="T6" y="T7"/>
                </a:cxn>
                <a:cxn ang="0">
                  <a:pos x="T8" y="T9"/>
                </a:cxn>
              </a:cxnLst>
              <a:rect l="0" t="0" r="r" b="b"/>
              <a:pathLst>
                <a:path w="142" h="170">
                  <a:moveTo>
                    <a:pt x="54" y="6"/>
                  </a:moveTo>
                  <a:cubicBezTo>
                    <a:pt x="44" y="46"/>
                    <a:pt x="26" y="85"/>
                    <a:pt x="0" y="118"/>
                  </a:cubicBezTo>
                  <a:cubicBezTo>
                    <a:pt x="41" y="149"/>
                    <a:pt x="90" y="167"/>
                    <a:pt x="142" y="170"/>
                  </a:cubicBezTo>
                  <a:cubicBezTo>
                    <a:pt x="142" y="0"/>
                    <a:pt x="142" y="0"/>
                    <a:pt x="142" y="0"/>
                  </a:cubicBezTo>
                  <a:cubicBezTo>
                    <a:pt x="111" y="0"/>
                    <a:pt x="82" y="2"/>
                    <a:pt x="54" y="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4">
              <a:extLst>
                <a:ext uri="{FF2B5EF4-FFF2-40B4-BE49-F238E27FC236}">
                  <a16:creationId xmlns:a16="http://schemas.microsoft.com/office/drawing/2014/main" id="{C5C10F7A-9B67-4432-A080-08A095CFFC10}"/>
                </a:ext>
              </a:extLst>
            </p:cNvPr>
            <p:cNvSpPr>
              <a:spLocks/>
            </p:cNvSpPr>
            <p:nvPr userDrawn="1"/>
          </p:nvSpPr>
          <p:spPr bwMode="auto">
            <a:xfrm>
              <a:off x="3070392" y="4288595"/>
              <a:ext cx="458788" cy="579438"/>
            </a:xfrm>
            <a:custGeom>
              <a:avLst/>
              <a:gdLst>
                <a:gd name="T0" fmla="*/ 141 w 141"/>
                <a:gd name="T1" fmla="*/ 96 h 178"/>
                <a:gd name="T2" fmla="*/ 133 w 141"/>
                <a:gd name="T3" fmla="*/ 32 h 178"/>
                <a:gd name="T4" fmla="*/ 12 w 141"/>
                <a:gd name="T5" fmla="*/ 0 h 178"/>
                <a:gd name="T6" fmla="*/ 0 w 141"/>
                <a:gd name="T7" fmla="*/ 78 h 178"/>
                <a:gd name="T8" fmla="*/ 21 w 141"/>
                <a:gd name="T9" fmla="*/ 178 h 178"/>
                <a:gd name="T10" fmla="*/ 136 w 141"/>
                <a:gd name="T11" fmla="*/ 147 h 178"/>
                <a:gd name="T12" fmla="*/ 141 w 141"/>
                <a:gd name="T13" fmla="*/ 96 h 178"/>
              </a:gdLst>
              <a:ahLst/>
              <a:cxnLst>
                <a:cxn ang="0">
                  <a:pos x="T0" y="T1"/>
                </a:cxn>
                <a:cxn ang="0">
                  <a:pos x="T2" y="T3"/>
                </a:cxn>
                <a:cxn ang="0">
                  <a:pos x="T4" y="T5"/>
                </a:cxn>
                <a:cxn ang="0">
                  <a:pos x="T6" y="T7"/>
                </a:cxn>
                <a:cxn ang="0">
                  <a:pos x="T8" y="T9"/>
                </a:cxn>
                <a:cxn ang="0">
                  <a:pos x="T10" y="T11"/>
                </a:cxn>
                <a:cxn ang="0">
                  <a:pos x="T12" y="T13"/>
                </a:cxn>
              </a:cxnLst>
              <a:rect l="0" t="0" r="r" b="b"/>
              <a:pathLst>
                <a:path w="141" h="178">
                  <a:moveTo>
                    <a:pt x="141" y="96"/>
                  </a:moveTo>
                  <a:cubicBezTo>
                    <a:pt x="141" y="74"/>
                    <a:pt x="138" y="53"/>
                    <a:pt x="133" y="32"/>
                  </a:cubicBezTo>
                  <a:cubicBezTo>
                    <a:pt x="91" y="25"/>
                    <a:pt x="50" y="15"/>
                    <a:pt x="12" y="0"/>
                  </a:cubicBezTo>
                  <a:cubicBezTo>
                    <a:pt x="4" y="26"/>
                    <a:pt x="0" y="52"/>
                    <a:pt x="0" y="78"/>
                  </a:cubicBezTo>
                  <a:cubicBezTo>
                    <a:pt x="0" y="113"/>
                    <a:pt x="7" y="146"/>
                    <a:pt x="21" y="178"/>
                  </a:cubicBezTo>
                  <a:cubicBezTo>
                    <a:pt x="56" y="164"/>
                    <a:pt x="95" y="154"/>
                    <a:pt x="136" y="147"/>
                  </a:cubicBezTo>
                  <a:cubicBezTo>
                    <a:pt x="139" y="130"/>
                    <a:pt x="141" y="113"/>
                    <a:pt x="141" y="9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5">
              <a:extLst>
                <a:ext uri="{FF2B5EF4-FFF2-40B4-BE49-F238E27FC236}">
                  <a16:creationId xmlns:a16="http://schemas.microsoft.com/office/drawing/2014/main" id="{9F38ABE4-CDAA-44C7-A986-8C09D7D8DF6C}"/>
                </a:ext>
              </a:extLst>
            </p:cNvPr>
            <p:cNvSpPr>
              <a:spLocks/>
            </p:cNvSpPr>
            <p:nvPr userDrawn="1"/>
          </p:nvSpPr>
          <p:spPr bwMode="auto">
            <a:xfrm>
              <a:off x="3175814" y="4836283"/>
              <a:ext cx="333375" cy="312738"/>
            </a:xfrm>
            <a:custGeom>
              <a:avLst/>
              <a:gdLst>
                <a:gd name="T0" fmla="*/ 0 w 102"/>
                <a:gd name="T1" fmla="*/ 28 h 96"/>
                <a:gd name="T2" fmla="*/ 54 w 102"/>
                <a:gd name="T3" fmla="*/ 96 h 96"/>
                <a:gd name="T4" fmla="*/ 102 w 102"/>
                <a:gd name="T5" fmla="*/ 0 h 96"/>
                <a:gd name="T6" fmla="*/ 0 w 102"/>
                <a:gd name="T7" fmla="*/ 28 h 96"/>
              </a:gdLst>
              <a:ahLst/>
              <a:cxnLst>
                <a:cxn ang="0">
                  <a:pos x="T0" y="T1"/>
                </a:cxn>
                <a:cxn ang="0">
                  <a:pos x="T2" y="T3"/>
                </a:cxn>
                <a:cxn ang="0">
                  <a:pos x="T4" y="T5"/>
                </a:cxn>
                <a:cxn ang="0">
                  <a:pos x="T6" y="T7"/>
                </a:cxn>
              </a:cxnLst>
              <a:rect l="0" t="0" r="r" b="b"/>
              <a:pathLst>
                <a:path w="102" h="96">
                  <a:moveTo>
                    <a:pt x="0" y="28"/>
                  </a:moveTo>
                  <a:cubicBezTo>
                    <a:pt x="14" y="53"/>
                    <a:pt x="32" y="77"/>
                    <a:pt x="54" y="96"/>
                  </a:cubicBezTo>
                  <a:cubicBezTo>
                    <a:pt x="76" y="68"/>
                    <a:pt x="92" y="35"/>
                    <a:pt x="102" y="0"/>
                  </a:cubicBezTo>
                  <a:cubicBezTo>
                    <a:pt x="66" y="6"/>
                    <a:pt x="32" y="16"/>
                    <a:pt x="0" y="28"/>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6">
              <a:extLst>
                <a:ext uri="{FF2B5EF4-FFF2-40B4-BE49-F238E27FC236}">
                  <a16:creationId xmlns:a16="http://schemas.microsoft.com/office/drawing/2014/main" id="{FA59A81A-95B1-472E-B8CD-A270DEE5D8FF}"/>
                </a:ext>
              </a:extLst>
            </p:cNvPr>
            <p:cNvSpPr>
              <a:spLocks/>
            </p:cNvSpPr>
            <p:nvPr userDrawn="1"/>
          </p:nvSpPr>
          <p:spPr bwMode="auto">
            <a:xfrm>
              <a:off x="3131771" y="3988558"/>
              <a:ext cx="349250" cy="334963"/>
            </a:xfrm>
            <a:custGeom>
              <a:avLst/>
              <a:gdLst>
                <a:gd name="T0" fmla="*/ 107 w 107"/>
                <a:gd name="T1" fmla="*/ 103 h 103"/>
                <a:gd name="T2" fmla="*/ 47 w 107"/>
                <a:gd name="T3" fmla="*/ 0 h 103"/>
                <a:gd name="T4" fmla="*/ 0 w 107"/>
                <a:gd name="T5" fmla="*/ 74 h 103"/>
                <a:gd name="T6" fmla="*/ 107 w 107"/>
                <a:gd name="T7" fmla="*/ 103 h 103"/>
              </a:gdLst>
              <a:ahLst/>
              <a:cxnLst>
                <a:cxn ang="0">
                  <a:pos x="T0" y="T1"/>
                </a:cxn>
                <a:cxn ang="0">
                  <a:pos x="T2" y="T3"/>
                </a:cxn>
                <a:cxn ang="0">
                  <a:pos x="T4" y="T5"/>
                </a:cxn>
                <a:cxn ang="0">
                  <a:pos x="T6" y="T7"/>
                </a:cxn>
              </a:cxnLst>
              <a:rect l="0" t="0" r="r" b="b"/>
              <a:pathLst>
                <a:path w="107" h="103">
                  <a:moveTo>
                    <a:pt x="107" y="103"/>
                  </a:moveTo>
                  <a:cubicBezTo>
                    <a:pt x="95" y="65"/>
                    <a:pt x="74" y="30"/>
                    <a:pt x="47" y="0"/>
                  </a:cubicBezTo>
                  <a:cubicBezTo>
                    <a:pt x="27" y="22"/>
                    <a:pt x="11" y="47"/>
                    <a:pt x="0" y="74"/>
                  </a:cubicBezTo>
                  <a:cubicBezTo>
                    <a:pt x="33" y="87"/>
                    <a:pt x="69" y="96"/>
                    <a:pt x="107" y="103"/>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7">
              <a:extLst>
                <a:ext uri="{FF2B5EF4-FFF2-40B4-BE49-F238E27FC236}">
                  <a16:creationId xmlns:a16="http://schemas.microsoft.com/office/drawing/2014/main" id="{EF712452-2962-48AB-BC5A-338899FB08EE}"/>
                </a:ext>
              </a:extLst>
            </p:cNvPr>
            <p:cNvSpPr>
              <a:spLocks noEditPoints="1"/>
            </p:cNvSpPr>
            <p:nvPr userDrawn="1"/>
          </p:nvSpPr>
          <p:spPr bwMode="auto">
            <a:xfrm>
              <a:off x="2974848" y="3661533"/>
              <a:ext cx="1762125" cy="1765300"/>
            </a:xfrm>
            <a:custGeom>
              <a:avLst/>
              <a:gdLst>
                <a:gd name="T0" fmla="*/ 270 w 541"/>
                <a:gd name="T1" fmla="*/ 0 h 541"/>
                <a:gd name="T2" fmla="*/ 17 w 541"/>
                <a:gd name="T3" fmla="*/ 176 h 541"/>
                <a:gd name="T4" fmla="*/ 26 w 541"/>
                <a:gd name="T5" fmla="*/ 387 h 541"/>
                <a:gd name="T6" fmla="*/ 270 w 541"/>
                <a:gd name="T7" fmla="*/ 541 h 541"/>
                <a:gd name="T8" fmla="*/ 442 w 541"/>
                <a:gd name="T9" fmla="*/ 480 h 541"/>
                <a:gd name="T10" fmla="*/ 541 w 541"/>
                <a:gd name="T11" fmla="*/ 270 h 541"/>
                <a:gd name="T12" fmla="*/ 459 w 541"/>
                <a:gd name="T13" fmla="*/ 77 h 541"/>
                <a:gd name="T14" fmla="*/ 388 w 541"/>
                <a:gd name="T15" fmla="*/ 362 h 541"/>
                <a:gd name="T16" fmla="*/ 437 w 541"/>
                <a:gd name="T17" fmla="*/ 458 h 541"/>
                <a:gd name="T18" fmla="*/ 151 w 541"/>
                <a:gd name="T19" fmla="*/ 360 h 541"/>
                <a:gd name="T20" fmla="*/ 49 w 541"/>
                <a:gd name="T21" fmla="*/ 388 h 541"/>
                <a:gd name="T22" fmla="*/ 32 w 541"/>
                <a:gd name="T23" fmla="*/ 192 h 541"/>
                <a:gd name="T24" fmla="*/ 161 w 541"/>
                <a:gd name="T25" fmla="*/ 288 h 541"/>
                <a:gd name="T26" fmla="*/ 41 w 541"/>
                <a:gd name="T27" fmla="*/ 370 h 541"/>
                <a:gd name="T28" fmla="*/ 362 w 541"/>
                <a:gd name="T29" fmla="*/ 337 h 541"/>
                <a:gd name="T30" fmla="*/ 280 w 541"/>
                <a:gd name="T31" fmla="*/ 232 h 541"/>
                <a:gd name="T32" fmla="*/ 358 w 541"/>
                <a:gd name="T33" fmla="*/ 288 h 541"/>
                <a:gd name="T34" fmla="*/ 174 w 541"/>
                <a:gd name="T35" fmla="*/ 227 h 541"/>
                <a:gd name="T36" fmla="*/ 260 w 541"/>
                <a:gd name="T37" fmla="*/ 331 h 541"/>
                <a:gd name="T38" fmla="*/ 181 w 541"/>
                <a:gd name="T39" fmla="*/ 288 h 541"/>
                <a:gd name="T40" fmla="*/ 280 w 541"/>
                <a:gd name="T41" fmla="*/ 351 h 541"/>
                <a:gd name="T42" fmla="*/ 421 w 541"/>
                <a:gd name="T43" fmla="*/ 470 h 541"/>
                <a:gd name="T44" fmla="*/ 280 w 541"/>
                <a:gd name="T45" fmla="*/ 351 h 541"/>
                <a:gd name="T46" fmla="*/ 393 w 541"/>
                <a:gd name="T47" fmla="*/ 200 h 541"/>
                <a:gd name="T48" fmla="*/ 499 w 541"/>
                <a:gd name="T49" fmla="*/ 168 h 541"/>
                <a:gd name="T50" fmla="*/ 370 w 541"/>
                <a:gd name="T51" fmla="*/ 204 h 541"/>
                <a:gd name="T52" fmla="*/ 280 w 541"/>
                <a:gd name="T53" fmla="*/ 20 h 541"/>
                <a:gd name="T54" fmla="*/ 260 w 541"/>
                <a:gd name="T55" fmla="*/ 213 h 541"/>
                <a:gd name="T56" fmla="*/ 101 w 541"/>
                <a:gd name="T57" fmla="*/ 86 h 541"/>
                <a:gd name="T58" fmla="*/ 260 w 541"/>
                <a:gd name="T59" fmla="*/ 213 h 541"/>
                <a:gd name="T60" fmla="*/ 40 w 541"/>
                <a:gd name="T61" fmla="*/ 174 h 541"/>
                <a:gd name="T62" fmla="*/ 147 w 541"/>
                <a:gd name="T63" fmla="*/ 203 h 541"/>
                <a:gd name="T64" fmla="*/ 172 w 541"/>
                <a:gd name="T65" fmla="*/ 357 h 541"/>
                <a:gd name="T66" fmla="*/ 260 w 541"/>
                <a:gd name="T67" fmla="*/ 521 h 541"/>
                <a:gd name="T68" fmla="*/ 499 w 541"/>
                <a:gd name="T69" fmla="*/ 372 h 541"/>
                <a:gd name="T70" fmla="*/ 378 w 541"/>
                <a:gd name="T71" fmla="*/ 288 h 541"/>
                <a:gd name="T72" fmla="*/ 506 w 541"/>
                <a:gd name="T73" fmla="*/ 187 h 541"/>
                <a:gd name="T74" fmla="*/ 499 w 541"/>
                <a:gd name="T75" fmla="*/ 372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1" h="541">
                  <a:moveTo>
                    <a:pt x="459" y="77"/>
                  </a:moveTo>
                  <a:cubicBezTo>
                    <a:pt x="409" y="27"/>
                    <a:pt x="341" y="0"/>
                    <a:pt x="270" y="0"/>
                  </a:cubicBezTo>
                  <a:cubicBezTo>
                    <a:pt x="199" y="0"/>
                    <a:pt x="131" y="28"/>
                    <a:pt x="80" y="78"/>
                  </a:cubicBezTo>
                  <a:cubicBezTo>
                    <a:pt x="52" y="106"/>
                    <a:pt x="31" y="140"/>
                    <a:pt x="17" y="176"/>
                  </a:cubicBezTo>
                  <a:cubicBezTo>
                    <a:pt x="6" y="206"/>
                    <a:pt x="0" y="238"/>
                    <a:pt x="0" y="270"/>
                  </a:cubicBezTo>
                  <a:cubicBezTo>
                    <a:pt x="0" y="311"/>
                    <a:pt x="9" y="350"/>
                    <a:pt x="26" y="387"/>
                  </a:cubicBezTo>
                  <a:cubicBezTo>
                    <a:pt x="43" y="422"/>
                    <a:pt x="68" y="454"/>
                    <a:pt x="98" y="479"/>
                  </a:cubicBezTo>
                  <a:cubicBezTo>
                    <a:pt x="146" y="519"/>
                    <a:pt x="207" y="541"/>
                    <a:pt x="270" y="541"/>
                  </a:cubicBezTo>
                  <a:cubicBezTo>
                    <a:pt x="270" y="541"/>
                    <a:pt x="270" y="541"/>
                    <a:pt x="270" y="541"/>
                  </a:cubicBezTo>
                  <a:cubicBezTo>
                    <a:pt x="333" y="541"/>
                    <a:pt x="394" y="519"/>
                    <a:pt x="442" y="480"/>
                  </a:cubicBezTo>
                  <a:cubicBezTo>
                    <a:pt x="472" y="455"/>
                    <a:pt x="496" y="424"/>
                    <a:pt x="513" y="389"/>
                  </a:cubicBezTo>
                  <a:cubicBezTo>
                    <a:pt x="532" y="352"/>
                    <a:pt x="541" y="312"/>
                    <a:pt x="541" y="270"/>
                  </a:cubicBezTo>
                  <a:cubicBezTo>
                    <a:pt x="541" y="236"/>
                    <a:pt x="534" y="202"/>
                    <a:pt x="521" y="170"/>
                  </a:cubicBezTo>
                  <a:cubicBezTo>
                    <a:pt x="507" y="135"/>
                    <a:pt x="486" y="104"/>
                    <a:pt x="459" y="77"/>
                  </a:cubicBezTo>
                  <a:close/>
                  <a:moveTo>
                    <a:pt x="437" y="458"/>
                  </a:moveTo>
                  <a:cubicBezTo>
                    <a:pt x="415" y="429"/>
                    <a:pt x="398" y="396"/>
                    <a:pt x="388" y="362"/>
                  </a:cubicBezTo>
                  <a:cubicBezTo>
                    <a:pt x="425" y="368"/>
                    <a:pt x="459" y="378"/>
                    <a:pt x="490" y="390"/>
                  </a:cubicBezTo>
                  <a:cubicBezTo>
                    <a:pt x="477" y="415"/>
                    <a:pt x="458" y="438"/>
                    <a:pt x="437" y="458"/>
                  </a:cubicBezTo>
                  <a:close/>
                  <a:moveTo>
                    <a:pt x="49" y="388"/>
                  </a:moveTo>
                  <a:cubicBezTo>
                    <a:pt x="81" y="376"/>
                    <a:pt x="115" y="366"/>
                    <a:pt x="151" y="360"/>
                  </a:cubicBezTo>
                  <a:cubicBezTo>
                    <a:pt x="141" y="395"/>
                    <a:pt x="125" y="428"/>
                    <a:pt x="103" y="456"/>
                  </a:cubicBezTo>
                  <a:cubicBezTo>
                    <a:pt x="81" y="437"/>
                    <a:pt x="63" y="413"/>
                    <a:pt x="49" y="388"/>
                  </a:cubicBezTo>
                  <a:close/>
                  <a:moveTo>
                    <a:pt x="20" y="270"/>
                  </a:moveTo>
                  <a:cubicBezTo>
                    <a:pt x="20" y="244"/>
                    <a:pt x="24" y="218"/>
                    <a:pt x="32" y="192"/>
                  </a:cubicBezTo>
                  <a:cubicBezTo>
                    <a:pt x="70" y="207"/>
                    <a:pt x="111" y="217"/>
                    <a:pt x="153" y="224"/>
                  </a:cubicBezTo>
                  <a:cubicBezTo>
                    <a:pt x="158" y="245"/>
                    <a:pt x="161" y="266"/>
                    <a:pt x="161" y="288"/>
                  </a:cubicBezTo>
                  <a:cubicBezTo>
                    <a:pt x="161" y="305"/>
                    <a:pt x="159" y="322"/>
                    <a:pt x="156" y="339"/>
                  </a:cubicBezTo>
                  <a:cubicBezTo>
                    <a:pt x="115" y="346"/>
                    <a:pt x="76" y="356"/>
                    <a:pt x="41" y="370"/>
                  </a:cubicBezTo>
                  <a:cubicBezTo>
                    <a:pt x="27" y="338"/>
                    <a:pt x="20" y="305"/>
                    <a:pt x="20" y="270"/>
                  </a:cubicBezTo>
                  <a:close/>
                  <a:moveTo>
                    <a:pt x="362" y="337"/>
                  </a:moveTo>
                  <a:cubicBezTo>
                    <a:pt x="335" y="334"/>
                    <a:pt x="308" y="332"/>
                    <a:pt x="280" y="331"/>
                  </a:cubicBezTo>
                  <a:cubicBezTo>
                    <a:pt x="280" y="232"/>
                    <a:pt x="280" y="232"/>
                    <a:pt x="280" y="232"/>
                  </a:cubicBezTo>
                  <a:cubicBezTo>
                    <a:pt x="309" y="232"/>
                    <a:pt x="338" y="229"/>
                    <a:pt x="365" y="225"/>
                  </a:cubicBezTo>
                  <a:cubicBezTo>
                    <a:pt x="360" y="246"/>
                    <a:pt x="358" y="267"/>
                    <a:pt x="358" y="288"/>
                  </a:cubicBezTo>
                  <a:cubicBezTo>
                    <a:pt x="358" y="304"/>
                    <a:pt x="359" y="321"/>
                    <a:pt x="362" y="337"/>
                  </a:cubicBezTo>
                  <a:close/>
                  <a:moveTo>
                    <a:pt x="174" y="227"/>
                  </a:moveTo>
                  <a:cubicBezTo>
                    <a:pt x="202" y="231"/>
                    <a:pt x="231" y="232"/>
                    <a:pt x="260" y="233"/>
                  </a:cubicBezTo>
                  <a:cubicBezTo>
                    <a:pt x="260" y="331"/>
                    <a:pt x="260" y="331"/>
                    <a:pt x="260" y="331"/>
                  </a:cubicBezTo>
                  <a:cubicBezTo>
                    <a:pt x="231" y="331"/>
                    <a:pt x="203" y="333"/>
                    <a:pt x="177" y="336"/>
                  </a:cubicBezTo>
                  <a:cubicBezTo>
                    <a:pt x="179" y="320"/>
                    <a:pt x="181" y="304"/>
                    <a:pt x="181" y="288"/>
                  </a:cubicBezTo>
                  <a:cubicBezTo>
                    <a:pt x="181" y="267"/>
                    <a:pt x="179" y="247"/>
                    <a:pt x="174" y="227"/>
                  </a:cubicBezTo>
                  <a:close/>
                  <a:moveTo>
                    <a:pt x="280" y="351"/>
                  </a:moveTo>
                  <a:cubicBezTo>
                    <a:pt x="309" y="352"/>
                    <a:pt x="338" y="354"/>
                    <a:pt x="367" y="358"/>
                  </a:cubicBezTo>
                  <a:cubicBezTo>
                    <a:pt x="377" y="399"/>
                    <a:pt x="396" y="437"/>
                    <a:pt x="421" y="470"/>
                  </a:cubicBezTo>
                  <a:cubicBezTo>
                    <a:pt x="380" y="501"/>
                    <a:pt x="331" y="519"/>
                    <a:pt x="280" y="521"/>
                  </a:cubicBezTo>
                  <a:lnTo>
                    <a:pt x="280" y="351"/>
                  </a:lnTo>
                  <a:close/>
                  <a:moveTo>
                    <a:pt x="499" y="168"/>
                  </a:moveTo>
                  <a:cubicBezTo>
                    <a:pt x="466" y="182"/>
                    <a:pt x="430" y="193"/>
                    <a:pt x="393" y="200"/>
                  </a:cubicBezTo>
                  <a:cubicBezTo>
                    <a:pt x="405" y="163"/>
                    <a:pt x="426" y="128"/>
                    <a:pt x="452" y="99"/>
                  </a:cubicBezTo>
                  <a:cubicBezTo>
                    <a:pt x="472" y="119"/>
                    <a:pt x="487" y="143"/>
                    <a:pt x="499" y="168"/>
                  </a:cubicBezTo>
                  <a:close/>
                  <a:moveTo>
                    <a:pt x="438" y="85"/>
                  </a:moveTo>
                  <a:cubicBezTo>
                    <a:pt x="407" y="119"/>
                    <a:pt x="384" y="160"/>
                    <a:pt x="370" y="204"/>
                  </a:cubicBezTo>
                  <a:cubicBezTo>
                    <a:pt x="341" y="209"/>
                    <a:pt x="311" y="212"/>
                    <a:pt x="280" y="212"/>
                  </a:cubicBezTo>
                  <a:cubicBezTo>
                    <a:pt x="280" y="20"/>
                    <a:pt x="280" y="20"/>
                    <a:pt x="280" y="20"/>
                  </a:cubicBezTo>
                  <a:cubicBezTo>
                    <a:pt x="339" y="23"/>
                    <a:pt x="395" y="45"/>
                    <a:pt x="438" y="85"/>
                  </a:cubicBezTo>
                  <a:close/>
                  <a:moveTo>
                    <a:pt x="260" y="213"/>
                  </a:moveTo>
                  <a:cubicBezTo>
                    <a:pt x="229" y="212"/>
                    <a:pt x="199" y="210"/>
                    <a:pt x="169" y="206"/>
                  </a:cubicBezTo>
                  <a:cubicBezTo>
                    <a:pt x="156" y="162"/>
                    <a:pt x="133" y="120"/>
                    <a:pt x="101" y="86"/>
                  </a:cubicBezTo>
                  <a:cubicBezTo>
                    <a:pt x="145" y="46"/>
                    <a:pt x="201" y="23"/>
                    <a:pt x="260" y="20"/>
                  </a:cubicBezTo>
                  <a:lnTo>
                    <a:pt x="260" y="213"/>
                  </a:lnTo>
                  <a:close/>
                  <a:moveTo>
                    <a:pt x="147" y="203"/>
                  </a:moveTo>
                  <a:cubicBezTo>
                    <a:pt x="109" y="196"/>
                    <a:pt x="73" y="187"/>
                    <a:pt x="40" y="174"/>
                  </a:cubicBezTo>
                  <a:cubicBezTo>
                    <a:pt x="51" y="147"/>
                    <a:pt x="67" y="122"/>
                    <a:pt x="87" y="100"/>
                  </a:cubicBezTo>
                  <a:cubicBezTo>
                    <a:pt x="114" y="130"/>
                    <a:pt x="135" y="165"/>
                    <a:pt x="147" y="203"/>
                  </a:cubicBezTo>
                  <a:close/>
                  <a:moveTo>
                    <a:pt x="118" y="469"/>
                  </a:moveTo>
                  <a:cubicBezTo>
                    <a:pt x="144" y="436"/>
                    <a:pt x="162" y="397"/>
                    <a:pt x="172" y="357"/>
                  </a:cubicBezTo>
                  <a:cubicBezTo>
                    <a:pt x="200" y="353"/>
                    <a:pt x="229" y="351"/>
                    <a:pt x="260" y="351"/>
                  </a:cubicBezTo>
                  <a:cubicBezTo>
                    <a:pt x="260" y="521"/>
                    <a:pt x="260" y="521"/>
                    <a:pt x="260" y="521"/>
                  </a:cubicBezTo>
                  <a:cubicBezTo>
                    <a:pt x="208" y="518"/>
                    <a:pt x="159" y="500"/>
                    <a:pt x="118" y="469"/>
                  </a:cubicBezTo>
                  <a:close/>
                  <a:moveTo>
                    <a:pt x="499" y="372"/>
                  </a:moveTo>
                  <a:cubicBezTo>
                    <a:pt x="464" y="358"/>
                    <a:pt x="425" y="348"/>
                    <a:pt x="383" y="341"/>
                  </a:cubicBezTo>
                  <a:cubicBezTo>
                    <a:pt x="380" y="323"/>
                    <a:pt x="378" y="305"/>
                    <a:pt x="378" y="288"/>
                  </a:cubicBezTo>
                  <a:cubicBezTo>
                    <a:pt x="378" y="266"/>
                    <a:pt x="381" y="244"/>
                    <a:pt x="386" y="222"/>
                  </a:cubicBezTo>
                  <a:cubicBezTo>
                    <a:pt x="429" y="214"/>
                    <a:pt x="469" y="202"/>
                    <a:pt x="506" y="187"/>
                  </a:cubicBezTo>
                  <a:cubicBezTo>
                    <a:pt x="516" y="214"/>
                    <a:pt x="521" y="242"/>
                    <a:pt x="521" y="270"/>
                  </a:cubicBezTo>
                  <a:cubicBezTo>
                    <a:pt x="521" y="306"/>
                    <a:pt x="513" y="340"/>
                    <a:pt x="499" y="372"/>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41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0182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E66854"/>
        </a:solidFill>
        <a:effectLst/>
      </p:bgPr>
    </p:bg>
    <p:spTree>
      <p:nvGrpSpPr>
        <p:cNvPr id="1" name=""/>
        <p:cNvGrpSpPr/>
        <p:nvPr/>
      </p:nvGrpSpPr>
      <p:grpSpPr>
        <a:xfrm>
          <a:off x="0" y="0"/>
          <a:ext cx="0" cy="0"/>
          <a:chOff x="0" y="0"/>
          <a:chExt cx="0" cy="0"/>
        </a:xfrm>
      </p:grpSpPr>
      <p:pic>
        <p:nvPicPr>
          <p:cNvPr id="98" name="图片 97">
            <a:extLst>
              <a:ext uri="{FF2B5EF4-FFF2-40B4-BE49-F238E27FC236}">
                <a16:creationId xmlns:a16="http://schemas.microsoft.com/office/drawing/2014/main" id="{C6C58E9F-6A34-44B2-B90C-E0350A442B24}"/>
              </a:ext>
            </a:extLst>
          </p:cNvPr>
          <p:cNvPicPr>
            <a:picLocks noChangeAspect="1"/>
          </p:cNvPicPr>
          <p:nvPr userDrawn="1"/>
        </p:nvPicPr>
        <p:blipFill rotWithShape="1">
          <a:blip r:embed="rId2"/>
          <a:srcRect l="416" t="3452" b="1376"/>
          <a:stretch/>
        </p:blipFill>
        <p:spPr>
          <a:xfrm>
            <a:off x="0" y="-1"/>
            <a:ext cx="12191999" cy="6858001"/>
          </a:xfrm>
          <a:prstGeom prst="rect">
            <a:avLst/>
          </a:prstGeom>
        </p:spPr>
      </p:pic>
      <p:sp>
        <p:nvSpPr>
          <p:cNvPr id="13" name="标题 1"/>
          <p:cNvSpPr>
            <a:spLocks noGrp="1"/>
          </p:cNvSpPr>
          <p:nvPr>
            <p:ph type="ctrTitle" hasCustomPrompt="1"/>
          </p:nvPr>
        </p:nvSpPr>
        <p:spPr>
          <a:xfrm>
            <a:off x="669925" y="2439050"/>
            <a:ext cx="10850563" cy="967720"/>
          </a:xfrm>
        </p:spPr>
        <p:txBody>
          <a:bodyPr anchor="ctr">
            <a:noAutofit/>
          </a:bodyPr>
          <a:lstStyle>
            <a:lvl1pPr marL="0" indent="0" algn="ctr">
              <a:buFont typeface="Arial" panose="020B0604020202020204" pitchFamily="34" charset="0"/>
              <a:buNone/>
              <a:defRPr sz="6000">
                <a:solidFill>
                  <a:schemeClr val="bg1"/>
                </a:solidFill>
              </a:defRPr>
            </a:lvl1pPr>
          </a:lstStyle>
          <a:p>
            <a:r>
              <a:rPr lang="zh-CN" altLang="en-US" dirty="0"/>
              <a:t>结束语</a:t>
            </a:r>
          </a:p>
        </p:txBody>
      </p:sp>
      <p:sp>
        <p:nvSpPr>
          <p:cNvPr id="14" name="文本占位符 62"/>
          <p:cNvSpPr>
            <a:spLocks noGrp="1"/>
          </p:cNvSpPr>
          <p:nvPr>
            <p:ph type="body" sz="quarter" idx="17" hasCustomPrompt="1"/>
          </p:nvPr>
        </p:nvSpPr>
        <p:spPr>
          <a:xfrm>
            <a:off x="669924" y="3460586"/>
            <a:ext cx="10850563"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p:ph type="body" sz="quarter" idx="18" hasCustomPrompt="1"/>
          </p:nvPr>
        </p:nvSpPr>
        <p:spPr>
          <a:xfrm>
            <a:off x="669924" y="3776220"/>
            <a:ext cx="10850563"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CB3FFC9E-A4C1-40CB-8E0E-23B63E3543C5}" type="datetime1">
              <a:rPr lang="zh-CN" altLang="en-US" smtClean="0"/>
              <a:t>2017/6/19</a:t>
            </a:fld>
            <a:endParaRPr lang="en-US" altLang="zh-CN" dirty="0"/>
          </a:p>
        </p:txBody>
      </p:sp>
      <p:grpSp>
        <p:nvGrpSpPr>
          <p:cNvPr id="5" name="组合 4">
            <a:extLst>
              <a:ext uri="{FF2B5EF4-FFF2-40B4-BE49-F238E27FC236}">
                <a16:creationId xmlns:a16="http://schemas.microsoft.com/office/drawing/2014/main" id="{4BA96D6D-25F7-4068-9924-ECE0D02475CC}"/>
              </a:ext>
            </a:extLst>
          </p:cNvPr>
          <p:cNvGrpSpPr/>
          <p:nvPr userDrawn="1"/>
        </p:nvGrpSpPr>
        <p:grpSpPr>
          <a:xfrm>
            <a:off x="1984423" y="4682192"/>
            <a:ext cx="2522659" cy="2527204"/>
            <a:chOff x="2974848" y="3661533"/>
            <a:chExt cx="1762125" cy="1765300"/>
          </a:xfrm>
        </p:grpSpPr>
        <p:sp>
          <p:nvSpPr>
            <p:cNvPr id="6" name="Freeform 5">
              <a:extLst>
                <a:ext uri="{FF2B5EF4-FFF2-40B4-BE49-F238E27FC236}">
                  <a16:creationId xmlns:a16="http://schemas.microsoft.com/office/drawing/2014/main" id="{7CFA467E-8F9A-4FCB-B831-4E062B10F194}"/>
                </a:ext>
              </a:extLst>
            </p:cNvPr>
            <p:cNvSpPr>
              <a:spLocks/>
            </p:cNvSpPr>
            <p:nvPr userDrawn="1"/>
          </p:nvSpPr>
          <p:spPr bwMode="auto">
            <a:xfrm>
              <a:off x="4206748" y="4271133"/>
              <a:ext cx="465138" cy="603250"/>
            </a:xfrm>
            <a:custGeom>
              <a:avLst/>
              <a:gdLst>
                <a:gd name="T0" fmla="*/ 8 w 143"/>
                <a:gd name="T1" fmla="*/ 35 h 185"/>
                <a:gd name="T2" fmla="*/ 0 w 143"/>
                <a:gd name="T3" fmla="*/ 101 h 185"/>
                <a:gd name="T4" fmla="*/ 5 w 143"/>
                <a:gd name="T5" fmla="*/ 154 h 185"/>
                <a:gd name="T6" fmla="*/ 121 w 143"/>
                <a:gd name="T7" fmla="*/ 185 h 185"/>
                <a:gd name="T8" fmla="*/ 143 w 143"/>
                <a:gd name="T9" fmla="*/ 83 h 185"/>
                <a:gd name="T10" fmla="*/ 128 w 143"/>
                <a:gd name="T11" fmla="*/ 0 h 185"/>
                <a:gd name="T12" fmla="*/ 8 w 143"/>
                <a:gd name="T13" fmla="*/ 35 h 185"/>
              </a:gdLst>
              <a:ahLst/>
              <a:cxnLst>
                <a:cxn ang="0">
                  <a:pos x="T0" y="T1"/>
                </a:cxn>
                <a:cxn ang="0">
                  <a:pos x="T2" y="T3"/>
                </a:cxn>
                <a:cxn ang="0">
                  <a:pos x="T4" y="T5"/>
                </a:cxn>
                <a:cxn ang="0">
                  <a:pos x="T6" y="T7"/>
                </a:cxn>
                <a:cxn ang="0">
                  <a:pos x="T8" y="T9"/>
                </a:cxn>
                <a:cxn ang="0">
                  <a:pos x="T10" y="T11"/>
                </a:cxn>
                <a:cxn ang="0">
                  <a:pos x="T12" y="T13"/>
                </a:cxn>
              </a:cxnLst>
              <a:rect l="0" t="0" r="r" b="b"/>
              <a:pathLst>
                <a:path w="143" h="185">
                  <a:moveTo>
                    <a:pt x="8" y="35"/>
                  </a:moveTo>
                  <a:cubicBezTo>
                    <a:pt x="3" y="57"/>
                    <a:pt x="0" y="79"/>
                    <a:pt x="0" y="101"/>
                  </a:cubicBezTo>
                  <a:cubicBezTo>
                    <a:pt x="0" y="118"/>
                    <a:pt x="2" y="136"/>
                    <a:pt x="5" y="154"/>
                  </a:cubicBezTo>
                  <a:cubicBezTo>
                    <a:pt x="47" y="161"/>
                    <a:pt x="86" y="171"/>
                    <a:pt x="121" y="185"/>
                  </a:cubicBezTo>
                  <a:cubicBezTo>
                    <a:pt x="135" y="153"/>
                    <a:pt x="143" y="119"/>
                    <a:pt x="143" y="83"/>
                  </a:cubicBezTo>
                  <a:cubicBezTo>
                    <a:pt x="143" y="55"/>
                    <a:pt x="138" y="27"/>
                    <a:pt x="128" y="0"/>
                  </a:cubicBezTo>
                  <a:cubicBezTo>
                    <a:pt x="91" y="15"/>
                    <a:pt x="51" y="27"/>
                    <a:pt x="8" y="35"/>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6">
              <a:extLst>
                <a:ext uri="{FF2B5EF4-FFF2-40B4-BE49-F238E27FC236}">
                  <a16:creationId xmlns:a16="http://schemas.microsoft.com/office/drawing/2014/main" id="{E70E63FE-1574-4E23-AE4F-B02E0A09989B}"/>
                </a:ext>
              </a:extLst>
            </p:cNvPr>
            <p:cNvSpPr>
              <a:spLocks/>
            </p:cNvSpPr>
            <p:nvPr userDrawn="1"/>
          </p:nvSpPr>
          <p:spPr bwMode="auto">
            <a:xfrm>
              <a:off x="4255960" y="3985383"/>
              <a:ext cx="344488" cy="328613"/>
            </a:xfrm>
            <a:custGeom>
              <a:avLst/>
              <a:gdLst>
                <a:gd name="T0" fmla="*/ 106 w 106"/>
                <a:gd name="T1" fmla="*/ 69 h 101"/>
                <a:gd name="T2" fmla="*/ 59 w 106"/>
                <a:gd name="T3" fmla="*/ 0 h 101"/>
                <a:gd name="T4" fmla="*/ 0 w 106"/>
                <a:gd name="T5" fmla="*/ 101 h 101"/>
                <a:gd name="T6" fmla="*/ 106 w 106"/>
                <a:gd name="T7" fmla="*/ 69 h 101"/>
              </a:gdLst>
              <a:ahLst/>
              <a:cxnLst>
                <a:cxn ang="0">
                  <a:pos x="T0" y="T1"/>
                </a:cxn>
                <a:cxn ang="0">
                  <a:pos x="T2" y="T3"/>
                </a:cxn>
                <a:cxn ang="0">
                  <a:pos x="T4" y="T5"/>
                </a:cxn>
                <a:cxn ang="0">
                  <a:pos x="T6" y="T7"/>
                </a:cxn>
              </a:cxnLst>
              <a:rect l="0" t="0" r="r" b="b"/>
              <a:pathLst>
                <a:path w="106" h="101">
                  <a:moveTo>
                    <a:pt x="106" y="69"/>
                  </a:moveTo>
                  <a:cubicBezTo>
                    <a:pt x="94" y="44"/>
                    <a:pt x="79" y="20"/>
                    <a:pt x="59" y="0"/>
                  </a:cubicBezTo>
                  <a:cubicBezTo>
                    <a:pt x="33" y="29"/>
                    <a:pt x="12" y="64"/>
                    <a:pt x="0" y="101"/>
                  </a:cubicBezTo>
                  <a:cubicBezTo>
                    <a:pt x="37" y="94"/>
                    <a:pt x="73" y="83"/>
                    <a:pt x="106" y="69"/>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7">
              <a:extLst>
                <a:ext uri="{FF2B5EF4-FFF2-40B4-BE49-F238E27FC236}">
                  <a16:creationId xmlns:a16="http://schemas.microsoft.com/office/drawing/2014/main" id="{26E58F5F-636E-488E-866E-38CA7C294428}"/>
                </a:ext>
              </a:extLst>
            </p:cNvPr>
            <p:cNvSpPr>
              <a:spLocks/>
            </p:cNvSpPr>
            <p:nvPr userDrawn="1"/>
          </p:nvSpPr>
          <p:spPr bwMode="auto">
            <a:xfrm>
              <a:off x="4238498" y="4842633"/>
              <a:ext cx="333375" cy="312738"/>
            </a:xfrm>
            <a:custGeom>
              <a:avLst/>
              <a:gdLst>
                <a:gd name="T0" fmla="*/ 0 w 102"/>
                <a:gd name="T1" fmla="*/ 0 h 96"/>
                <a:gd name="T2" fmla="*/ 49 w 102"/>
                <a:gd name="T3" fmla="*/ 96 h 96"/>
                <a:gd name="T4" fmla="*/ 102 w 102"/>
                <a:gd name="T5" fmla="*/ 28 h 96"/>
                <a:gd name="T6" fmla="*/ 0 w 102"/>
                <a:gd name="T7" fmla="*/ 0 h 96"/>
              </a:gdLst>
              <a:ahLst/>
              <a:cxnLst>
                <a:cxn ang="0">
                  <a:pos x="T0" y="T1"/>
                </a:cxn>
                <a:cxn ang="0">
                  <a:pos x="T2" y="T3"/>
                </a:cxn>
                <a:cxn ang="0">
                  <a:pos x="T4" y="T5"/>
                </a:cxn>
                <a:cxn ang="0">
                  <a:pos x="T6" y="T7"/>
                </a:cxn>
              </a:cxnLst>
              <a:rect l="0" t="0" r="r" b="b"/>
              <a:pathLst>
                <a:path w="102" h="96">
                  <a:moveTo>
                    <a:pt x="0" y="0"/>
                  </a:moveTo>
                  <a:cubicBezTo>
                    <a:pt x="10" y="34"/>
                    <a:pt x="27" y="67"/>
                    <a:pt x="49" y="96"/>
                  </a:cubicBezTo>
                  <a:cubicBezTo>
                    <a:pt x="70" y="76"/>
                    <a:pt x="89" y="53"/>
                    <a:pt x="102" y="28"/>
                  </a:cubicBezTo>
                  <a:cubicBezTo>
                    <a:pt x="71" y="16"/>
                    <a:pt x="37" y="6"/>
                    <a:pt x="0" y="0"/>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8">
              <a:extLst>
                <a:ext uri="{FF2B5EF4-FFF2-40B4-BE49-F238E27FC236}">
                  <a16:creationId xmlns:a16="http://schemas.microsoft.com/office/drawing/2014/main" id="{96FBD36F-6900-487D-BA7C-40AD810565EF}"/>
                </a:ext>
              </a:extLst>
            </p:cNvPr>
            <p:cNvSpPr>
              <a:spLocks/>
            </p:cNvSpPr>
            <p:nvPr userDrawn="1"/>
          </p:nvSpPr>
          <p:spPr bwMode="auto">
            <a:xfrm>
              <a:off x="3887660" y="3726620"/>
              <a:ext cx="514350" cy="627063"/>
            </a:xfrm>
            <a:custGeom>
              <a:avLst/>
              <a:gdLst>
                <a:gd name="T0" fmla="*/ 90 w 158"/>
                <a:gd name="T1" fmla="*/ 184 h 192"/>
                <a:gd name="T2" fmla="*/ 158 w 158"/>
                <a:gd name="T3" fmla="*/ 65 h 192"/>
                <a:gd name="T4" fmla="*/ 0 w 158"/>
                <a:gd name="T5" fmla="*/ 0 h 192"/>
                <a:gd name="T6" fmla="*/ 0 w 158"/>
                <a:gd name="T7" fmla="*/ 192 h 192"/>
                <a:gd name="T8" fmla="*/ 90 w 158"/>
                <a:gd name="T9" fmla="*/ 184 h 192"/>
              </a:gdLst>
              <a:ahLst/>
              <a:cxnLst>
                <a:cxn ang="0">
                  <a:pos x="T0" y="T1"/>
                </a:cxn>
                <a:cxn ang="0">
                  <a:pos x="T2" y="T3"/>
                </a:cxn>
                <a:cxn ang="0">
                  <a:pos x="T4" y="T5"/>
                </a:cxn>
                <a:cxn ang="0">
                  <a:pos x="T6" y="T7"/>
                </a:cxn>
                <a:cxn ang="0">
                  <a:pos x="T8" y="T9"/>
                </a:cxn>
              </a:cxnLst>
              <a:rect l="0" t="0" r="r" b="b"/>
              <a:pathLst>
                <a:path w="158" h="192">
                  <a:moveTo>
                    <a:pt x="90" y="184"/>
                  </a:moveTo>
                  <a:cubicBezTo>
                    <a:pt x="104" y="140"/>
                    <a:pt x="127" y="99"/>
                    <a:pt x="158" y="65"/>
                  </a:cubicBezTo>
                  <a:cubicBezTo>
                    <a:pt x="115" y="25"/>
                    <a:pt x="59" y="3"/>
                    <a:pt x="0" y="0"/>
                  </a:cubicBezTo>
                  <a:cubicBezTo>
                    <a:pt x="0" y="192"/>
                    <a:pt x="0" y="192"/>
                    <a:pt x="0" y="192"/>
                  </a:cubicBezTo>
                  <a:cubicBezTo>
                    <a:pt x="31" y="192"/>
                    <a:pt x="61" y="189"/>
                    <a:pt x="90" y="184"/>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9">
              <a:extLst>
                <a:ext uri="{FF2B5EF4-FFF2-40B4-BE49-F238E27FC236}">
                  <a16:creationId xmlns:a16="http://schemas.microsoft.com/office/drawing/2014/main" id="{F05928D0-FB6B-4466-A845-AF72FBA36ABF}"/>
                </a:ext>
              </a:extLst>
            </p:cNvPr>
            <p:cNvSpPr>
              <a:spLocks/>
            </p:cNvSpPr>
            <p:nvPr userDrawn="1"/>
          </p:nvSpPr>
          <p:spPr bwMode="auto">
            <a:xfrm>
              <a:off x="3887660" y="4806120"/>
              <a:ext cx="458788" cy="555625"/>
            </a:xfrm>
            <a:custGeom>
              <a:avLst/>
              <a:gdLst>
                <a:gd name="T0" fmla="*/ 87 w 141"/>
                <a:gd name="T1" fmla="*/ 7 h 170"/>
                <a:gd name="T2" fmla="*/ 0 w 141"/>
                <a:gd name="T3" fmla="*/ 0 h 170"/>
                <a:gd name="T4" fmla="*/ 0 w 141"/>
                <a:gd name="T5" fmla="*/ 170 h 170"/>
                <a:gd name="T6" fmla="*/ 141 w 141"/>
                <a:gd name="T7" fmla="*/ 119 h 170"/>
                <a:gd name="T8" fmla="*/ 87 w 141"/>
                <a:gd name="T9" fmla="*/ 7 h 170"/>
              </a:gdLst>
              <a:ahLst/>
              <a:cxnLst>
                <a:cxn ang="0">
                  <a:pos x="T0" y="T1"/>
                </a:cxn>
                <a:cxn ang="0">
                  <a:pos x="T2" y="T3"/>
                </a:cxn>
                <a:cxn ang="0">
                  <a:pos x="T4" y="T5"/>
                </a:cxn>
                <a:cxn ang="0">
                  <a:pos x="T6" y="T7"/>
                </a:cxn>
                <a:cxn ang="0">
                  <a:pos x="T8" y="T9"/>
                </a:cxn>
              </a:cxnLst>
              <a:rect l="0" t="0" r="r" b="b"/>
              <a:pathLst>
                <a:path w="141" h="170">
                  <a:moveTo>
                    <a:pt x="87" y="7"/>
                  </a:moveTo>
                  <a:cubicBezTo>
                    <a:pt x="58" y="3"/>
                    <a:pt x="29" y="1"/>
                    <a:pt x="0" y="0"/>
                  </a:cubicBezTo>
                  <a:cubicBezTo>
                    <a:pt x="0" y="170"/>
                    <a:pt x="0" y="170"/>
                    <a:pt x="0" y="170"/>
                  </a:cubicBezTo>
                  <a:cubicBezTo>
                    <a:pt x="51" y="168"/>
                    <a:pt x="100" y="150"/>
                    <a:pt x="141" y="119"/>
                  </a:cubicBezTo>
                  <a:cubicBezTo>
                    <a:pt x="116" y="86"/>
                    <a:pt x="97" y="48"/>
                    <a:pt x="87" y="7"/>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0">
              <a:extLst>
                <a:ext uri="{FF2B5EF4-FFF2-40B4-BE49-F238E27FC236}">
                  <a16:creationId xmlns:a16="http://schemas.microsoft.com/office/drawing/2014/main" id="{9BAFE97A-204A-4C5E-9116-FD3E77050B2D}"/>
                </a:ext>
              </a:extLst>
            </p:cNvPr>
            <p:cNvSpPr>
              <a:spLocks/>
            </p:cNvSpPr>
            <p:nvPr userDrawn="1"/>
          </p:nvSpPr>
          <p:spPr bwMode="auto">
            <a:xfrm>
              <a:off x="3887660" y="4396545"/>
              <a:ext cx="276225" cy="365125"/>
            </a:xfrm>
            <a:custGeom>
              <a:avLst/>
              <a:gdLst>
                <a:gd name="T0" fmla="*/ 0 w 85"/>
                <a:gd name="T1" fmla="*/ 7 h 112"/>
                <a:gd name="T2" fmla="*/ 0 w 85"/>
                <a:gd name="T3" fmla="*/ 106 h 112"/>
                <a:gd name="T4" fmla="*/ 82 w 85"/>
                <a:gd name="T5" fmla="*/ 112 h 112"/>
                <a:gd name="T6" fmla="*/ 78 w 85"/>
                <a:gd name="T7" fmla="*/ 63 h 112"/>
                <a:gd name="T8" fmla="*/ 85 w 85"/>
                <a:gd name="T9" fmla="*/ 0 h 112"/>
                <a:gd name="T10" fmla="*/ 0 w 85"/>
                <a:gd name="T11" fmla="*/ 7 h 112"/>
              </a:gdLst>
              <a:ahLst/>
              <a:cxnLst>
                <a:cxn ang="0">
                  <a:pos x="T0" y="T1"/>
                </a:cxn>
                <a:cxn ang="0">
                  <a:pos x="T2" y="T3"/>
                </a:cxn>
                <a:cxn ang="0">
                  <a:pos x="T4" y="T5"/>
                </a:cxn>
                <a:cxn ang="0">
                  <a:pos x="T6" y="T7"/>
                </a:cxn>
                <a:cxn ang="0">
                  <a:pos x="T8" y="T9"/>
                </a:cxn>
                <a:cxn ang="0">
                  <a:pos x="T10" y="T11"/>
                </a:cxn>
              </a:cxnLst>
              <a:rect l="0" t="0" r="r" b="b"/>
              <a:pathLst>
                <a:path w="85" h="112">
                  <a:moveTo>
                    <a:pt x="0" y="7"/>
                  </a:moveTo>
                  <a:cubicBezTo>
                    <a:pt x="0" y="106"/>
                    <a:pt x="0" y="106"/>
                    <a:pt x="0" y="106"/>
                  </a:cubicBezTo>
                  <a:cubicBezTo>
                    <a:pt x="28" y="107"/>
                    <a:pt x="55" y="109"/>
                    <a:pt x="82" y="112"/>
                  </a:cubicBezTo>
                  <a:cubicBezTo>
                    <a:pt x="79" y="96"/>
                    <a:pt x="78" y="79"/>
                    <a:pt x="78" y="63"/>
                  </a:cubicBezTo>
                  <a:cubicBezTo>
                    <a:pt x="78" y="42"/>
                    <a:pt x="80" y="21"/>
                    <a:pt x="85" y="0"/>
                  </a:cubicBezTo>
                  <a:cubicBezTo>
                    <a:pt x="58" y="4"/>
                    <a:pt x="29" y="7"/>
                    <a:pt x="0" y="7"/>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1">
              <a:extLst>
                <a:ext uri="{FF2B5EF4-FFF2-40B4-BE49-F238E27FC236}">
                  <a16:creationId xmlns:a16="http://schemas.microsoft.com/office/drawing/2014/main" id="{C1B1E122-A59A-4F63-8E86-C1DD88162E8E}"/>
                </a:ext>
              </a:extLst>
            </p:cNvPr>
            <p:cNvSpPr>
              <a:spLocks/>
            </p:cNvSpPr>
            <p:nvPr userDrawn="1"/>
          </p:nvSpPr>
          <p:spPr bwMode="auto">
            <a:xfrm>
              <a:off x="3303460" y="3726620"/>
              <a:ext cx="519113" cy="630238"/>
            </a:xfrm>
            <a:custGeom>
              <a:avLst/>
              <a:gdLst>
                <a:gd name="T0" fmla="*/ 68 w 159"/>
                <a:gd name="T1" fmla="*/ 186 h 193"/>
                <a:gd name="T2" fmla="*/ 159 w 159"/>
                <a:gd name="T3" fmla="*/ 193 h 193"/>
                <a:gd name="T4" fmla="*/ 159 w 159"/>
                <a:gd name="T5" fmla="*/ 0 h 193"/>
                <a:gd name="T6" fmla="*/ 0 w 159"/>
                <a:gd name="T7" fmla="*/ 66 h 193"/>
                <a:gd name="T8" fmla="*/ 68 w 159"/>
                <a:gd name="T9" fmla="*/ 186 h 193"/>
              </a:gdLst>
              <a:ahLst/>
              <a:cxnLst>
                <a:cxn ang="0">
                  <a:pos x="T0" y="T1"/>
                </a:cxn>
                <a:cxn ang="0">
                  <a:pos x="T2" y="T3"/>
                </a:cxn>
                <a:cxn ang="0">
                  <a:pos x="T4" y="T5"/>
                </a:cxn>
                <a:cxn ang="0">
                  <a:pos x="T6" y="T7"/>
                </a:cxn>
                <a:cxn ang="0">
                  <a:pos x="T8" y="T9"/>
                </a:cxn>
              </a:cxnLst>
              <a:rect l="0" t="0" r="r" b="b"/>
              <a:pathLst>
                <a:path w="159" h="193">
                  <a:moveTo>
                    <a:pt x="68" y="186"/>
                  </a:moveTo>
                  <a:cubicBezTo>
                    <a:pt x="98" y="190"/>
                    <a:pt x="128" y="192"/>
                    <a:pt x="159" y="193"/>
                  </a:cubicBezTo>
                  <a:cubicBezTo>
                    <a:pt x="159" y="0"/>
                    <a:pt x="159" y="0"/>
                    <a:pt x="159" y="0"/>
                  </a:cubicBezTo>
                  <a:cubicBezTo>
                    <a:pt x="100" y="3"/>
                    <a:pt x="44" y="26"/>
                    <a:pt x="0" y="66"/>
                  </a:cubicBezTo>
                  <a:cubicBezTo>
                    <a:pt x="32" y="100"/>
                    <a:pt x="55" y="142"/>
                    <a:pt x="68" y="18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2">
              <a:extLst>
                <a:ext uri="{FF2B5EF4-FFF2-40B4-BE49-F238E27FC236}">
                  <a16:creationId xmlns:a16="http://schemas.microsoft.com/office/drawing/2014/main" id="{0057C90A-F399-4C00-8B07-3184B58B631B}"/>
                </a:ext>
              </a:extLst>
            </p:cNvPr>
            <p:cNvSpPr>
              <a:spLocks/>
            </p:cNvSpPr>
            <p:nvPr userDrawn="1"/>
          </p:nvSpPr>
          <p:spPr bwMode="auto">
            <a:xfrm>
              <a:off x="3541585" y="4402895"/>
              <a:ext cx="280988" cy="355600"/>
            </a:xfrm>
            <a:custGeom>
              <a:avLst/>
              <a:gdLst>
                <a:gd name="T0" fmla="*/ 86 w 86"/>
                <a:gd name="T1" fmla="*/ 104 h 109"/>
                <a:gd name="T2" fmla="*/ 86 w 86"/>
                <a:gd name="T3" fmla="*/ 6 h 109"/>
                <a:gd name="T4" fmla="*/ 0 w 86"/>
                <a:gd name="T5" fmla="*/ 0 h 109"/>
                <a:gd name="T6" fmla="*/ 7 w 86"/>
                <a:gd name="T7" fmla="*/ 61 h 109"/>
                <a:gd name="T8" fmla="*/ 3 w 86"/>
                <a:gd name="T9" fmla="*/ 109 h 109"/>
                <a:gd name="T10" fmla="*/ 86 w 86"/>
                <a:gd name="T11" fmla="*/ 104 h 109"/>
              </a:gdLst>
              <a:ahLst/>
              <a:cxnLst>
                <a:cxn ang="0">
                  <a:pos x="T0" y="T1"/>
                </a:cxn>
                <a:cxn ang="0">
                  <a:pos x="T2" y="T3"/>
                </a:cxn>
                <a:cxn ang="0">
                  <a:pos x="T4" y="T5"/>
                </a:cxn>
                <a:cxn ang="0">
                  <a:pos x="T6" y="T7"/>
                </a:cxn>
                <a:cxn ang="0">
                  <a:pos x="T8" y="T9"/>
                </a:cxn>
                <a:cxn ang="0">
                  <a:pos x="T10" y="T11"/>
                </a:cxn>
              </a:cxnLst>
              <a:rect l="0" t="0" r="r" b="b"/>
              <a:pathLst>
                <a:path w="86" h="109">
                  <a:moveTo>
                    <a:pt x="86" y="104"/>
                  </a:moveTo>
                  <a:cubicBezTo>
                    <a:pt x="86" y="6"/>
                    <a:pt x="86" y="6"/>
                    <a:pt x="86" y="6"/>
                  </a:cubicBezTo>
                  <a:cubicBezTo>
                    <a:pt x="57" y="5"/>
                    <a:pt x="28" y="4"/>
                    <a:pt x="0" y="0"/>
                  </a:cubicBezTo>
                  <a:cubicBezTo>
                    <a:pt x="5" y="20"/>
                    <a:pt x="7" y="40"/>
                    <a:pt x="7" y="61"/>
                  </a:cubicBezTo>
                  <a:cubicBezTo>
                    <a:pt x="7" y="77"/>
                    <a:pt x="5" y="93"/>
                    <a:pt x="3" y="109"/>
                  </a:cubicBezTo>
                  <a:cubicBezTo>
                    <a:pt x="29" y="106"/>
                    <a:pt x="57" y="104"/>
                    <a:pt x="86" y="104"/>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3">
              <a:extLst>
                <a:ext uri="{FF2B5EF4-FFF2-40B4-BE49-F238E27FC236}">
                  <a16:creationId xmlns:a16="http://schemas.microsoft.com/office/drawing/2014/main" id="{BEB5B78B-72CA-45D1-BD42-F3574D0514FC}"/>
                </a:ext>
              </a:extLst>
            </p:cNvPr>
            <p:cNvSpPr>
              <a:spLocks/>
            </p:cNvSpPr>
            <p:nvPr userDrawn="1"/>
          </p:nvSpPr>
          <p:spPr bwMode="auto">
            <a:xfrm>
              <a:off x="3359023" y="4806120"/>
              <a:ext cx="463550" cy="555625"/>
            </a:xfrm>
            <a:custGeom>
              <a:avLst/>
              <a:gdLst>
                <a:gd name="T0" fmla="*/ 54 w 142"/>
                <a:gd name="T1" fmla="*/ 6 h 170"/>
                <a:gd name="T2" fmla="*/ 0 w 142"/>
                <a:gd name="T3" fmla="*/ 118 h 170"/>
                <a:gd name="T4" fmla="*/ 142 w 142"/>
                <a:gd name="T5" fmla="*/ 170 h 170"/>
                <a:gd name="T6" fmla="*/ 142 w 142"/>
                <a:gd name="T7" fmla="*/ 0 h 170"/>
                <a:gd name="T8" fmla="*/ 54 w 142"/>
                <a:gd name="T9" fmla="*/ 6 h 170"/>
              </a:gdLst>
              <a:ahLst/>
              <a:cxnLst>
                <a:cxn ang="0">
                  <a:pos x="T0" y="T1"/>
                </a:cxn>
                <a:cxn ang="0">
                  <a:pos x="T2" y="T3"/>
                </a:cxn>
                <a:cxn ang="0">
                  <a:pos x="T4" y="T5"/>
                </a:cxn>
                <a:cxn ang="0">
                  <a:pos x="T6" y="T7"/>
                </a:cxn>
                <a:cxn ang="0">
                  <a:pos x="T8" y="T9"/>
                </a:cxn>
              </a:cxnLst>
              <a:rect l="0" t="0" r="r" b="b"/>
              <a:pathLst>
                <a:path w="142" h="170">
                  <a:moveTo>
                    <a:pt x="54" y="6"/>
                  </a:moveTo>
                  <a:cubicBezTo>
                    <a:pt x="44" y="46"/>
                    <a:pt x="26" y="85"/>
                    <a:pt x="0" y="118"/>
                  </a:cubicBezTo>
                  <a:cubicBezTo>
                    <a:pt x="41" y="149"/>
                    <a:pt x="90" y="167"/>
                    <a:pt x="142" y="170"/>
                  </a:cubicBezTo>
                  <a:cubicBezTo>
                    <a:pt x="142" y="0"/>
                    <a:pt x="142" y="0"/>
                    <a:pt x="142" y="0"/>
                  </a:cubicBezTo>
                  <a:cubicBezTo>
                    <a:pt x="111" y="0"/>
                    <a:pt x="82" y="2"/>
                    <a:pt x="54" y="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4">
              <a:extLst>
                <a:ext uri="{FF2B5EF4-FFF2-40B4-BE49-F238E27FC236}">
                  <a16:creationId xmlns:a16="http://schemas.microsoft.com/office/drawing/2014/main" id="{8C4CA77F-4C6D-4487-8D5B-2EF72A7F81C1}"/>
                </a:ext>
              </a:extLst>
            </p:cNvPr>
            <p:cNvSpPr>
              <a:spLocks/>
            </p:cNvSpPr>
            <p:nvPr userDrawn="1"/>
          </p:nvSpPr>
          <p:spPr bwMode="auto">
            <a:xfrm>
              <a:off x="3070392" y="4288595"/>
              <a:ext cx="458788" cy="579438"/>
            </a:xfrm>
            <a:custGeom>
              <a:avLst/>
              <a:gdLst>
                <a:gd name="T0" fmla="*/ 141 w 141"/>
                <a:gd name="T1" fmla="*/ 96 h 178"/>
                <a:gd name="T2" fmla="*/ 133 w 141"/>
                <a:gd name="T3" fmla="*/ 32 h 178"/>
                <a:gd name="T4" fmla="*/ 12 w 141"/>
                <a:gd name="T5" fmla="*/ 0 h 178"/>
                <a:gd name="T6" fmla="*/ 0 w 141"/>
                <a:gd name="T7" fmla="*/ 78 h 178"/>
                <a:gd name="T8" fmla="*/ 21 w 141"/>
                <a:gd name="T9" fmla="*/ 178 h 178"/>
                <a:gd name="T10" fmla="*/ 136 w 141"/>
                <a:gd name="T11" fmla="*/ 147 h 178"/>
                <a:gd name="T12" fmla="*/ 141 w 141"/>
                <a:gd name="T13" fmla="*/ 96 h 178"/>
              </a:gdLst>
              <a:ahLst/>
              <a:cxnLst>
                <a:cxn ang="0">
                  <a:pos x="T0" y="T1"/>
                </a:cxn>
                <a:cxn ang="0">
                  <a:pos x="T2" y="T3"/>
                </a:cxn>
                <a:cxn ang="0">
                  <a:pos x="T4" y="T5"/>
                </a:cxn>
                <a:cxn ang="0">
                  <a:pos x="T6" y="T7"/>
                </a:cxn>
                <a:cxn ang="0">
                  <a:pos x="T8" y="T9"/>
                </a:cxn>
                <a:cxn ang="0">
                  <a:pos x="T10" y="T11"/>
                </a:cxn>
                <a:cxn ang="0">
                  <a:pos x="T12" y="T13"/>
                </a:cxn>
              </a:cxnLst>
              <a:rect l="0" t="0" r="r" b="b"/>
              <a:pathLst>
                <a:path w="141" h="178">
                  <a:moveTo>
                    <a:pt x="141" y="96"/>
                  </a:moveTo>
                  <a:cubicBezTo>
                    <a:pt x="141" y="74"/>
                    <a:pt x="138" y="53"/>
                    <a:pt x="133" y="32"/>
                  </a:cubicBezTo>
                  <a:cubicBezTo>
                    <a:pt x="91" y="25"/>
                    <a:pt x="50" y="15"/>
                    <a:pt x="12" y="0"/>
                  </a:cubicBezTo>
                  <a:cubicBezTo>
                    <a:pt x="4" y="26"/>
                    <a:pt x="0" y="52"/>
                    <a:pt x="0" y="78"/>
                  </a:cubicBezTo>
                  <a:cubicBezTo>
                    <a:pt x="0" y="113"/>
                    <a:pt x="7" y="146"/>
                    <a:pt x="21" y="178"/>
                  </a:cubicBezTo>
                  <a:cubicBezTo>
                    <a:pt x="56" y="164"/>
                    <a:pt x="95" y="154"/>
                    <a:pt x="136" y="147"/>
                  </a:cubicBezTo>
                  <a:cubicBezTo>
                    <a:pt x="139" y="130"/>
                    <a:pt x="141" y="113"/>
                    <a:pt x="141" y="9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5">
              <a:extLst>
                <a:ext uri="{FF2B5EF4-FFF2-40B4-BE49-F238E27FC236}">
                  <a16:creationId xmlns:a16="http://schemas.microsoft.com/office/drawing/2014/main" id="{F5DB44B7-AC98-41B5-8FF7-8B9C1A7805C1}"/>
                </a:ext>
              </a:extLst>
            </p:cNvPr>
            <p:cNvSpPr>
              <a:spLocks/>
            </p:cNvSpPr>
            <p:nvPr userDrawn="1"/>
          </p:nvSpPr>
          <p:spPr bwMode="auto">
            <a:xfrm>
              <a:off x="3175814" y="4836283"/>
              <a:ext cx="333375" cy="312738"/>
            </a:xfrm>
            <a:custGeom>
              <a:avLst/>
              <a:gdLst>
                <a:gd name="T0" fmla="*/ 0 w 102"/>
                <a:gd name="T1" fmla="*/ 28 h 96"/>
                <a:gd name="T2" fmla="*/ 54 w 102"/>
                <a:gd name="T3" fmla="*/ 96 h 96"/>
                <a:gd name="T4" fmla="*/ 102 w 102"/>
                <a:gd name="T5" fmla="*/ 0 h 96"/>
                <a:gd name="T6" fmla="*/ 0 w 102"/>
                <a:gd name="T7" fmla="*/ 28 h 96"/>
              </a:gdLst>
              <a:ahLst/>
              <a:cxnLst>
                <a:cxn ang="0">
                  <a:pos x="T0" y="T1"/>
                </a:cxn>
                <a:cxn ang="0">
                  <a:pos x="T2" y="T3"/>
                </a:cxn>
                <a:cxn ang="0">
                  <a:pos x="T4" y="T5"/>
                </a:cxn>
                <a:cxn ang="0">
                  <a:pos x="T6" y="T7"/>
                </a:cxn>
              </a:cxnLst>
              <a:rect l="0" t="0" r="r" b="b"/>
              <a:pathLst>
                <a:path w="102" h="96">
                  <a:moveTo>
                    <a:pt x="0" y="28"/>
                  </a:moveTo>
                  <a:cubicBezTo>
                    <a:pt x="14" y="53"/>
                    <a:pt x="32" y="77"/>
                    <a:pt x="54" y="96"/>
                  </a:cubicBezTo>
                  <a:cubicBezTo>
                    <a:pt x="76" y="68"/>
                    <a:pt x="92" y="35"/>
                    <a:pt x="102" y="0"/>
                  </a:cubicBezTo>
                  <a:cubicBezTo>
                    <a:pt x="66" y="6"/>
                    <a:pt x="32" y="16"/>
                    <a:pt x="0" y="28"/>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6">
              <a:extLst>
                <a:ext uri="{FF2B5EF4-FFF2-40B4-BE49-F238E27FC236}">
                  <a16:creationId xmlns:a16="http://schemas.microsoft.com/office/drawing/2014/main" id="{5EDBDC05-8DA6-41BC-BB21-6892CEA536B8}"/>
                </a:ext>
              </a:extLst>
            </p:cNvPr>
            <p:cNvSpPr>
              <a:spLocks/>
            </p:cNvSpPr>
            <p:nvPr userDrawn="1"/>
          </p:nvSpPr>
          <p:spPr bwMode="auto">
            <a:xfrm>
              <a:off x="3131771" y="3988558"/>
              <a:ext cx="349250" cy="334963"/>
            </a:xfrm>
            <a:custGeom>
              <a:avLst/>
              <a:gdLst>
                <a:gd name="T0" fmla="*/ 107 w 107"/>
                <a:gd name="T1" fmla="*/ 103 h 103"/>
                <a:gd name="T2" fmla="*/ 47 w 107"/>
                <a:gd name="T3" fmla="*/ 0 h 103"/>
                <a:gd name="T4" fmla="*/ 0 w 107"/>
                <a:gd name="T5" fmla="*/ 74 h 103"/>
                <a:gd name="T6" fmla="*/ 107 w 107"/>
                <a:gd name="T7" fmla="*/ 103 h 103"/>
              </a:gdLst>
              <a:ahLst/>
              <a:cxnLst>
                <a:cxn ang="0">
                  <a:pos x="T0" y="T1"/>
                </a:cxn>
                <a:cxn ang="0">
                  <a:pos x="T2" y="T3"/>
                </a:cxn>
                <a:cxn ang="0">
                  <a:pos x="T4" y="T5"/>
                </a:cxn>
                <a:cxn ang="0">
                  <a:pos x="T6" y="T7"/>
                </a:cxn>
              </a:cxnLst>
              <a:rect l="0" t="0" r="r" b="b"/>
              <a:pathLst>
                <a:path w="107" h="103">
                  <a:moveTo>
                    <a:pt x="107" y="103"/>
                  </a:moveTo>
                  <a:cubicBezTo>
                    <a:pt x="95" y="65"/>
                    <a:pt x="74" y="30"/>
                    <a:pt x="47" y="0"/>
                  </a:cubicBezTo>
                  <a:cubicBezTo>
                    <a:pt x="27" y="22"/>
                    <a:pt x="11" y="47"/>
                    <a:pt x="0" y="74"/>
                  </a:cubicBezTo>
                  <a:cubicBezTo>
                    <a:pt x="33" y="87"/>
                    <a:pt x="69" y="96"/>
                    <a:pt x="107" y="103"/>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7">
              <a:extLst>
                <a:ext uri="{FF2B5EF4-FFF2-40B4-BE49-F238E27FC236}">
                  <a16:creationId xmlns:a16="http://schemas.microsoft.com/office/drawing/2014/main" id="{BF3D2174-C7C4-4789-9D51-FCFDF317AFC2}"/>
                </a:ext>
              </a:extLst>
            </p:cNvPr>
            <p:cNvSpPr>
              <a:spLocks noEditPoints="1"/>
            </p:cNvSpPr>
            <p:nvPr userDrawn="1"/>
          </p:nvSpPr>
          <p:spPr bwMode="auto">
            <a:xfrm>
              <a:off x="2974848" y="3661533"/>
              <a:ext cx="1762125" cy="1765300"/>
            </a:xfrm>
            <a:custGeom>
              <a:avLst/>
              <a:gdLst>
                <a:gd name="T0" fmla="*/ 270 w 541"/>
                <a:gd name="T1" fmla="*/ 0 h 541"/>
                <a:gd name="T2" fmla="*/ 17 w 541"/>
                <a:gd name="T3" fmla="*/ 176 h 541"/>
                <a:gd name="T4" fmla="*/ 26 w 541"/>
                <a:gd name="T5" fmla="*/ 387 h 541"/>
                <a:gd name="T6" fmla="*/ 270 w 541"/>
                <a:gd name="T7" fmla="*/ 541 h 541"/>
                <a:gd name="T8" fmla="*/ 442 w 541"/>
                <a:gd name="T9" fmla="*/ 480 h 541"/>
                <a:gd name="T10" fmla="*/ 541 w 541"/>
                <a:gd name="T11" fmla="*/ 270 h 541"/>
                <a:gd name="T12" fmla="*/ 459 w 541"/>
                <a:gd name="T13" fmla="*/ 77 h 541"/>
                <a:gd name="T14" fmla="*/ 388 w 541"/>
                <a:gd name="T15" fmla="*/ 362 h 541"/>
                <a:gd name="T16" fmla="*/ 437 w 541"/>
                <a:gd name="T17" fmla="*/ 458 h 541"/>
                <a:gd name="T18" fmla="*/ 151 w 541"/>
                <a:gd name="T19" fmla="*/ 360 h 541"/>
                <a:gd name="T20" fmla="*/ 49 w 541"/>
                <a:gd name="T21" fmla="*/ 388 h 541"/>
                <a:gd name="T22" fmla="*/ 32 w 541"/>
                <a:gd name="T23" fmla="*/ 192 h 541"/>
                <a:gd name="T24" fmla="*/ 161 w 541"/>
                <a:gd name="T25" fmla="*/ 288 h 541"/>
                <a:gd name="T26" fmla="*/ 41 w 541"/>
                <a:gd name="T27" fmla="*/ 370 h 541"/>
                <a:gd name="T28" fmla="*/ 362 w 541"/>
                <a:gd name="T29" fmla="*/ 337 h 541"/>
                <a:gd name="T30" fmla="*/ 280 w 541"/>
                <a:gd name="T31" fmla="*/ 232 h 541"/>
                <a:gd name="T32" fmla="*/ 358 w 541"/>
                <a:gd name="T33" fmla="*/ 288 h 541"/>
                <a:gd name="T34" fmla="*/ 174 w 541"/>
                <a:gd name="T35" fmla="*/ 227 h 541"/>
                <a:gd name="T36" fmla="*/ 260 w 541"/>
                <a:gd name="T37" fmla="*/ 331 h 541"/>
                <a:gd name="T38" fmla="*/ 181 w 541"/>
                <a:gd name="T39" fmla="*/ 288 h 541"/>
                <a:gd name="T40" fmla="*/ 280 w 541"/>
                <a:gd name="T41" fmla="*/ 351 h 541"/>
                <a:gd name="T42" fmla="*/ 421 w 541"/>
                <a:gd name="T43" fmla="*/ 470 h 541"/>
                <a:gd name="T44" fmla="*/ 280 w 541"/>
                <a:gd name="T45" fmla="*/ 351 h 541"/>
                <a:gd name="T46" fmla="*/ 393 w 541"/>
                <a:gd name="T47" fmla="*/ 200 h 541"/>
                <a:gd name="T48" fmla="*/ 499 w 541"/>
                <a:gd name="T49" fmla="*/ 168 h 541"/>
                <a:gd name="T50" fmla="*/ 370 w 541"/>
                <a:gd name="T51" fmla="*/ 204 h 541"/>
                <a:gd name="T52" fmla="*/ 280 w 541"/>
                <a:gd name="T53" fmla="*/ 20 h 541"/>
                <a:gd name="T54" fmla="*/ 260 w 541"/>
                <a:gd name="T55" fmla="*/ 213 h 541"/>
                <a:gd name="T56" fmla="*/ 101 w 541"/>
                <a:gd name="T57" fmla="*/ 86 h 541"/>
                <a:gd name="T58" fmla="*/ 260 w 541"/>
                <a:gd name="T59" fmla="*/ 213 h 541"/>
                <a:gd name="T60" fmla="*/ 40 w 541"/>
                <a:gd name="T61" fmla="*/ 174 h 541"/>
                <a:gd name="T62" fmla="*/ 147 w 541"/>
                <a:gd name="T63" fmla="*/ 203 h 541"/>
                <a:gd name="T64" fmla="*/ 172 w 541"/>
                <a:gd name="T65" fmla="*/ 357 h 541"/>
                <a:gd name="T66" fmla="*/ 260 w 541"/>
                <a:gd name="T67" fmla="*/ 521 h 541"/>
                <a:gd name="T68" fmla="*/ 499 w 541"/>
                <a:gd name="T69" fmla="*/ 372 h 541"/>
                <a:gd name="T70" fmla="*/ 378 w 541"/>
                <a:gd name="T71" fmla="*/ 288 h 541"/>
                <a:gd name="T72" fmla="*/ 506 w 541"/>
                <a:gd name="T73" fmla="*/ 187 h 541"/>
                <a:gd name="T74" fmla="*/ 499 w 541"/>
                <a:gd name="T75" fmla="*/ 372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1" h="541">
                  <a:moveTo>
                    <a:pt x="459" y="77"/>
                  </a:moveTo>
                  <a:cubicBezTo>
                    <a:pt x="409" y="27"/>
                    <a:pt x="341" y="0"/>
                    <a:pt x="270" y="0"/>
                  </a:cubicBezTo>
                  <a:cubicBezTo>
                    <a:pt x="199" y="0"/>
                    <a:pt x="131" y="28"/>
                    <a:pt x="80" y="78"/>
                  </a:cubicBezTo>
                  <a:cubicBezTo>
                    <a:pt x="52" y="106"/>
                    <a:pt x="31" y="140"/>
                    <a:pt x="17" y="176"/>
                  </a:cubicBezTo>
                  <a:cubicBezTo>
                    <a:pt x="6" y="206"/>
                    <a:pt x="0" y="238"/>
                    <a:pt x="0" y="270"/>
                  </a:cubicBezTo>
                  <a:cubicBezTo>
                    <a:pt x="0" y="311"/>
                    <a:pt x="9" y="350"/>
                    <a:pt x="26" y="387"/>
                  </a:cubicBezTo>
                  <a:cubicBezTo>
                    <a:pt x="43" y="422"/>
                    <a:pt x="68" y="454"/>
                    <a:pt x="98" y="479"/>
                  </a:cubicBezTo>
                  <a:cubicBezTo>
                    <a:pt x="146" y="519"/>
                    <a:pt x="207" y="541"/>
                    <a:pt x="270" y="541"/>
                  </a:cubicBezTo>
                  <a:cubicBezTo>
                    <a:pt x="270" y="541"/>
                    <a:pt x="270" y="541"/>
                    <a:pt x="270" y="541"/>
                  </a:cubicBezTo>
                  <a:cubicBezTo>
                    <a:pt x="333" y="541"/>
                    <a:pt x="394" y="519"/>
                    <a:pt x="442" y="480"/>
                  </a:cubicBezTo>
                  <a:cubicBezTo>
                    <a:pt x="472" y="455"/>
                    <a:pt x="496" y="424"/>
                    <a:pt x="513" y="389"/>
                  </a:cubicBezTo>
                  <a:cubicBezTo>
                    <a:pt x="532" y="352"/>
                    <a:pt x="541" y="312"/>
                    <a:pt x="541" y="270"/>
                  </a:cubicBezTo>
                  <a:cubicBezTo>
                    <a:pt x="541" y="236"/>
                    <a:pt x="534" y="202"/>
                    <a:pt x="521" y="170"/>
                  </a:cubicBezTo>
                  <a:cubicBezTo>
                    <a:pt x="507" y="135"/>
                    <a:pt x="486" y="104"/>
                    <a:pt x="459" y="77"/>
                  </a:cubicBezTo>
                  <a:close/>
                  <a:moveTo>
                    <a:pt x="437" y="458"/>
                  </a:moveTo>
                  <a:cubicBezTo>
                    <a:pt x="415" y="429"/>
                    <a:pt x="398" y="396"/>
                    <a:pt x="388" y="362"/>
                  </a:cubicBezTo>
                  <a:cubicBezTo>
                    <a:pt x="425" y="368"/>
                    <a:pt x="459" y="378"/>
                    <a:pt x="490" y="390"/>
                  </a:cubicBezTo>
                  <a:cubicBezTo>
                    <a:pt x="477" y="415"/>
                    <a:pt x="458" y="438"/>
                    <a:pt x="437" y="458"/>
                  </a:cubicBezTo>
                  <a:close/>
                  <a:moveTo>
                    <a:pt x="49" y="388"/>
                  </a:moveTo>
                  <a:cubicBezTo>
                    <a:pt x="81" y="376"/>
                    <a:pt x="115" y="366"/>
                    <a:pt x="151" y="360"/>
                  </a:cubicBezTo>
                  <a:cubicBezTo>
                    <a:pt x="141" y="395"/>
                    <a:pt x="125" y="428"/>
                    <a:pt x="103" y="456"/>
                  </a:cubicBezTo>
                  <a:cubicBezTo>
                    <a:pt x="81" y="437"/>
                    <a:pt x="63" y="413"/>
                    <a:pt x="49" y="388"/>
                  </a:cubicBezTo>
                  <a:close/>
                  <a:moveTo>
                    <a:pt x="20" y="270"/>
                  </a:moveTo>
                  <a:cubicBezTo>
                    <a:pt x="20" y="244"/>
                    <a:pt x="24" y="218"/>
                    <a:pt x="32" y="192"/>
                  </a:cubicBezTo>
                  <a:cubicBezTo>
                    <a:pt x="70" y="207"/>
                    <a:pt x="111" y="217"/>
                    <a:pt x="153" y="224"/>
                  </a:cubicBezTo>
                  <a:cubicBezTo>
                    <a:pt x="158" y="245"/>
                    <a:pt x="161" y="266"/>
                    <a:pt x="161" y="288"/>
                  </a:cubicBezTo>
                  <a:cubicBezTo>
                    <a:pt x="161" y="305"/>
                    <a:pt x="159" y="322"/>
                    <a:pt x="156" y="339"/>
                  </a:cubicBezTo>
                  <a:cubicBezTo>
                    <a:pt x="115" y="346"/>
                    <a:pt x="76" y="356"/>
                    <a:pt x="41" y="370"/>
                  </a:cubicBezTo>
                  <a:cubicBezTo>
                    <a:pt x="27" y="338"/>
                    <a:pt x="20" y="305"/>
                    <a:pt x="20" y="270"/>
                  </a:cubicBezTo>
                  <a:close/>
                  <a:moveTo>
                    <a:pt x="362" y="337"/>
                  </a:moveTo>
                  <a:cubicBezTo>
                    <a:pt x="335" y="334"/>
                    <a:pt x="308" y="332"/>
                    <a:pt x="280" y="331"/>
                  </a:cubicBezTo>
                  <a:cubicBezTo>
                    <a:pt x="280" y="232"/>
                    <a:pt x="280" y="232"/>
                    <a:pt x="280" y="232"/>
                  </a:cubicBezTo>
                  <a:cubicBezTo>
                    <a:pt x="309" y="232"/>
                    <a:pt x="338" y="229"/>
                    <a:pt x="365" y="225"/>
                  </a:cubicBezTo>
                  <a:cubicBezTo>
                    <a:pt x="360" y="246"/>
                    <a:pt x="358" y="267"/>
                    <a:pt x="358" y="288"/>
                  </a:cubicBezTo>
                  <a:cubicBezTo>
                    <a:pt x="358" y="304"/>
                    <a:pt x="359" y="321"/>
                    <a:pt x="362" y="337"/>
                  </a:cubicBezTo>
                  <a:close/>
                  <a:moveTo>
                    <a:pt x="174" y="227"/>
                  </a:moveTo>
                  <a:cubicBezTo>
                    <a:pt x="202" y="231"/>
                    <a:pt x="231" y="232"/>
                    <a:pt x="260" y="233"/>
                  </a:cubicBezTo>
                  <a:cubicBezTo>
                    <a:pt x="260" y="331"/>
                    <a:pt x="260" y="331"/>
                    <a:pt x="260" y="331"/>
                  </a:cubicBezTo>
                  <a:cubicBezTo>
                    <a:pt x="231" y="331"/>
                    <a:pt x="203" y="333"/>
                    <a:pt x="177" y="336"/>
                  </a:cubicBezTo>
                  <a:cubicBezTo>
                    <a:pt x="179" y="320"/>
                    <a:pt x="181" y="304"/>
                    <a:pt x="181" y="288"/>
                  </a:cubicBezTo>
                  <a:cubicBezTo>
                    <a:pt x="181" y="267"/>
                    <a:pt x="179" y="247"/>
                    <a:pt x="174" y="227"/>
                  </a:cubicBezTo>
                  <a:close/>
                  <a:moveTo>
                    <a:pt x="280" y="351"/>
                  </a:moveTo>
                  <a:cubicBezTo>
                    <a:pt x="309" y="352"/>
                    <a:pt x="338" y="354"/>
                    <a:pt x="367" y="358"/>
                  </a:cubicBezTo>
                  <a:cubicBezTo>
                    <a:pt x="377" y="399"/>
                    <a:pt x="396" y="437"/>
                    <a:pt x="421" y="470"/>
                  </a:cubicBezTo>
                  <a:cubicBezTo>
                    <a:pt x="380" y="501"/>
                    <a:pt x="331" y="519"/>
                    <a:pt x="280" y="521"/>
                  </a:cubicBezTo>
                  <a:lnTo>
                    <a:pt x="280" y="351"/>
                  </a:lnTo>
                  <a:close/>
                  <a:moveTo>
                    <a:pt x="499" y="168"/>
                  </a:moveTo>
                  <a:cubicBezTo>
                    <a:pt x="466" y="182"/>
                    <a:pt x="430" y="193"/>
                    <a:pt x="393" y="200"/>
                  </a:cubicBezTo>
                  <a:cubicBezTo>
                    <a:pt x="405" y="163"/>
                    <a:pt x="426" y="128"/>
                    <a:pt x="452" y="99"/>
                  </a:cubicBezTo>
                  <a:cubicBezTo>
                    <a:pt x="472" y="119"/>
                    <a:pt x="487" y="143"/>
                    <a:pt x="499" y="168"/>
                  </a:cubicBezTo>
                  <a:close/>
                  <a:moveTo>
                    <a:pt x="438" y="85"/>
                  </a:moveTo>
                  <a:cubicBezTo>
                    <a:pt x="407" y="119"/>
                    <a:pt x="384" y="160"/>
                    <a:pt x="370" y="204"/>
                  </a:cubicBezTo>
                  <a:cubicBezTo>
                    <a:pt x="341" y="209"/>
                    <a:pt x="311" y="212"/>
                    <a:pt x="280" y="212"/>
                  </a:cubicBezTo>
                  <a:cubicBezTo>
                    <a:pt x="280" y="20"/>
                    <a:pt x="280" y="20"/>
                    <a:pt x="280" y="20"/>
                  </a:cubicBezTo>
                  <a:cubicBezTo>
                    <a:pt x="339" y="23"/>
                    <a:pt x="395" y="45"/>
                    <a:pt x="438" y="85"/>
                  </a:cubicBezTo>
                  <a:close/>
                  <a:moveTo>
                    <a:pt x="260" y="213"/>
                  </a:moveTo>
                  <a:cubicBezTo>
                    <a:pt x="229" y="212"/>
                    <a:pt x="199" y="210"/>
                    <a:pt x="169" y="206"/>
                  </a:cubicBezTo>
                  <a:cubicBezTo>
                    <a:pt x="156" y="162"/>
                    <a:pt x="133" y="120"/>
                    <a:pt x="101" y="86"/>
                  </a:cubicBezTo>
                  <a:cubicBezTo>
                    <a:pt x="145" y="46"/>
                    <a:pt x="201" y="23"/>
                    <a:pt x="260" y="20"/>
                  </a:cubicBezTo>
                  <a:lnTo>
                    <a:pt x="260" y="213"/>
                  </a:lnTo>
                  <a:close/>
                  <a:moveTo>
                    <a:pt x="147" y="203"/>
                  </a:moveTo>
                  <a:cubicBezTo>
                    <a:pt x="109" y="196"/>
                    <a:pt x="73" y="187"/>
                    <a:pt x="40" y="174"/>
                  </a:cubicBezTo>
                  <a:cubicBezTo>
                    <a:pt x="51" y="147"/>
                    <a:pt x="67" y="122"/>
                    <a:pt x="87" y="100"/>
                  </a:cubicBezTo>
                  <a:cubicBezTo>
                    <a:pt x="114" y="130"/>
                    <a:pt x="135" y="165"/>
                    <a:pt x="147" y="203"/>
                  </a:cubicBezTo>
                  <a:close/>
                  <a:moveTo>
                    <a:pt x="118" y="469"/>
                  </a:moveTo>
                  <a:cubicBezTo>
                    <a:pt x="144" y="436"/>
                    <a:pt x="162" y="397"/>
                    <a:pt x="172" y="357"/>
                  </a:cubicBezTo>
                  <a:cubicBezTo>
                    <a:pt x="200" y="353"/>
                    <a:pt x="229" y="351"/>
                    <a:pt x="260" y="351"/>
                  </a:cubicBezTo>
                  <a:cubicBezTo>
                    <a:pt x="260" y="521"/>
                    <a:pt x="260" y="521"/>
                    <a:pt x="260" y="521"/>
                  </a:cubicBezTo>
                  <a:cubicBezTo>
                    <a:pt x="208" y="518"/>
                    <a:pt x="159" y="500"/>
                    <a:pt x="118" y="469"/>
                  </a:cubicBezTo>
                  <a:close/>
                  <a:moveTo>
                    <a:pt x="499" y="372"/>
                  </a:moveTo>
                  <a:cubicBezTo>
                    <a:pt x="464" y="358"/>
                    <a:pt x="425" y="348"/>
                    <a:pt x="383" y="341"/>
                  </a:cubicBezTo>
                  <a:cubicBezTo>
                    <a:pt x="380" y="323"/>
                    <a:pt x="378" y="305"/>
                    <a:pt x="378" y="288"/>
                  </a:cubicBezTo>
                  <a:cubicBezTo>
                    <a:pt x="378" y="266"/>
                    <a:pt x="381" y="244"/>
                    <a:pt x="386" y="222"/>
                  </a:cubicBezTo>
                  <a:cubicBezTo>
                    <a:pt x="429" y="214"/>
                    <a:pt x="469" y="202"/>
                    <a:pt x="506" y="187"/>
                  </a:cubicBezTo>
                  <a:cubicBezTo>
                    <a:pt x="516" y="214"/>
                    <a:pt x="521" y="242"/>
                    <a:pt x="521" y="270"/>
                  </a:cubicBezTo>
                  <a:cubicBezTo>
                    <a:pt x="521" y="306"/>
                    <a:pt x="513" y="340"/>
                    <a:pt x="499" y="372"/>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组合 21">
            <a:extLst>
              <a:ext uri="{FF2B5EF4-FFF2-40B4-BE49-F238E27FC236}">
                <a16:creationId xmlns:a16="http://schemas.microsoft.com/office/drawing/2014/main" id="{1BDE3742-04DD-4AEB-B1C2-83F441C11D4C}"/>
              </a:ext>
            </a:extLst>
          </p:cNvPr>
          <p:cNvGrpSpPr/>
          <p:nvPr userDrawn="1"/>
        </p:nvGrpSpPr>
        <p:grpSpPr>
          <a:xfrm>
            <a:off x="9824701" y="-294828"/>
            <a:ext cx="3654477" cy="3827941"/>
            <a:chOff x="-2288508" y="1878770"/>
            <a:chExt cx="4448175" cy="4659313"/>
          </a:xfrm>
        </p:grpSpPr>
        <p:sp>
          <p:nvSpPr>
            <p:cNvPr id="23" name="Freeform 19">
              <a:extLst>
                <a:ext uri="{FF2B5EF4-FFF2-40B4-BE49-F238E27FC236}">
                  <a16:creationId xmlns:a16="http://schemas.microsoft.com/office/drawing/2014/main" id="{C11B2455-97E2-4403-812B-1964E52A3458}"/>
                </a:ext>
              </a:extLst>
            </p:cNvPr>
            <p:cNvSpPr>
              <a:spLocks/>
            </p:cNvSpPr>
            <p:nvPr userDrawn="1"/>
          </p:nvSpPr>
          <p:spPr bwMode="auto">
            <a:xfrm>
              <a:off x="821405" y="5350633"/>
              <a:ext cx="452438" cy="466725"/>
            </a:xfrm>
            <a:custGeom>
              <a:avLst/>
              <a:gdLst>
                <a:gd name="T0" fmla="*/ 117 w 285"/>
                <a:gd name="T1" fmla="*/ 0 h 294"/>
                <a:gd name="T2" fmla="*/ 0 w 285"/>
                <a:gd name="T3" fmla="*/ 189 h 294"/>
                <a:gd name="T4" fmla="*/ 168 w 285"/>
                <a:gd name="T5" fmla="*/ 294 h 294"/>
                <a:gd name="T6" fmla="*/ 285 w 285"/>
                <a:gd name="T7" fmla="*/ 103 h 294"/>
                <a:gd name="T8" fmla="*/ 117 w 285"/>
                <a:gd name="T9" fmla="*/ 0 h 294"/>
              </a:gdLst>
              <a:ahLst/>
              <a:cxnLst>
                <a:cxn ang="0">
                  <a:pos x="T0" y="T1"/>
                </a:cxn>
                <a:cxn ang="0">
                  <a:pos x="T2" y="T3"/>
                </a:cxn>
                <a:cxn ang="0">
                  <a:pos x="T4" y="T5"/>
                </a:cxn>
                <a:cxn ang="0">
                  <a:pos x="T6" y="T7"/>
                </a:cxn>
                <a:cxn ang="0">
                  <a:pos x="T8" y="T9"/>
                </a:cxn>
              </a:cxnLst>
              <a:rect l="0" t="0" r="r" b="b"/>
              <a:pathLst>
                <a:path w="285" h="294">
                  <a:moveTo>
                    <a:pt x="117" y="0"/>
                  </a:moveTo>
                  <a:lnTo>
                    <a:pt x="0" y="189"/>
                  </a:lnTo>
                  <a:lnTo>
                    <a:pt x="168" y="294"/>
                  </a:lnTo>
                  <a:lnTo>
                    <a:pt x="285" y="103"/>
                  </a:lnTo>
                  <a:lnTo>
                    <a:pt x="1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0">
              <a:extLst>
                <a:ext uri="{FF2B5EF4-FFF2-40B4-BE49-F238E27FC236}">
                  <a16:creationId xmlns:a16="http://schemas.microsoft.com/office/drawing/2014/main" id="{53F9B604-0774-4068-9FC8-8048E9971836}"/>
                </a:ext>
              </a:extLst>
            </p:cNvPr>
            <p:cNvSpPr>
              <a:spLocks/>
            </p:cNvSpPr>
            <p:nvPr userDrawn="1"/>
          </p:nvSpPr>
          <p:spPr bwMode="auto">
            <a:xfrm>
              <a:off x="1042067" y="5253795"/>
              <a:ext cx="290513" cy="204788"/>
            </a:xfrm>
            <a:custGeom>
              <a:avLst/>
              <a:gdLst>
                <a:gd name="T0" fmla="*/ 183 w 183"/>
                <a:gd name="T1" fmla="*/ 102 h 129"/>
                <a:gd name="T2" fmla="*/ 17 w 183"/>
                <a:gd name="T3" fmla="*/ 0 h 129"/>
                <a:gd name="T4" fmla="*/ 0 w 183"/>
                <a:gd name="T5" fmla="*/ 26 h 129"/>
                <a:gd name="T6" fmla="*/ 168 w 183"/>
                <a:gd name="T7" fmla="*/ 129 h 129"/>
                <a:gd name="T8" fmla="*/ 183 w 183"/>
                <a:gd name="T9" fmla="*/ 102 h 129"/>
              </a:gdLst>
              <a:ahLst/>
              <a:cxnLst>
                <a:cxn ang="0">
                  <a:pos x="T0" y="T1"/>
                </a:cxn>
                <a:cxn ang="0">
                  <a:pos x="T2" y="T3"/>
                </a:cxn>
                <a:cxn ang="0">
                  <a:pos x="T4" y="T5"/>
                </a:cxn>
                <a:cxn ang="0">
                  <a:pos x="T6" y="T7"/>
                </a:cxn>
                <a:cxn ang="0">
                  <a:pos x="T8" y="T9"/>
                </a:cxn>
              </a:cxnLst>
              <a:rect l="0" t="0" r="r" b="b"/>
              <a:pathLst>
                <a:path w="183" h="129">
                  <a:moveTo>
                    <a:pt x="183" y="102"/>
                  </a:moveTo>
                  <a:lnTo>
                    <a:pt x="17" y="0"/>
                  </a:lnTo>
                  <a:lnTo>
                    <a:pt x="0" y="26"/>
                  </a:lnTo>
                  <a:lnTo>
                    <a:pt x="168" y="129"/>
                  </a:lnTo>
                  <a:lnTo>
                    <a:pt x="183" y="10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1">
              <a:extLst>
                <a:ext uri="{FF2B5EF4-FFF2-40B4-BE49-F238E27FC236}">
                  <a16:creationId xmlns:a16="http://schemas.microsoft.com/office/drawing/2014/main" id="{BEA2F929-3EE5-4CFB-9E8F-4B5EE3661E4D}"/>
                </a:ext>
              </a:extLst>
            </p:cNvPr>
            <p:cNvSpPr>
              <a:spLocks/>
            </p:cNvSpPr>
            <p:nvPr userDrawn="1"/>
          </p:nvSpPr>
          <p:spPr bwMode="auto">
            <a:xfrm>
              <a:off x="230275" y="4859946"/>
              <a:ext cx="485775" cy="515938"/>
            </a:xfrm>
            <a:custGeom>
              <a:avLst/>
              <a:gdLst>
                <a:gd name="T0" fmla="*/ 138 w 306"/>
                <a:gd name="T1" fmla="*/ 0 h 325"/>
                <a:gd name="T2" fmla="*/ 0 w 306"/>
                <a:gd name="T3" fmla="*/ 222 h 325"/>
                <a:gd name="T4" fmla="*/ 168 w 306"/>
                <a:gd name="T5" fmla="*/ 325 h 325"/>
                <a:gd name="T6" fmla="*/ 306 w 306"/>
                <a:gd name="T7" fmla="*/ 103 h 325"/>
                <a:gd name="T8" fmla="*/ 138 w 306"/>
                <a:gd name="T9" fmla="*/ 0 h 325"/>
              </a:gdLst>
              <a:ahLst/>
              <a:cxnLst>
                <a:cxn ang="0">
                  <a:pos x="T0" y="T1"/>
                </a:cxn>
                <a:cxn ang="0">
                  <a:pos x="T2" y="T3"/>
                </a:cxn>
                <a:cxn ang="0">
                  <a:pos x="T4" y="T5"/>
                </a:cxn>
                <a:cxn ang="0">
                  <a:pos x="T6" y="T7"/>
                </a:cxn>
                <a:cxn ang="0">
                  <a:pos x="T8" y="T9"/>
                </a:cxn>
              </a:cxnLst>
              <a:rect l="0" t="0" r="r" b="b"/>
              <a:pathLst>
                <a:path w="306" h="325">
                  <a:moveTo>
                    <a:pt x="138" y="0"/>
                  </a:moveTo>
                  <a:lnTo>
                    <a:pt x="0" y="222"/>
                  </a:lnTo>
                  <a:lnTo>
                    <a:pt x="168" y="325"/>
                  </a:lnTo>
                  <a:lnTo>
                    <a:pt x="306" y="103"/>
                  </a:lnTo>
                  <a:lnTo>
                    <a:pt x="138" y="0"/>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2">
              <a:extLst>
                <a:ext uri="{FF2B5EF4-FFF2-40B4-BE49-F238E27FC236}">
                  <a16:creationId xmlns:a16="http://schemas.microsoft.com/office/drawing/2014/main" id="{1D461C97-7344-486D-9A14-372C423BE85A}"/>
                </a:ext>
              </a:extLst>
            </p:cNvPr>
            <p:cNvSpPr>
              <a:spLocks/>
            </p:cNvSpPr>
            <p:nvPr userDrawn="1"/>
          </p:nvSpPr>
          <p:spPr bwMode="auto">
            <a:xfrm>
              <a:off x="1354805" y="4542595"/>
              <a:ext cx="330200" cy="411163"/>
            </a:xfrm>
            <a:custGeom>
              <a:avLst/>
              <a:gdLst>
                <a:gd name="T0" fmla="*/ 46 w 101"/>
                <a:gd name="T1" fmla="*/ 0 h 126"/>
                <a:gd name="T2" fmla="*/ 0 w 101"/>
                <a:gd name="T3" fmla="*/ 76 h 126"/>
                <a:gd name="T4" fmla="*/ 81 w 101"/>
                <a:gd name="T5" fmla="*/ 126 h 126"/>
                <a:gd name="T6" fmla="*/ 46 w 101"/>
                <a:gd name="T7" fmla="*/ 0 h 126"/>
              </a:gdLst>
              <a:ahLst/>
              <a:cxnLst>
                <a:cxn ang="0">
                  <a:pos x="T0" y="T1"/>
                </a:cxn>
                <a:cxn ang="0">
                  <a:pos x="T2" y="T3"/>
                </a:cxn>
                <a:cxn ang="0">
                  <a:pos x="T4" y="T5"/>
                </a:cxn>
                <a:cxn ang="0">
                  <a:pos x="T6" y="T7"/>
                </a:cxn>
              </a:cxnLst>
              <a:rect l="0" t="0" r="r" b="b"/>
              <a:pathLst>
                <a:path w="101" h="126">
                  <a:moveTo>
                    <a:pt x="46" y="0"/>
                  </a:moveTo>
                  <a:cubicBezTo>
                    <a:pt x="0" y="76"/>
                    <a:pt x="0" y="76"/>
                    <a:pt x="0" y="76"/>
                  </a:cubicBezTo>
                  <a:cubicBezTo>
                    <a:pt x="81" y="126"/>
                    <a:pt x="81" y="126"/>
                    <a:pt x="81" y="126"/>
                  </a:cubicBezTo>
                  <a:cubicBezTo>
                    <a:pt x="101" y="83"/>
                    <a:pt x="87" y="31"/>
                    <a:pt x="46" y="0"/>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3">
              <a:extLst>
                <a:ext uri="{FF2B5EF4-FFF2-40B4-BE49-F238E27FC236}">
                  <a16:creationId xmlns:a16="http://schemas.microsoft.com/office/drawing/2014/main" id="{A027CCCF-01B1-4290-92E8-65BF7A19A1D9}"/>
                </a:ext>
              </a:extLst>
            </p:cNvPr>
            <p:cNvSpPr>
              <a:spLocks/>
            </p:cNvSpPr>
            <p:nvPr userDrawn="1"/>
          </p:nvSpPr>
          <p:spPr bwMode="auto">
            <a:xfrm>
              <a:off x="635667" y="5706233"/>
              <a:ext cx="415925" cy="320675"/>
            </a:xfrm>
            <a:custGeom>
              <a:avLst/>
              <a:gdLst>
                <a:gd name="T0" fmla="*/ 47 w 128"/>
                <a:gd name="T1" fmla="*/ 0 h 98"/>
                <a:gd name="T2" fmla="*/ 0 w 128"/>
                <a:gd name="T3" fmla="*/ 75 h 98"/>
                <a:gd name="T4" fmla="*/ 128 w 128"/>
                <a:gd name="T5" fmla="*/ 50 h 98"/>
                <a:gd name="T6" fmla="*/ 47 w 128"/>
                <a:gd name="T7" fmla="*/ 0 h 98"/>
              </a:gdLst>
              <a:ahLst/>
              <a:cxnLst>
                <a:cxn ang="0">
                  <a:pos x="T0" y="T1"/>
                </a:cxn>
                <a:cxn ang="0">
                  <a:pos x="T2" y="T3"/>
                </a:cxn>
                <a:cxn ang="0">
                  <a:pos x="T4" y="T5"/>
                </a:cxn>
                <a:cxn ang="0">
                  <a:pos x="T6" y="T7"/>
                </a:cxn>
              </a:cxnLst>
              <a:rect l="0" t="0" r="r" b="b"/>
              <a:pathLst>
                <a:path w="128" h="98">
                  <a:moveTo>
                    <a:pt x="47" y="0"/>
                  </a:moveTo>
                  <a:cubicBezTo>
                    <a:pt x="0" y="75"/>
                    <a:pt x="0" y="75"/>
                    <a:pt x="0" y="75"/>
                  </a:cubicBezTo>
                  <a:cubicBezTo>
                    <a:pt x="45" y="98"/>
                    <a:pt x="99" y="87"/>
                    <a:pt x="128" y="50"/>
                  </a:cubicBezTo>
                  <a:lnTo>
                    <a:pt x="47" y="0"/>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4">
              <a:extLst>
                <a:ext uri="{FF2B5EF4-FFF2-40B4-BE49-F238E27FC236}">
                  <a16:creationId xmlns:a16="http://schemas.microsoft.com/office/drawing/2014/main" id="{79CB64AF-A0B3-49FD-A490-8D9DA6650D1C}"/>
                </a:ext>
              </a:extLst>
            </p:cNvPr>
            <p:cNvSpPr>
              <a:spLocks/>
            </p:cNvSpPr>
            <p:nvPr userDrawn="1"/>
          </p:nvSpPr>
          <p:spPr bwMode="auto">
            <a:xfrm>
              <a:off x="-2184528" y="1981163"/>
              <a:ext cx="4265613" cy="4454525"/>
            </a:xfrm>
            <a:custGeom>
              <a:avLst/>
              <a:gdLst>
                <a:gd name="T0" fmla="*/ 909 w 1309"/>
                <a:gd name="T1" fmla="*/ 1112 h 1366"/>
                <a:gd name="T2" fmla="*/ 966 w 1309"/>
                <a:gd name="T3" fmla="*/ 1019 h 1366"/>
                <a:gd name="T4" fmla="*/ 972 w 1309"/>
                <a:gd name="T5" fmla="*/ 1011 h 1366"/>
                <a:gd name="T6" fmla="*/ 990 w 1309"/>
                <a:gd name="T7" fmla="*/ 981 h 1366"/>
                <a:gd name="T8" fmla="*/ 995 w 1309"/>
                <a:gd name="T9" fmla="*/ 972 h 1366"/>
                <a:gd name="T10" fmla="*/ 1062 w 1309"/>
                <a:gd name="T11" fmla="*/ 864 h 1366"/>
                <a:gd name="T12" fmla="*/ 1067 w 1309"/>
                <a:gd name="T13" fmla="*/ 856 h 1366"/>
                <a:gd name="T14" fmla="*/ 1125 w 1309"/>
                <a:gd name="T15" fmla="*/ 763 h 1366"/>
                <a:gd name="T16" fmla="*/ 1130 w 1309"/>
                <a:gd name="T17" fmla="*/ 755 h 1366"/>
                <a:gd name="T18" fmla="*/ 1309 w 1309"/>
                <a:gd name="T19" fmla="*/ 465 h 1366"/>
                <a:gd name="T20" fmla="*/ 1272 w 1309"/>
                <a:gd name="T21" fmla="*/ 441 h 1366"/>
                <a:gd name="T22" fmla="*/ 1115 w 1309"/>
                <a:gd name="T23" fmla="*/ 695 h 1366"/>
                <a:gd name="T24" fmla="*/ 949 w 1309"/>
                <a:gd name="T25" fmla="*/ 677 h 1366"/>
                <a:gd name="T26" fmla="*/ 866 w 1309"/>
                <a:gd name="T27" fmla="*/ 811 h 1366"/>
                <a:gd name="T28" fmla="*/ 873 w 1309"/>
                <a:gd name="T29" fmla="*/ 881 h 1366"/>
                <a:gd name="T30" fmla="*/ 857 w 1309"/>
                <a:gd name="T31" fmla="*/ 907 h 1366"/>
                <a:gd name="T32" fmla="*/ 922 w 1309"/>
                <a:gd name="T33" fmla="*/ 948 h 1366"/>
                <a:gd name="T34" fmla="*/ 824 w 1309"/>
                <a:gd name="T35" fmla="*/ 1107 h 1366"/>
                <a:gd name="T36" fmla="*/ 821 w 1309"/>
                <a:gd name="T37" fmla="*/ 1105 h 1366"/>
                <a:gd name="T38" fmla="*/ 796 w 1309"/>
                <a:gd name="T39" fmla="*/ 1104 h 1366"/>
                <a:gd name="T40" fmla="*/ 790 w 1309"/>
                <a:gd name="T41" fmla="*/ 1116 h 1366"/>
                <a:gd name="T42" fmla="*/ 734 w 1309"/>
                <a:gd name="T43" fmla="*/ 1207 h 1366"/>
                <a:gd name="T44" fmla="*/ 654 w 1309"/>
                <a:gd name="T45" fmla="*/ 1226 h 1366"/>
                <a:gd name="T46" fmla="*/ 171 w 1309"/>
                <a:gd name="T47" fmla="*/ 927 h 1366"/>
                <a:gd name="T48" fmla="*/ 152 w 1309"/>
                <a:gd name="T49" fmla="*/ 848 h 1366"/>
                <a:gd name="T50" fmla="*/ 208 w 1309"/>
                <a:gd name="T51" fmla="*/ 757 h 1366"/>
                <a:gd name="T52" fmla="*/ 215 w 1309"/>
                <a:gd name="T53" fmla="*/ 748 h 1366"/>
                <a:gd name="T54" fmla="*/ 199 w 1309"/>
                <a:gd name="T55" fmla="*/ 720 h 1366"/>
                <a:gd name="T56" fmla="*/ 195 w 1309"/>
                <a:gd name="T57" fmla="*/ 718 h 1366"/>
                <a:gd name="T58" fmla="*/ 200 w 1309"/>
                <a:gd name="T59" fmla="*/ 709 h 1366"/>
                <a:gd name="T60" fmla="*/ 293 w 1309"/>
                <a:gd name="T61" fmla="*/ 559 h 1366"/>
                <a:gd name="T62" fmla="*/ 363 w 1309"/>
                <a:gd name="T63" fmla="*/ 603 h 1366"/>
                <a:gd name="T64" fmla="*/ 380 w 1309"/>
                <a:gd name="T65" fmla="*/ 576 h 1366"/>
                <a:gd name="T66" fmla="*/ 451 w 1309"/>
                <a:gd name="T67" fmla="*/ 553 h 1366"/>
                <a:gd name="T68" fmla="*/ 532 w 1309"/>
                <a:gd name="T69" fmla="*/ 421 h 1366"/>
                <a:gd name="T70" fmla="*/ 435 w 1309"/>
                <a:gd name="T71" fmla="*/ 274 h 1366"/>
                <a:gd name="T72" fmla="*/ 591 w 1309"/>
                <a:gd name="T73" fmla="*/ 21 h 1366"/>
                <a:gd name="T74" fmla="*/ 557 w 1309"/>
                <a:gd name="T75" fmla="*/ 0 h 1366"/>
                <a:gd name="T76" fmla="*/ 383 w 1309"/>
                <a:gd name="T77" fmla="*/ 282 h 1366"/>
                <a:gd name="T78" fmla="*/ 377 w 1309"/>
                <a:gd name="T79" fmla="*/ 291 h 1366"/>
                <a:gd name="T80" fmla="*/ 318 w 1309"/>
                <a:gd name="T81" fmla="*/ 386 h 1366"/>
                <a:gd name="T82" fmla="*/ 313 w 1309"/>
                <a:gd name="T83" fmla="*/ 395 h 1366"/>
                <a:gd name="T84" fmla="*/ 243 w 1309"/>
                <a:gd name="T85" fmla="*/ 507 h 1366"/>
                <a:gd name="T86" fmla="*/ 238 w 1309"/>
                <a:gd name="T87" fmla="*/ 516 h 1366"/>
                <a:gd name="T88" fmla="*/ 219 w 1309"/>
                <a:gd name="T89" fmla="*/ 547 h 1366"/>
                <a:gd name="T90" fmla="*/ 214 w 1309"/>
                <a:gd name="T91" fmla="*/ 555 h 1366"/>
                <a:gd name="T92" fmla="*/ 154 w 1309"/>
                <a:gd name="T93" fmla="*/ 651 h 1366"/>
                <a:gd name="T94" fmla="*/ 149 w 1309"/>
                <a:gd name="T95" fmla="*/ 660 h 1366"/>
                <a:gd name="T96" fmla="*/ 90 w 1309"/>
                <a:gd name="T97" fmla="*/ 756 h 1366"/>
                <a:gd name="T98" fmla="*/ 85 w 1309"/>
                <a:gd name="T99" fmla="*/ 764 h 1366"/>
                <a:gd name="T100" fmla="*/ 0 w 1309"/>
                <a:gd name="T101" fmla="*/ 901 h 1366"/>
                <a:gd name="T102" fmla="*/ 752 w 1309"/>
                <a:gd name="T103" fmla="*/ 1366 h 1366"/>
                <a:gd name="T104" fmla="*/ 841 w 1309"/>
                <a:gd name="T105" fmla="*/ 1221 h 1366"/>
                <a:gd name="T106" fmla="*/ 847 w 1309"/>
                <a:gd name="T107" fmla="*/ 1213 h 1366"/>
                <a:gd name="T108" fmla="*/ 904 w 1309"/>
                <a:gd name="T109" fmla="*/ 1120 h 1366"/>
                <a:gd name="T110" fmla="*/ 909 w 1309"/>
                <a:gd name="T111" fmla="*/ 1112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09" h="1366">
                  <a:moveTo>
                    <a:pt x="909" y="1112"/>
                  </a:moveTo>
                  <a:cubicBezTo>
                    <a:pt x="966" y="1019"/>
                    <a:pt x="966" y="1019"/>
                    <a:pt x="966" y="1019"/>
                  </a:cubicBezTo>
                  <a:cubicBezTo>
                    <a:pt x="972" y="1011"/>
                    <a:pt x="972" y="1011"/>
                    <a:pt x="972" y="1011"/>
                  </a:cubicBezTo>
                  <a:cubicBezTo>
                    <a:pt x="990" y="981"/>
                    <a:pt x="990" y="981"/>
                    <a:pt x="990" y="981"/>
                  </a:cubicBezTo>
                  <a:cubicBezTo>
                    <a:pt x="995" y="972"/>
                    <a:pt x="995" y="972"/>
                    <a:pt x="995" y="972"/>
                  </a:cubicBezTo>
                  <a:cubicBezTo>
                    <a:pt x="1062" y="864"/>
                    <a:pt x="1062" y="864"/>
                    <a:pt x="1062" y="864"/>
                  </a:cubicBezTo>
                  <a:cubicBezTo>
                    <a:pt x="1067" y="856"/>
                    <a:pt x="1067" y="856"/>
                    <a:pt x="1067" y="856"/>
                  </a:cubicBezTo>
                  <a:cubicBezTo>
                    <a:pt x="1125" y="763"/>
                    <a:pt x="1125" y="763"/>
                    <a:pt x="1125" y="763"/>
                  </a:cubicBezTo>
                  <a:cubicBezTo>
                    <a:pt x="1130" y="755"/>
                    <a:pt x="1130" y="755"/>
                    <a:pt x="1130" y="755"/>
                  </a:cubicBezTo>
                  <a:cubicBezTo>
                    <a:pt x="1309" y="465"/>
                    <a:pt x="1309" y="465"/>
                    <a:pt x="1309" y="465"/>
                  </a:cubicBezTo>
                  <a:cubicBezTo>
                    <a:pt x="1272" y="441"/>
                    <a:pt x="1272" y="441"/>
                    <a:pt x="1272" y="441"/>
                  </a:cubicBezTo>
                  <a:cubicBezTo>
                    <a:pt x="1115" y="695"/>
                    <a:pt x="1115" y="695"/>
                    <a:pt x="1115" y="695"/>
                  </a:cubicBezTo>
                  <a:cubicBezTo>
                    <a:pt x="1095" y="727"/>
                    <a:pt x="1015" y="704"/>
                    <a:pt x="949" y="677"/>
                  </a:cubicBezTo>
                  <a:cubicBezTo>
                    <a:pt x="866" y="811"/>
                    <a:pt x="866" y="811"/>
                    <a:pt x="866" y="811"/>
                  </a:cubicBezTo>
                  <a:cubicBezTo>
                    <a:pt x="884" y="830"/>
                    <a:pt x="887" y="858"/>
                    <a:pt x="873" y="881"/>
                  </a:cubicBezTo>
                  <a:cubicBezTo>
                    <a:pt x="857" y="907"/>
                    <a:pt x="857" y="907"/>
                    <a:pt x="857" y="907"/>
                  </a:cubicBezTo>
                  <a:cubicBezTo>
                    <a:pt x="922" y="948"/>
                    <a:pt x="922" y="948"/>
                    <a:pt x="922" y="948"/>
                  </a:cubicBezTo>
                  <a:cubicBezTo>
                    <a:pt x="824" y="1107"/>
                    <a:pt x="824" y="1107"/>
                    <a:pt x="824" y="1107"/>
                  </a:cubicBezTo>
                  <a:cubicBezTo>
                    <a:pt x="821" y="1105"/>
                    <a:pt x="821" y="1105"/>
                    <a:pt x="821" y="1105"/>
                  </a:cubicBezTo>
                  <a:cubicBezTo>
                    <a:pt x="815" y="1107"/>
                    <a:pt x="807" y="1106"/>
                    <a:pt x="796" y="1104"/>
                  </a:cubicBezTo>
                  <a:cubicBezTo>
                    <a:pt x="794" y="1108"/>
                    <a:pt x="793" y="1113"/>
                    <a:pt x="790" y="1116"/>
                  </a:cubicBezTo>
                  <a:cubicBezTo>
                    <a:pt x="734" y="1207"/>
                    <a:pt x="734" y="1207"/>
                    <a:pt x="734" y="1207"/>
                  </a:cubicBezTo>
                  <a:cubicBezTo>
                    <a:pt x="717" y="1234"/>
                    <a:pt x="681" y="1243"/>
                    <a:pt x="654" y="1226"/>
                  </a:cubicBezTo>
                  <a:cubicBezTo>
                    <a:pt x="171" y="927"/>
                    <a:pt x="171" y="927"/>
                    <a:pt x="171" y="927"/>
                  </a:cubicBezTo>
                  <a:cubicBezTo>
                    <a:pt x="144" y="911"/>
                    <a:pt x="135" y="875"/>
                    <a:pt x="152" y="848"/>
                  </a:cubicBezTo>
                  <a:cubicBezTo>
                    <a:pt x="208" y="757"/>
                    <a:pt x="208" y="757"/>
                    <a:pt x="208" y="757"/>
                  </a:cubicBezTo>
                  <a:cubicBezTo>
                    <a:pt x="210" y="754"/>
                    <a:pt x="213" y="751"/>
                    <a:pt x="215" y="748"/>
                  </a:cubicBezTo>
                  <a:cubicBezTo>
                    <a:pt x="205" y="737"/>
                    <a:pt x="200" y="728"/>
                    <a:pt x="199" y="720"/>
                  </a:cubicBezTo>
                  <a:cubicBezTo>
                    <a:pt x="195" y="718"/>
                    <a:pt x="195" y="718"/>
                    <a:pt x="195" y="718"/>
                  </a:cubicBezTo>
                  <a:cubicBezTo>
                    <a:pt x="200" y="709"/>
                    <a:pt x="200" y="709"/>
                    <a:pt x="200" y="709"/>
                  </a:cubicBezTo>
                  <a:cubicBezTo>
                    <a:pt x="293" y="559"/>
                    <a:pt x="293" y="559"/>
                    <a:pt x="293" y="559"/>
                  </a:cubicBezTo>
                  <a:cubicBezTo>
                    <a:pt x="363" y="603"/>
                    <a:pt x="363" y="603"/>
                    <a:pt x="363" y="603"/>
                  </a:cubicBezTo>
                  <a:cubicBezTo>
                    <a:pt x="380" y="576"/>
                    <a:pt x="380" y="576"/>
                    <a:pt x="380" y="576"/>
                  </a:cubicBezTo>
                  <a:cubicBezTo>
                    <a:pt x="395" y="552"/>
                    <a:pt x="425" y="542"/>
                    <a:pt x="451" y="553"/>
                  </a:cubicBezTo>
                  <a:cubicBezTo>
                    <a:pt x="532" y="421"/>
                    <a:pt x="532" y="421"/>
                    <a:pt x="532" y="421"/>
                  </a:cubicBezTo>
                  <a:cubicBezTo>
                    <a:pt x="475" y="371"/>
                    <a:pt x="414" y="308"/>
                    <a:pt x="435" y="274"/>
                  </a:cubicBezTo>
                  <a:cubicBezTo>
                    <a:pt x="591" y="21"/>
                    <a:pt x="591" y="21"/>
                    <a:pt x="591" y="21"/>
                  </a:cubicBezTo>
                  <a:cubicBezTo>
                    <a:pt x="557" y="0"/>
                    <a:pt x="557" y="0"/>
                    <a:pt x="557" y="0"/>
                  </a:cubicBezTo>
                  <a:cubicBezTo>
                    <a:pt x="383" y="282"/>
                    <a:pt x="383" y="282"/>
                    <a:pt x="383" y="282"/>
                  </a:cubicBezTo>
                  <a:cubicBezTo>
                    <a:pt x="377" y="291"/>
                    <a:pt x="377" y="291"/>
                    <a:pt x="377" y="291"/>
                  </a:cubicBezTo>
                  <a:cubicBezTo>
                    <a:pt x="318" y="386"/>
                    <a:pt x="318" y="386"/>
                    <a:pt x="318" y="386"/>
                  </a:cubicBezTo>
                  <a:cubicBezTo>
                    <a:pt x="313" y="395"/>
                    <a:pt x="313" y="395"/>
                    <a:pt x="313" y="395"/>
                  </a:cubicBezTo>
                  <a:cubicBezTo>
                    <a:pt x="243" y="507"/>
                    <a:pt x="243" y="507"/>
                    <a:pt x="243" y="507"/>
                  </a:cubicBezTo>
                  <a:cubicBezTo>
                    <a:pt x="238" y="516"/>
                    <a:pt x="238" y="516"/>
                    <a:pt x="238" y="516"/>
                  </a:cubicBezTo>
                  <a:cubicBezTo>
                    <a:pt x="219" y="547"/>
                    <a:pt x="219" y="547"/>
                    <a:pt x="219" y="547"/>
                  </a:cubicBezTo>
                  <a:cubicBezTo>
                    <a:pt x="214" y="555"/>
                    <a:pt x="214" y="555"/>
                    <a:pt x="214" y="555"/>
                  </a:cubicBezTo>
                  <a:cubicBezTo>
                    <a:pt x="154" y="651"/>
                    <a:pt x="154" y="651"/>
                    <a:pt x="154" y="651"/>
                  </a:cubicBezTo>
                  <a:cubicBezTo>
                    <a:pt x="149" y="660"/>
                    <a:pt x="149" y="660"/>
                    <a:pt x="149" y="660"/>
                  </a:cubicBezTo>
                  <a:cubicBezTo>
                    <a:pt x="90" y="756"/>
                    <a:pt x="90" y="756"/>
                    <a:pt x="90" y="756"/>
                  </a:cubicBezTo>
                  <a:cubicBezTo>
                    <a:pt x="85" y="764"/>
                    <a:pt x="85" y="764"/>
                    <a:pt x="85" y="764"/>
                  </a:cubicBezTo>
                  <a:cubicBezTo>
                    <a:pt x="0" y="901"/>
                    <a:pt x="0" y="901"/>
                    <a:pt x="0" y="901"/>
                  </a:cubicBezTo>
                  <a:cubicBezTo>
                    <a:pt x="752" y="1366"/>
                    <a:pt x="752" y="1366"/>
                    <a:pt x="752" y="1366"/>
                  </a:cubicBezTo>
                  <a:cubicBezTo>
                    <a:pt x="841" y="1221"/>
                    <a:pt x="841" y="1221"/>
                    <a:pt x="841" y="1221"/>
                  </a:cubicBezTo>
                  <a:cubicBezTo>
                    <a:pt x="847" y="1213"/>
                    <a:pt x="847" y="1213"/>
                    <a:pt x="847" y="1213"/>
                  </a:cubicBezTo>
                  <a:cubicBezTo>
                    <a:pt x="904" y="1120"/>
                    <a:pt x="904" y="1120"/>
                    <a:pt x="904" y="1120"/>
                  </a:cubicBezTo>
                  <a:lnTo>
                    <a:pt x="909" y="1112"/>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5">
              <a:extLst>
                <a:ext uri="{FF2B5EF4-FFF2-40B4-BE49-F238E27FC236}">
                  <a16:creationId xmlns:a16="http://schemas.microsoft.com/office/drawing/2014/main" id="{8FF75CDE-5EBE-4A13-AAA9-6E23495DEB32}"/>
                </a:ext>
              </a:extLst>
            </p:cNvPr>
            <p:cNvSpPr>
              <a:spLocks/>
            </p:cNvSpPr>
            <p:nvPr userDrawn="1"/>
          </p:nvSpPr>
          <p:spPr bwMode="auto">
            <a:xfrm>
              <a:off x="926746" y="3060287"/>
              <a:ext cx="1036638" cy="1222375"/>
            </a:xfrm>
            <a:custGeom>
              <a:avLst/>
              <a:gdLst>
                <a:gd name="T0" fmla="*/ 0 w 318"/>
                <a:gd name="T1" fmla="*/ 336 h 375"/>
                <a:gd name="T2" fmla="*/ 138 w 318"/>
                <a:gd name="T3" fmla="*/ 360 h 375"/>
                <a:gd name="T4" fmla="*/ 318 w 318"/>
                <a:gd name="T5" fmla="*/ 69 h 375"/>
                <a:gd name="T6" fmla="*/ 207 w 318"/>
                <a:gd name="T7" fmla="*/ 0 h 375"/>
                <a:gd name="T8" fmla="*/ 0 w 318"/>
                <a:gd name="T9" fmla="*/ 336 h 375"/>
              </a:gdLst>
              <a:ahLst/>
              <a:cxnLst>
                <a:cxn ang="0">
                  <a:pos x="T0" y="T1"/>
                </a:cxn>
                <a:cxn ang="0">
                  <a:pos x="T2" y="T3"/>
                </a:cxn>
                <a:cxn ang="0">
                  <a:pos x="T4" y="T5"/>
                </a:cxn>
                <a:cxn ang="0">
                  <a:pos x="T6" y="T7"/>
                </a:cxn>
                <a:cxn ang="0">
                  <a:pos x="T8" y="T9"/>
                </a:cxn>
              </a:cxnLst>
              <a:rect l="0" t="0" r="r" b="b"/>
              <a:pathLst>
                <a:path w="318" h="375">
                  <a:moveTo>
                    <a:pt x="0" y="336"/>
                  </a:moveTo>
                  <a:cubicBezTo>
                    <a:pt x="97" y="375"/>
                    <a:pt x="133" y="369"/>
                    <a:pt x="138" y="360"/>
                  </a:cubicBezTo>
                  <a:cubicBezTo>
                    <a:pt x="318" y="69"/>
                    <a:pt x="318" y="69"/>
                    <a:pt x="318" y="69"/>
                  </a:cubicBezTo>
                  <a:cubicBezTo>
                    <a:pt x="207" y="0"/>
                    <a:pt x="207" y="0"/>
                    <a:pt x="207" y="0"/>
                  </a:cubicBezTo>
                  <a:lnTo>
                    <a:pt x="0" y="336"/>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6">
              <a:extLst>
                <a:ext uri="{FF2B5EF4-FFF2-40B4-BE49-F238E27FC236}">
                  <a16:creationId xmlns:a16="http://schemas.microsoft.com/office/drawing/2014/main" id="{9F71DCF8-D472-4BAB-91A6-FB0BDF1197B1}"/>
                </a:ext>
              </a:extLst>
            </p:cNvPr>
            <p:cNvSpPr>
              <a:spLocks/>
            </p:cNvSpPr>
            <p:nvPr userDrawn="1"/>
          </p:nvSpPr>
          <p:spPr bwMode="auto">
            <a:xfrm>
              <a:off x="-1486820" y="3906008"/>
              <a:ext cx="2206625" cy="1630363"/>
            </a:xfrm>
            <a:custGeom>
              <a:avLst/>
              <a:gdLst>
                <a:gd name="T0" fmla="*/ 677 w 677"/>
                <a:gd name="T1" fmla="*/ 368 h 500"/>
                <a:gd name="T2" fmla="*/ 592 w 677"/>
                <a:gd name="T3" fmla="*/ 315 h 500"/>
                <a:gd name="T4" fmla="*/ 579 w 677"/>
                <a:gd name="T5" fmla="*/ 336 h 500"/>
                <a:gd name="T6" fmla="*/ 503 w 677"/>
                <a:gd name="T7" fmla="*/ 354 h 500"/>
                <a:gd name="T8" fmla="*/ 485 w 677"/>
                <a:gd name="T9" fmla="*/ 278 h 500"/>
                <a:gd name="T10" fmla="*/ 498 w 677"/>
                <a:gd name="T11" fmla="*/ 257 h 500"/>
                <a:gd name="T12" fmla="*/ 270 w 677"/>
                <a:gd name="T13" fmla="*/ 116 h 500"/>
                <a:gd name="T14" fmla="*/ 257 w 677"/>
                <a:gd name="T15" fmla="*/ 137 h 500"/>
                <a:gd name="T16" fmla="*/ 181 w 677"/>
                <a:gd name="T17" fmla="*/ 155 h 500"/>
                <a:gd name="T18" fmla="*/ 163 w 677"/>
                <a:gd name="T19" fmla="*/ 79 h 500"/>
                <a:gd name="T20" fmla="*/ 176 w 677"/>
                <a:gd name="T21" fmla="*/ 58 h 500"/>
                <a:gd name="T22" fmla="*/ 81 w 677"/>
                <a:gd name="T23" fmla="*/ 0 h 500"/>
                <a:gd name="T24" fmla="*/ 0 w 677"/>
                <a:gd name="T25" fmla="*/ 131 h 500"/>
                <a:gd name="T26" fmla="*/ 18 w 677"/>
                <a:gd name="T27" fmla="*/ 155 h 500"/>
                <a:gd name="T28" fmla="*/ 279 w 677"/>
                <a:gd name="T29" fmla="*/ 346 h 500"/>
                <a:gd name="T30" fmla="*/ 573 w 677"/>
                <a:gd name="T31" fmla="*/ 496 h 500"/>
                <a:gd name="T32" fmla="*/ 596 w 677"/>
                <a:gd name="T33" fmla="*/ 499 h 500"/>
                <a:gd name="T34" fmla="*/ 677 w 677"/>
                <a:gd name="T35" fmla="*/ 368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500">
                  <a:moveTo>
                    <a:pt x="677" y="368"/>
                  </a:moveTo>
                  <a:cubicBezTo>
                    <a:pt x="592" y="315"/>
                    <a:pt x="592" y="315"/>
                    <a:pt x="592" y="315"/>
                  </a:cubicBezTo>
                  <a:cubicBezTo>
                    <a:pt x="579" y="336"/>
                    <a:pt x="579" y="336"/>
                    <a:pt x="579" y="336"/>
                  </a:cubicBezTo>
                  <a:cubicBezTo>
                    <a:pt x="563" y="362"/>
                    <a:pt x="529" y="370"/>
                    <a:pt x="503" y="354"/>
                  </a:cubicBezTo>
                  <a:cubicBezTo>
                    <a:pt x="477" y="338"/>
                    <a:pt x="469" y="304"/>
                    <a:pt x="485" y="278"/>
                  </a:cubicBezTo>
                  <a:cubicBezTo>
                    <a:pt x="498" y="257"/>
                    <a:pt x="498" y="257"/>
                    <a:pt x="498" y="257"/>
                  </a:cubicBezTo>
                  <a:cubicBezTo>
                    <a:pt x="270" y="116"/>
                    <a:pt x="270" y="116"/>
                    <a:pt x="270" y="116"/>
                  </a:cubicBezTo>
                  <a:cubicBezTo>
                    <a:pt x="257" y="137"/>
                    <a:pt x="257" y="137"/>
                    <a:pt x="257" y="137"/>
                  </a:cubicBezTo>
                  <a:cubicBezTo>
                    <a:pt x="241" y="163"/>
                    <a:pt x="207" y="171"/>
                    <a:pt x="181" y="155"/>
                  </a:cubicBezTo>
                  <a:cubicBezTo>
                    <a:pt x="155" y="139"/>
                    <a:pt x="147" y="105"/>
                    <a:pt x="163" y="79"/>
                  </a:cubicBezTo>
                  <a:cubicBezTo>
                    <a:pt x="176" y="58"/>
                    <a:pt x="176" y="58"/>
                    <a:pt x="176" y="58"/>
                  </a:cubicBezTo>
                  <a:cubicBezTo>
                    <a:pt x="81" y="0"/>
                    <a:pt x="81" y="0"/>
                    <a:pt x="81" y="0"/>
                  </a:cubicBezTo>
                  <a:cubicBezTo>
                    <a:pt x="0" y="131"/>
                    <a:pt x="0" y="131"/>
                    <a:pt x="0" y="131"/>
                  </a:cubicBezTo>
                  <a:cubicBezTo>
                    <a:pt x="1" y="132"/>
                    <a:pt x="3" y="139"/>
                    <a:pt x="18" y="155"/>
                  </a:cubicBezTo>
                  <a:cubicBezTo>
                    <a:pt x="60" y="199"/>
                    <a:pt x="162" y="274"/>
                    <a:pt x="279" y="346"/>
                  </a:cubicBezTo>
                  <a:cubicBezTo>
                    <a:pt x="402" y="422"/>
                    <a:pt x="517" y="480"/>
                    <a:pt x="573" y="496"/>
                  </a:cubicBezTo>
                  <a:cubicBezTo>
                    <a:pt x="588" y="500"/>
                    <a:pt x="594" y="499"/>
                    <a:pt x="596" y="499"/>
                  </a:cubicBezTo>
                  <a:lnTo>
                    <a:pt x="677" y="36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7">
              <a:extLst>
                <a:ext uri="{FF2B5EF4-FFF2-40B4-BE49-F238E27FC236}">
                  <a16:creationId xmlns:a16="http://schemas.microsoft.com/office/drawing/2014/main" id="{A13119A5-1159-4BA1-AB05-DDEB951AD2C8}"/>
                </a:ext>
              </a:extLst>
            </p:cNvPr>
            <p:cNvSpPr>
              <a:spLocks/>
            </p:cNvSpPr>
            <p:nvPr userDrawn="1"/>
          </p:nvSpPr>
          <p:spPr bwMode="auto">
            <a:xfrm>
              <a:off x="-1682083" y="4480683"/>
              <a:ext cx="2017713" cy="1490663"/>
            </a:xfrm>
            <a:custGeom>
              <a:avLst/>
              <a:gdLst>
                <a:gd name="T0" fmla="*/ 71 w 619"/>
                <a:gd name="T1" fmla="*/ 0 h 457"/>
                <a:gd name="T2" fmla="*/ 67 w 619"/>
                <a:gd name="T3" fmla="*/ 4 h 457"/>
                <a:gd name="T4" fmla="*/ 11 w 619"/>
                <a:gd name="T5" fmla="*/ 95 h 457"/>
                <a:gd name="T6" fmla="*/ 24 w 619"/>
                <a:gd name="T7" fmla="*/ 147 h 457"/>
                <a:gd name="T8" fmla="*/ 507 w 619"/>
                <a:gd name="T9" fmla="*/ 446 h 457"/>
                <a:gd name="T10" fmla="*/ 559 w 619"/>
                <a:gd name="T11" fmla="*/ 434 h 457"/>
                <a:gd name="T12" fmla="*/ 615 w 619"/>
                <a:gd name="T13" fmla="*/ 343 h 457"/>
                <a:gd name="T14" fmla="*/ 619 w 619"/>
                <a:gd name="T15" fmla="*/ 336 h 457"/>
                <a:gd name="T16" fmla="*/ 328 w 619"/>
                <a:gd name="T17" fmla="*/ 187 h 457"/>
                <a:gd name="T18" fmla="*/ 71 w 619"/>
                <a:gd name="T19"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9" h="457">
                  <a:moveTo>
                    <a:pt x="71" y="0"/>
                  </a:moveTo>
                  <a:cubicBezTo>
                    <a:pt x="70" y="1"/>
                    <a:pt x="68" y="3"/>
                    <a:pt x="67" y="4"/>
                  </a:cubicBezTo>
                  <a:cubicBezTo>
                    <a:pt x="11" y="95"/>
                    <a:pt x="11" y="95"/>
                    <a:pt x="11" y="95"/>
                  </a:cubicBezTo>
                  <a:cubicBezTo>
                    <a:pt x="0" y="113"/>
                    <a:pt x="6" y="136"/>
                    <a:pt x="24" y="147"/>
                  </a:cubicBezTo>
                  <a:cubicBezTo>
                    <a:pt x="507" y="446"/>
                    <a:pt x="507" y="446"/>
                    <a:pt x="507" y="446"/>
                  </a:cubicBezTo>
                  <a:cubicBezTo>
                    <a:pt x="525" y="457"/>
                    <a:pt x="548" y="451"/>
                    <a:pt x="559" y="434"/>
                  </a:cubicBezTo>
                  <a:cubicBezTo>
                    <a:pt x="615" y="343"/>
                    <a:pt x="615" y="343"/>
                    <a:pt x="615" y="343"/>
                  </a:cubicBezTo>
                  <a:cubicBezTo>
                    <a:pt x="617" y="341"/>
                    <a:pt x="618" y="338"/>
                    <a:pt x="619" y="336"/>
                  </a:cubicBezTo>
                  <a:cubicBezTo>
                    <a:pt x="558" y="317"/>
                    <a:pt x="446" y="260"/>
                    <a:pt x="328" y="187"/>
                  </a:cubicBezTo>
                  <a:cubicBezTo>
                    <a:pt x="215" y="117"/>
                    <a:pt x="118" y="46"/>
                    <a:pt x="71" y="0"/>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8">
              <a:extLst>
                <a:ext uri="{FF2B5EF4-FFF2-40B4-BE49-F238E27FC236}">
                  <a16:creationId xmlns:a16="http://schemas.microsoft.com/office/drawing/2014/main" id="{1F3B5F91-441A-40AA-B4C9-127E31B581D8}"/>
                </a:ext>
              </a:extLst>
            </p:cNvPr>
            <p:cNvSpPr>
              <a:spLocks/>
            </p:cNvSpPr>
            <p:nvPr userDrawn="1"/>
          </p:nvSpPr>
          <p:spPr bwMode="auto">
            <a:xfrm>
              <a:off x="475330" y="4694995"/>
              <a:ext cx="142875" cy="222250"/>
            </a:xfrm>
            <a:custGeom>
              <a:avLst/>
              <a:gdLst>
                <a:gd name="T0" fmla="*/ 35 w 44"/>
                <a:gd name="T1" fmla="*/ 0 h 68"/>
                <a:gd name="T2" fmla="*/ 0 w 44"/>
                <a:gd name="T3" fmla="*/ 56 h 68"/>
                <a:gd name="T4" fmla="*/ 20 w 44"/>
                <a:gd name="T5" fmla="*/ 68 h 68"/>
                <a:gd name="T6" fmla="*/ 36 w 44"/>
                <a:gd name="T7" fmla="*/ 41 h 68"/>
                <a:gd name="T8" fmla="*/ 35 w 44"/>
                <a:gd name="T9" fmla="*/ 0 h 68"/>
              </a:gdLst>
              <a:ahLst/>
              <a:cxnLst>
                <a:cxn ang="0">
                  <a:pos x="T0" y="T1"/>
                </a:cxn>
                <a:cxn ang="0">
                  <a:pos x="T2" y="T3"/>
                </a:cxn>
                <a:cxn ang="0">
                  <a:pos x="T4" y="T5"/>
                </a:cxn>
                <a:cxn ang="0">
                  <a:pos x="T6" y="T7"/>
                </a:cxn>
                <a:cxn ang="0">
                  <a:pos x="T8" y="T9"/>
                </a:cxn>
              </a:cxnLst>
              <a:rect l="0" t="0" r="r" b="b"/>
              <a:pathLst>
                <a:path w="44" h="68">
                  <a:moveTo>
                    <a:pt x="35" y="0"/>
                  </a:moveTo>
                  <a:cubicBezTo>
                    <a:pt x="0" y="56"/>
                    <a:pt x="0" y="56"/>
                    <a:pt x="0" y="56"/>
                  </a:cubicBezTo>
                  <a:cubicBezTo>
                    <a:pt x="20" y="68"/>
                    <a:pt x="20" y="68"/>
                    <a:pt x="20" y="68"/>
                  </a:cubicBezTo>
                  <a:cubicBezTo>
                    <a:pt x="36" y="41"/>
                    <a:pt x="36" y="41"/>
                    <a:pt x="36" y="41"/>
                  </a:cubicBezTo>
                  <a:cubicBezTo>
                    <a:pt x="44" y="28"/>
                    <a:pt x="43" y="12"/>
                    <a:pt x="35" y="0"/>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9">
              <a:extLst>
                <a:ext uri="{FF2B5EF4-FFF2-40B4-BE49-F238E27FC236}">
                  <a16:creationId xmlns:a16="http://schemas.microsoft.com/office/drawing/2014/main" id="{F0AB4176-3116-475D-94B5-A767F42D0629}"/>
                </a:ext>
              </a:extLst>
            </p:cNvPr>
            <p:cNvSpPr>
              <a:spLocks noEditPoints="1"/>
            </p:cNvSpPr>
            <p:nvPr userDrawn="1"/>
          </p:nvSpPr>
          <p:spPr bwMode="auto">
            <a:xfrm>
              <a:off x="116555" y="4529895"/>
              <a:ext cx="423863" cy="508000"/>
            </a:xfrm>
            <a:custGeom>
              <a:avLst/>
              <a:gdLst>
                <a:gd name="T0" fmla="*/ 10 w 130"/>
                <a:gd name="T1" fmla="*/ 97 h 156"/>
                <a:gd name="T2" fmla="*/ 21 w 130"/>
                <a:gd name="T3" fmla="*/ 146 h 156"/>
                <a:gd name="T4" fmla="*/ 70 w 130"/>
                <a:gd name="T5" fmla="*/ 135 h 156"/>
                <a:gd name="T6" fmla="*/ 130 w 130"/>
                <a:gd name="T7" fmla="*/ 38 h 156"/>
                <a:gd name="T8" fmla="*/ 70 w 130"/>
                <a:gd name="T9" fmla="*/ 0 h 156"/>
                <a:gd name="T10" fmla="*/ 10 w 130"/>
                <a:gd name="T11" fmla="*/ 97 h 156"/>
                <a:gd name="T12" fmla="*/ 90 w 130"/>
                <a:gd name="T13" fmla="*/ 35 h 156"/>
                <a:gd name="T14" fmla="*/ 95 w 130"/>
                <a:gd name="T15" fmla="*/ 57 h 156"/>
                <a:gd name="T16" fmla="*/ 84 w 130"/>
                <a:gd name="T17" fmla="*/ 64 h 156"/>
                <a:gd name="T18" fmla="*/ 67 w 130"/>
                <a:gd name="T19" fmla="*/ 92 h 156"/>
                <a:gd name="T20" fmla="*/ 53 w 130"/>
                <a:gd name="T21" fmla="*/ 95 h 156"/>
                <a:gd name="T22" fmla="*/ 49 w 130"/>
                <a:gd name="T23" fmla="*/ 81 h 156"/>
                <a:gd name="T24" fmla="*/ 67 w 130"/>
                <a:gd name="T25" fmla="*/ 53 h 156"/>
                <a:gd name="T26" fmla="*/ 68 w 130"/>
                <a:gd name="T27" fmla="*/ 40 h 156"/>
                <a:gd name="T28" fmla="*/ 90 w 130"/>
                <a:gd name="T29" fmla="*/ 3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56">
                  <a:moveTo>
                    <a:pt x="10" y="97"/>
                  </a:moveTo>
                  <a:cubicBezTo>
                    <a:pt x="0" y="114"/>
                    <a:pt x="5" y="136"/>
                    <a:pt x="21" y="146"/>
                  </a:cubicBezTo>
                  <a:cubicBezTo>
                    <a:pt x="38" y="156"/>
                    <a:pt x="60" y="151"/>
                    <a:pt x="70" y="135"/>
                  </a:cubicBezTo>
                  <a:cubicBezTo>
                    <a:pt x="130" y="38"/>
                    <a:pt x="130" y="38"/>
                    <a:pt x="130" y="38"/>
                  </a:cubicBezTo>
                  <a:cubicBezTo>
                    <a:pt x="70" y="0"/>
                    <a:pt x="70" y="0"/>
                    <a:pt x="70" y="0"/>
                  </a:cubicBezTo>
                  <a:lnTo>
                    <a:pt x="10" y="97"/>
                  </a:lnTo>
                  <a:close/>
                  <a:moveTo>
                    <a:pt x="90" y="35"/>
                  </a:moveTo>
                  <a:cubicBezTo>
                    <a:pt x="97" y="40"/>
                    <a:pt x="99" y="49"/>
                    <a:pt x="95" y="57"/>
                  </a:cubicBezTo>
                  <a:cubicBezTo>
                    <a:pt x="92" y="61"/>
                    <a:pt x="88" y="63"/>
                    <a:pt x="84" y="64"/>
                  </a:cubicBezTo>
                  <a:cubicBezTo>
                    <a:pt x="67" y="92"/>
                    <a:pt x="67" y="92"/>
                    <a:pt x="67" y="92"/>
                  </a:cubicBezTo>
                  <a:cubicBezTo>
                    <a:pt x="64" y="96"/>
                    <a:pt x="57" y="98"/>
                    <a:pt x="53" y="95"/>
                  </a:cubicBezTo>
                  <a:cubicBezTo>
                    <a:pt x="48" y="92"/>
                    <a:pt x="47" y="86"/>
                    <a:pt x="49" y="81"/>
                  </a:cubicBezTo>
                  <a:cubicBezTo>
                    <a:pt x="67" y="53"/>
                    <a:pt x="67" y="53"/>
                    <a:pt x="67" y="53"/>
                  </a:cubicBezTo>
                  <a:cubicBezTo>
                    <a:pt x="65" y="49"/>
                    <a:pt x="66" y="44"/>
                    <a:pt x="68" y="40"/>
                  </a:cubicBezTo>
                  <a:cubicBezTo>
                    <a:pt x="73" y="33"/>
                    <a:pt x="82" y="31"/>
                    <a:pt x="90" y="35"/>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0">
              <a:extLst>
                <a:ext uri="{FF2B5EF4-FFF2-40B4-BE49-F238E27FC236}">
                  <a16:creationId xmlns:a16="http://schemas.microsoft.com/office/drawing/2014/main" id="{4DCE2799-9475-4DC9-8F85-584A7ABDA399}"/>
                </a:ext>
              </a:extLst>
            </p:cNvPr>
            <p:cNvSpPr>
              <a:spLocks/>
            </p:cNvSpPr>
            <p:nvPr userDrawn="1"/>
          </p:nvSpPr>
          <p:spPr bwMode="auto">
            <a:xfrm>
              <a:off x="376905" y="2893183"/>
              <a:ext cx="1173163" cy="1704975"/>
            </a:xfrm>
            <a:custGeom>
              <a:avLst/>
              <a:gdLst>
                <a:gd name="T0" fmla="*/ 0 w 739"/>
                <a:gd name="T1" fmla="*/ 996 h 1074"/>
                <a:gd name="T2" fmla="*/ 124 w 739"/>
                <a:gd name="T3" fmla="*/ 1074 h 1074"/>
                <a:gd name="T4" fmla="*/ 739 w 739"/>
                <a:gd name="T5" fmla="*/ 76 h 1074"/>
                <a:gd name="T6" fmla="*/ 616 w 739"/>
                <a:gd name="T7" fmla="*/ 0 h 1074"/>
                <a:gd name="T8" fmla="*/ 0 w 739"/>
                <a:gd name="T9" fmla="*/ 996 h 1074"/>
              </a:gdLst>
              <a:ahLst/>
              <a:cxnLst>
                <a:cxn ang="0">
                  <a:pos x="T0" y="T1"/>
                </a:cxn>
                <a:cxn ang="0">
                  <a:pos x="T2" y="T3"/>
                </a:cxn>
                <a:cxn ang="0">
                  <a:pos x="T4" y="T5"/>
                </a:cxn>
                <a:cxn ang="0">
                  <a:pos x="T6" y="T7"/>
                </a:cxn>
                <a:cxn ang="0">
                  <a:pos x="T8" y="T9"/>
                </a:cxn>
              </a:cxnLst>
              <a:rect l="0" t="0" r="r" b="b"/>
              <a:pathLst>
                <a:path w="739" h="1074">
                  <a:moveTo>
                    <a:pt x="0" y="996"/>
                  </a:moveTo>
                  <a:lnTo>
                    <a:pt x="124" y="1074"/>
                  </a:lnTo>
                  <a:lnTo>
                    <a:pt x="739" y="76"/>
                  </a:lnTo>
                  <a:lnTo>
                    <a:pt x="616" y="0"/>
                  </a:lnTo>
                  <a:lnTo>
                    <a:pt x="0" y="996"/>
                  </a:ln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1">
              <a:extLst>
                <a:ext uri="{FF2B5EF4-FFF2-40B4-BE49-F238E27FC236}">
                  <a16:creationId xmlns:a16="http://schemas.microsoft.com/office/drawing/2014/main" id="{3155882C-3943-495F-B523-9F9ACE994DE3}"/>
                </a:ext>
              </a:extLst>
            </p:cNvPr>
            <p:cNvSpPr>
              <a:spLocks/>
            </p:cNvSpPr>
            <p:nvPr userDrawn="1"/>
          </p:nvSpPr>
          <p:spPr bwMode="auto">
            <a:xfrm>
              <a:off x="270542" y="4629908"/>
              <a:ext cx="168275" cy="219075"/>
            </a:xfrm>
            <a:custGeom>
              <a:avLst/>
              <a:gdLst>
                <a:gd name="T0" fmla="*/ 20 w 52"/>
                <a:gd name="T1" fmla="*/ 22 h 67"/>
                <a:gd name="T2" fmla="*/ 2 w 52"/>
                <a:gd name="T3" fmla="*/ 50 h 67"/>
                <a:gd name="T4" fmla="*/ 6 w 52"/>
                <a:gd name="T5" fmla="*/ 64 h 67"/>
                <a:gd name="T6" fmla="*/ 20 w 52"/>
                <a:gd name="T7" fmla="*/ 61 h 67"/>
                <a:gd name="T8" fmla="*/ 37 w 52"/>
                <a:gd name="T9" fmla="*/ 33 h 67"/>
                <a:gd name="T10" fmla="*/ 48 w 52"/>
                <a:gd name="T11" fmla="*/ 26 h 67"/>
                <a:gd name="T12" fmla="*/ 43 w 52"/>
                <a:gd name="T13" fmla="*/ 4 h 67"/>
                <a:gd name="T14" fmla="*/ 21 w 52"/>
                <a:gd name="T15" fmla="*/ 9 h 67"/>
                <a:gd name="T16" fmla="*/ 20 w 52"/>
                <a:gd name="T17"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7">
                  <a:moveTo>
                    <a:pt x="20" y="22"/>
                  </a:moveTo>
                  <a:cubicBezTo>
                    <a:pt x="2" y="50"/>
                    <a:pt x="2" y="50"/>
                    <a:pt x="2" y="50"/>
                  </a:cubicBezTo>
                  <a:cubicBezTo>
                    <a:pt x="0" y="55"/>
                    <a:pt x="1" y="61"/>
                    <a:pt x="6" y="64"/>
                  </a:cubicBezTo>
                  <a:cubicBezTo>
                    <a:pt x="10" y="67"/>
                    <a:pt x="17" y="65"/>
                    <a:pt x="20" y="61"/>
                  </a:cubicBezTo>
                  <a:cubicBezTo>
                    <a:pt x="37" y="33"/>
                    <a:pt x="37" y="33"/>
                    <a:pt x="37" y="33"/>
                  </a:cubicBezTo>
                  <a:cubicBezTo>
                    <a:pt x="41" y="32"/>
                    <a:pt x="45" y="30"/>
                    <a:pt x="48" y="26"/>
                  </a:cubicBezTo>
                  <a:cubicBezTo>
                    <a:pt x="52" y="18"/>
                    <a:pt x="50" y="9"/>
                    <a:pt x="43" y="4"/>
                  </a:cubicBezTo>
                  <a:cubicBezTo>
                    <a:pt x="35" y="0"/>
                    <a:pt x="26" y="2"/>
                    <a:pt x="21" y="9"/>
                  </a:cubicBezTo>
                  <a:cubicBezTo>
                    <a:pt x="19" y="13"/>
                    <a:pt x="18" y="18"/>
                    <a:pt x="20" y="22"/>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2">
              <a:extLst>
                <a:ext uri="{FF2B5EF4-FFF2-40B4-BE49-F238E27FC236}">
                  <a16:creationId xmlns:a16="http://schemas.microsoft.com/office/drawing/2014/main" id="{5A172AF0-7978-4816-A043-146932080030}"/>
                </a:ext>
              </a:extLst>
            </p:cNvPr>
            <p:cNvSpPr>
              <a:spLocks/>
            </p:cNvSpPr>
            <p:nvPr userDrawn="1"/>
          </p:nvSpPr>
          <p:spPr bwMode="auto">
            <a:xfrm>
              <a:off x="107030" y="4499733"/>
              <a:ext cx="176213" cy="188913"/>
            </a:xfrm>
            <a:custGeom>
              <a:avLst/>
              <a:gdLst>
                <a:gd name="T0" fmla="*/ 16 w 54"/>
                <a:gd name="T1" fmla="*/ 19 h 58"/>
                <a:gd name="T2" fmla="*/ 0 w 54"/>
                <a:gd name="T3" fmla="*/ 46 h 58"/>
                <a:gd name="T4" fmla="*/ 19 w 54"/>
                <a:gd name="T5" fmla="*/ 58 h 58"/>
                <a:gd name="T6" fmla="*/ 54 w 54"/>
                <a:gd name="T7" fmla="*/ 2 h 58"/>
                <a:gd name="T8" fmla="*/ 16 w 54"/>
                <a:gd name="T9" fmla="*/ 19 h 58"/>
              </a:gdLst>
              <a:ahLst/>
              <a:cxnLst>
                <a:cxn ang="0">
                  <a:pos x="T0" y="T1"/>
                </a:cxn>
                <a:cxn ang="0">
                  <a:pos x="T2" y="T3"/>
                </a:cxn>
                <a:cxn ang="0">
                  <a:pos x="T4" y="T5"/>
                </a:cxn>
                <a:cxn ang="0">
                  <a:pos x="T6" y="T7"/>
                </a:cxn>
                <a:cxn ang="0">
                  <a:pos x="T8" y="T9"/>
                </a:cxn>
              </a:cxnLst>
              <a:rect l="0" t="0" r="r" b="b"/>
              <a:pathLst>
                <a:path w="54" h="58">
                  <a:moveTo>
                    <a:pt x="16" y="19"/>
                  </a:moveTo>
                  <a:cubicBezTo>
                    <a:pt x="0" y="46"/>
                    <a:pt x="0" y="46"/>
                    <a:pt x="0" y="46"/>
                  </a:cubicBezTo>
                  <a:cubicBezTo>
                    <a:pt x="19" y="58"/>
                    <a:pt x="19" y="58"/>
                    <a:pt x="19" y="58"/>
                  </a:cubicBezTo>
                  <a:cubicBezTo>
                    <a:pt x="54" y="2"/>
                    <a:pt x="54" y="2"/>
                    <a:pt x="54" y="2"/>
                  </a:cubicBezTo>
                  <a:cubicBezTo>
                    <a:pt x="39" y="0"/>
                    <a:pt x="25" y="6"/>
                    <a:pt x="16" y="19"/>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3">
              <a:extLst>
                <a:ext uri="{FF2B5EF4-FFF2-40B4-BE49-F238E27FC236}">
                  <a16:creationId xmlns:a16="http://schemas.microsoft.com/office/drawing/2014/main" id="{14788631-A97F-4FCF-B4E1-BCA2BD55672D}"/>
                </a:ext>
              </a:extLst>
            </p:cNvPr>
            <p:cNvSpPr>
              <a:spLocks/>
            </p:cNvSpPr>
            <p:nvPr userDrawn="1"/>
          </p:nvSpPr>
          <p:spPr bwMode="auto">
            <a:xfrm>
              <a:off x="-469233" y="3586920"/>
              <a:ext cx="1035050" cy="1027113"/>
            </a:xfrm>
            <a:custGeom>
              <a:avLst/>
              <a:gdLst>
                <a:gd name="T0" fmla="*/ 90 w 318"/>
                <a:gd name="T1" fmla="*/ 0 h 315"/>
                <a:gd name="T2" fmla="*/ 13 w 318"/>
                <a:gd name="T3" fmla="*/ 124 h 315"/>
                <a:gd name="T4" fmla="*/ 16 w 318"/>
                <a:gd name="T5" fmla="*/ 190 h 315"/>
                <a:gd name="T6" fmla="*/ 0 w 318"/>
                <a:gd name="T7" fmla="*/ 217 h 315"/>
                <a:gd name="T8" fmla="*/ 160 w 318"/>
                <a:gd name="T9" fmla="*/ 315 h 315"/>
                <a:gd name="T10" fmla="*/ 176 w 318"/>
                <a:gd name="T11" fmla="*/ 289 h 315"/>
                <a:gd name="T12" fmla="*/ 242 w 318"/>
                <a:gd name="T13" fmla="*/ 264 h 315"/>
                <a:gd name="T14" fmla="*/ 318 w 318"/>
                <a:gd name="T15" fmla="*/ 141 h 315"/>
                <a:gd name="T16" fmla="*/ 197 w 318"/>
                <a:gd name="T17" fmla="*/ 72 h 315"/>
                <a:gd name="T18" fmla="*/ 90 w 318"/>
                <a:gd name="T1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5">
                  <a:moveTo>
                    <a:pt x="90" y="0"/>
                  </a:moveTo>
                  <a:cubicBezTo>
                    <a:pt x="13" y="124"/>
                    <a:pt x="13" y="124"/>
                    <a:pt x="13" y="124"/>
                  </a:cubicBezTo>
                  <a:cubicBezTo>
                    <a:pt x="28" y="143"/>
                    <a:pt x="29" y="169"/>
                    <a:pt x="16" y="190"/>
                  </a:cubicBezTo>
                  <a:cubicBezTo>
                    <a:pt x="0" y="217"/>
                    <a:pt x="0" y="217"/>
                    <a:pt x="0" y="217"/>
                  </a:cubicBezTo>
                  <a:cubicBezTo>
                    <a:pt x="160" y="315"/>
                    <a:pt x="160" y="315"/>
                    <a:pt x="160" y="315"/>
                  </a:cubicBezTo>
                  <a:cubicBezTo>
                    <a:pt x="176" y="289"/>
                    <a:pt x="176" y="289"/>
                    <a:pt x="176" y="289"/>
                  </a:cubicBezTo>
                  <a:cubicBezTo>
                    <a:pt x="190" y="266"/>
                    <a:pt x="217" y="256"/>
                    <a:pt x="242" y="264"/>
                  </a:cubicBezTo>
                  <a:cubicBezTo>
                    <a:pt x="318" y="141"/>
                    <a:pt x="318" y="141"/>
                    <a:pt x="318" y="141"/>
                  </a:cubicBezTo>
                  <a:cubicBezTo>
                    <a:pt x="278" y="120"/>
                    <a:pt x="238" y="97"/>
                    <a:pt x="197" y="72"/>
                  </a:cubicBezTo>
                  <a:cubicBezTo>
                    <a:pt x="160" y="49"/>
                    <a:pt x="124" y="25"/>
                    <a:pt x="90" y="0"/>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4">
              <a:extLst>
                <a:ext uri="{FF2B5EF4-FFF2-40B4-BE49-F238E27FC236}">
                  <a16:creationId xmlns:a16="http://schemas.microsoft.com/office/drawing/2014/main" id="{2D483485-A0F2-4BF1-B444-75BB42F88CD6}"/>
                </a:ext>
              </a:extLst>
            </p:cNvPr>
            <p:cNvSpPr>
              <a:spLocks/>
            </p:cNvSpPr>
            <p:nvPr userDrawn="1"/>
          </p:nvSpPr>
          <p:spPr bwMode="auto">
            <a:xfrm>
              <a:off x="-143795" y="2399470"/>
              <a:ext cx="1443038" cy="1592263"/>
            </a:xfrm>
            <a:custGeom>
              <a:avLst/>
              <a:gdLst>
                <a:gd name="T0" fmla="*/ 0 w 443"/>
                <a:gd name="T1" fmla="*/ 347 h 488"/>
                <a:gd name="T2" fmla="*/ 108 w 443"/>
                <a:gd name="T3" fmla="*/ 419 h 488"/>
                <a:gd name="T4" fmla="*/ 229 w 443"/>
                <a:gd name="T5" fmla="*/ 488 h 488"/>
                <a:gd name="T6" fmla="*/ 443 w 443"/>
                <a:gd name="T7" fmla="*/ 141 h 488"/>
                <a:gd name="T8" fmla="*/ 215 w 443"/>
                <a:gd name="T9" fmla="*/ 0 h 488"/>
                <a:gd name="T10" fmla="*/ 0 w 443"/>
                <a:gd name="T11" fmla="*/ 347 h 488"/>
              </a:gdLst>
              <a:ahLst/>
              <a:cxnLst>
                <a:cxn ang="0">
                  <a:pos x="T0" y="T1"/>
                </a:cxn>
                <a:cxn ang="0">
                  <a:pos x="T2" y="T3"/>
                </a:cxn>
                <a:cxn ang="0">
                  <a:pos x="T4" y="T5"/>
                </a:cxn>
                <a:cxn ang="0">
                  <a:pos x="T6" y="T7"/>
                </a:cxn>
                <a:cxn ang="0">
                  <a:pos x="T8" y="T9"/>
                </a:cxn>
                <a:cxn ang="0">
                  <a:pos x="T10" y="T11"/>
                </a:cxn>
              </a:cxnLst>
              <a:rect l="0" t="0" r="r" b="b"/>
              <a:pathLst>
                <a:path w="443" h="488">
                  <a:moveTo>
                    <a:pt x="0" y="347"/>
                  </a:moveTo>
                  <a:cubicBezTo>
                    <a:pt x="34" y="372"/>
                    <a:pt x="70" y="396"/>
                    <a:pt x="108" y="419"/>
                  </a:cubicBezTo>
                  <a:cubicBezTo>
                    <a:pt x="148" y="444"/>
                    <a:pt x="189" y="467"/>
                    <a:pt x="229" y="488"/>
                  </a:cubicBezTo>
                  <a:cubicBezTo>
                    <a:pt x="443" y="141"/>
                    <a:pt x="443" y="141"/>
                    <a:pt x="443" y="141"/>
                  </a:cubicBezTo>
                  <a:cubicBezTo>
                    <a:pt x="215" y="0"/>
                    <a:pt x="215" y="0"/>
                    <a:pt x="215" y="0"/>
                  </a:cubicBezTo>
                  <a:lnTo>
                    <a:pt x="0" y="347"/>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5">
              <a:extLst>
                <a:ext uri="{FF2B5EF4-FFF2-40B4-BE49-F238E27FC236}">
                  <a16:creationId xmlns:a16="http://schemas.microsoft.com/office/drawing/2014/main" id="{8015928E-2B35-447E-B999-324E782802A1}"/>
                </a:ext>
              </a:extLst>
            </p:cNvPr>
            <p:cNvSpPr>
              <a:spLocks/>
            </p:cNvSpPr>
            <p:nvPr userDrawn="1"/>
          </p:nvSpPr>
          <p:spPr bwMode="auto">
            <a:xfrm>
              <a:off x="-574008" y="4053645"/>
              <a:ext cx="127000" cy="204788"/>
            </a:xfrm>
            <a:custGeom>
              <a:avLst/>
              <a:gdLst>
                <a:gd name="T0" fmla="*/ 15 w 39"/>
                <a:gd name="T1" fmla="*/ 63 h 63"/>
                <a:gd name="T2" fmla="*/ 31 w 39"/>
                <a:gd name="T3" fmla="*/ 37 h 63"/>
                <a:gd name="T4" fmla="*/ 33 w 39"/>
                <a:gd name="T5" fmla="*/ 0 h 63"/>
                <a:gd name="T6" fmla="*/ 0 w 39"/>
                <a:gd name="T7" fmla="*/ 54 h 63"/>
                <a:gd name="T8" fmla="*/ 15 w 39"/>
                <a:gd name="T9" fmla="*/ 63 h 63"/>
              </a:gdLst>
              <a:ahLst/>
              <a:cxnLst>
                <a:cxn ang="0">
                  <a:pos x="T0" y="T1"/>
                </a:cxn>
                <a:cxn ang="0">
                  <a:pos x="T2" y="T3"/>
                </a:cxn>
                <a:cxn ang="0">
                  <a:pos x="T4" y="T5"/>
                </a:cxn>
                <a:cxn ang="0">
                  <a:pos x="T6" y="T7"/>
                </a:cxn>
                <a:cxn ang="0">
                  <a:pos x="T8" y="T9"/>
                </a:cxn>
              </a:cxnLst>
              <a:rect l="0" t="0" r="r" b="b"/>
              <a:pathLst>
                <a:path w="39" h="63">
                  <a:moveTo>
                    <a:pt x="15" y="63"/>
                  </a:moveTo>
                  <a:cubicBezTo>
                    <a:pt x="31" y="37"/>
                    <a:pt x="31" y="37"/>
                    <a:pt x="31" y="37"/>
                  </a:cubicBezTo>
                  <a:cubicBezTo>
                    <a:pt x="38" y="25"/>
                    <a:pt x="39" y="12"/>
                    <a:pt x="33" y="0"/>
                  </a:cubicBezTo>
                  <a:cubicBezTo>
                    <a:pt x="0" y="54"/>
                    <a:pt x="0" y="54"/>
                    <a:pt x="0" y="54"/>
                  </a:cubicBezTo>
                  <a:lnTo>
                    <a:pt x="15" y="63"/>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a:extLst>
                <a:ext uri="{FF2B5EF4-FFF2-40B4-BE49-F238E27FC236}">
                  <a16:creationId xmlns:a16="http://schemas.microsoft.com/office/drawing/2014/main" id="{39F5A30D-6193-432B-8EE9-649473DDC0CB}"/>
                </a:ext>
              </a:extLst>
            </p:cNvPr>
            <p:cNvSpPr>
              <a:spLocks noEditPoints="1"/>
            </p:cNvSpPr>
            <p:nvPr userDrawn="1"/>
          </p:nvSpPr>
          <p:spPr bwMode="auto">
            <a:xfrm>
              <a:off x="-935958" y="3880608"/>
              <a:ext cx="427038" cy="508000"/>
            </a:xfrm>
            <a:custGeom>
              <a:avLst/>
              <a:gdLst>
                <a:gd name="T0" fmla="*/ 71 w 131"/>
                <a:gd name="T1" fmla="*/ 0 h 156"/>
                <a:gd name="T2" fmla="*/ 11 w 131"/>
                <a:gd name="T3" fmla="*/ 97 h 156"/>
                <a:gd name="T4" fmla="*/ 22 w 131"/>
                <a:gd name="T5" fmla="*/ 146 h 156"/>
                <a:gd name="T6" fmla="*/ 71 w 131"/>
                <a:gd name="T7" fmla="*/ 134 h 156"/>
                <a:gd name="T8" fmla="*/ 131 w 131"/>
                <a:gd name="T9" fmla="*/ 38 h 156"/>
                <a:gd name="T10" fmla="*/ 130 w 131"/>
                <a:gd name="T11" fmla="*/ 37 h 156"/>
                <a:gd name="T12" fmla="*/ 71 w 131"/>
                <a:gd name="T13" fmla="*/ 0 h 156"/>
                <a:gd name="T14" fmla="*/ 54 w 131"/>
                <a:gd name="T15" fmla="*/ 95 h 156"/>
                <a:gd name="T16" fmla="*/ 50 w 131"/>
                <a:gd name="T17" fmla="*/ 81 h 156"/>
                <a:gd name="T18" fmla="*/ 68 w 131"/>
                <a:gd name="T19" fmla="*/ 53 h 156"/>
                <a:gd name="T20" fmla="*/ 69 w 131"/>
                <a:gd name="T21" fmla="*/ 40 h 156"/>
                <a:gd name="T22" fmla="*/ 91 w 131"/>
                <a:gd name="T23" fmla="*/ 35 h 156"/>
                <a:gd name="T24" fmla="*/ 96 w 131"/>
                <a:gd name="T25" fmla="*/ 57 h 156"/>
                <a:gd name="T26" fmla="*/ 85 w 131"/>
                <a:gd name="T27" fmla="*/ 64 h 156"/>
                <a:gd name="T28" fmla="*/ 67 w 131"/>
                <a:gd name="T29" fmla="*/ 92 h 156"/>
                <a:gd name="T30" fmla="*/ 54 w 131"/>
                <a:gd name="T31" fmla="*/ 9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156">
                  <a:moveTo>
                    <a:pt x="71" y="0"/>
                  </a:moveTo>
                  <a:cubicBezTo>
                    <a:pt x="11" y="97"/>
                    <a:pt x="11" y="97"/>
                    <a:pt x="11" y="97"/>
                  </a:cubicBezTo>
                  <a:cubicBezTo>
                    <a:pt x="0" y="114"/>
                    <a:pt x="6" y="136"/>
                    <a:pt x="22" y="146"/>
                  </a:cubicBezTo>
                  <a:cubicBezTo>
                    <a:pt x="39" y="156"/>
                    <a:pt x="61" y="151"/>
                    <a:pt x="71" y="134"/>
                  </a:cubicBezTo>
                  <a:cubicBezTo>
                    <a:pt x="131" y="38"/>
                    <a:pt x="131" y="38"/>
                    <a:pt x="131" y="38"/>
                  </a:cubicBezTo>
                  <a:cubicBezTo>
                    <a:pt x="130" y="37"/>
                    <a:pt x="130" y="37"/>
                    <a:pt x="130" y="37"/>
                  </a:cubicBezTo>
                  <a:lnTo>
                    <a:pt x="71" y="0"/>
                  </a:lnTo>
                  <a:close/>
                  <a:moveTo>
                    <a:pt x="54" y="95"/>
                  </a:moveTo>
                  <a:cubicBezTo>
                    <a:pt x="49" y="92"/>
                    <a:pt x="47" y="86"/>
                    <a:pt x="50" y="81"/>
                  </a:cubicBezTo>
                  <a:cubicBezTo>
                    <a:pt x="68" y="53"/>
                    <a:pt x="68" y="53"/>
                    <a:pt x="68" y="53"/>
                  </a:cubicBezTo>
                  <a:cubicBezTo>
                    <a:pt x="66" y="49"/>
                    <a:pt x="67" y="44"/>
                    <a:pt x="69" y="40"/>
                  </a:cubicBezTo>
                  <a:cubicBezTo>
                    <a:pt x="74" y="33"/>
                    <a:pt x="83" y="31"/>
                    <a:pt x="91" y="35"/>
                  </a:cubicBezTo>
                  <a:cubicBezTo>
                    <a:pt x="98" y="40"/>
                    <a:pt x="100" y="49"/>
                    <a:pt x="96" y="57"/>
                  </a:cubicBezTo>
                  <a:cubicBezTo>
                    <a:pt x="93" y="61"/>
                    <a:pt x="89" y="63"/>
                    <a:pt x="85" y="64"/>
                  </a:cubicBezTo>
                  <a:cubicBezTo>
                    <a:pt x="67" y="92"/>
                    <a:pt x="67" y="92"/>
                    <a:pt x="67" y="92"/>
                  </a:cubicBezTo>
                  <a:cubicBezTo>
                    <a:pt x="65" y="96"/>
                    <a:pt x="58" y="98"/>
                    <a:pt x="54" y="95"/>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7">
              <a:extLst>
                <a:ext uri="{FF2B5EF4-FFF2-40B4-BE49-F238E27FC236}">
                  <a16:creationId xmlns:a16="http://schemas.microsoft.com/office/drawing/2014/main" id="{1376131E-1BE2-40C3-9D5B-B7A9704A9612}"/>
                </a:ext>
              </a:extLst>
            </p:cNvPr>
            <p:cNvSpPr>
              <a:spLocks/>
            </p:cNvSpPr>
            <p:nvPr userDrawn="1"/>
          </p:nvSpPr>
          <p:spPr bwMode="auto">
            <a:xfrm>
              <a:off x="-672433" y="2243895"/>
              <a:ext cx="1173163" cy="1704975"/>
            </a:xfrm>
            <a:custGeom>
              <a:avLst/>
              <a:gdLst>
                <a:gd name="T0" fmla="*/ 0 w 360"/>
                <a:gd name="T1" fmla="*/ 485 h 523"/>
                <a:gd name="T2" fmla="*/ 60 w 360"/>
                <a:gd name="T3" fmla="*/ 522 h 523"/>
                <a:gd name="T4" fmla="*/ 60 w 360"/>
                <a:gd name="T5" fmla="*/ 523 h 523"/>
                <a:gd name="T6" fmla="*/ 360 w 360"/>
                <a:gd name="T7" fmla="*/ 37 h 523"/>
                <a:gd name="T8" fmla="*/ 300 w 360"/>
                <a:gd name="T9" fmla="*/ 0 h 523"/>
                <a:gd name="T10" fmla="*/ 0 w 360"/>
                <a:gd name="T11" fmla="*/ 485 h 523"/>
              </a:gdLst>
              <a:ahLst/>
              <a:cxnLst>
                <a:cxn ang="0">
                  <a:pos x="T0" y="T1"/>
                </a:cxn>
                <a:cxn ang="0">
                  <a:pos x="T2" y="T3"/>
                </a:cxn>
                <a:cxn ang="0">
                  <a:pos x="T4" y="T5"/>
                </a:cxn>
                <a:cxn ang="0">
                  <a:pos x="T6" y="T7"/>
                </a:cxn>
                <a:cxn ang="0">
                  <a:pos x="T8" y="T9"/>
                </a:cxn>
                <a:cxn ang="0">
                  <a:pos x="T10" y="T11"/>
                </a:cxn>
              </a:cxnLst>
              <a:rect l="0" t="0" r="r" b="b"/>
              <a:pathLst>
                <a:path w="360" h="523">
                  <a:moveTo>
                    <a:pt x="0" y="485"/>
                  </a:moveTo>
                  <a:cubicBezTo>
                    <a:pt x="60" y="522"/>
                    <a:pt x="60" y="522"/>
                    <a:pt x="60" y="522"/>
                  </a:cubicBezTo>
                  <a:cubicBezTo>
                    <a:pt x="60" y="522"/>
                    <a:pt x="60" y="522"/>
                    <a:pt x="60" y="523"/>
                  </a:cubicBezTo>
                  <a:cubicBezTo>
                    <a:pt x="360" y="37"/>
                    <a:pt x="360" y="37"/>
                    <a:pt x="360" y="37"/>
                  </a:cubicBezTo>
                  <a:cubicBezTo>
                    <a:pt x="300" y="0"/>
                    <a:pt x="300" y="0"/>
                    <a:pt x="300" y="0"/>
                  </a:cubicBezTo>
                  <a:lnTo>
                    <a:pt x="0" y="485"/>
                  </a:ln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8">
              <a:extLst>
                <a:ext uri="{FF2B5EF4-FFF2-40B4-BE49-F238E27FC236}">
                  <a16:creationId xmlns:a16="http://schemas.microsoft.com/office/drawing/2014/main" id="{976A0278-4719-4912-BCBA-8EB5B45BD989}"/>
                </a:ext>
              </a:extLst>
            </p:cNvPr>
            <p:cNvSpPr>
              <a:spLocks/>
            </p:cNvSpPr>
            <p:nvPr userDrawn="1"/>
          </p:nvSpPr>
          <p:spPr bwMode="auto">
            <a:xfrm>
              <a:off x="-781970" y="3982208"/>
              <a:ext cx="171450" cy="217488"/>
            </a:xfrm>
            <a:custGeom>
              <a:avLst/>
              <a:gdLst>
                <a:gd name="T0" fmla="*/ 49 w 53"/>
                <a:gd name="T1" fmla="*/ 26 h 67"/>
                <a:gd name="T2" fmla="*/ 44 w 53"/>
                <a:gd name="T3" fmla="*/ 4 h 67"/>
                <a:gd name="T4" fmla="*/ 22 w 53"/>
                <a:gd name="T5" fmla="*/ 9 h 67"/>
                <a:gd name="T6" fmla="*/ 21 w 53"/>
                <a:gd name="T7" fmla="*/ 22 h 67"/>
                <a:gd name="T8" fmla="*/ 3 w 53"/>
                <a:gd name="T9" fmla="*/ 50 h 67"/>
                <a:gd name="T10" fmla="*/ 7 w 53"/>
                <a:gd name="T11" fmla="*/ 64 h 67"/>
                <a:gd name="T12" fmla="*/ 20 w 53"/>
                <a:gd name="T13" fmla="*/ 61 h 67"/>
                <a:gd name="T14" fmla="*/ 38 w 53"/>
                <a:gd name="T15" fmla="*/ 33 h 67"/>
                <a:gd name="T16" fmla="*/ 49 w 53"/>
                <a:gd name="T17" fmla="*/ 2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67">
                  <a:moveTo>
                    <a:pt x="49" y="26"/>
                  </a:moveTo>
                  <a:cubicBezTo>
                    <a:pt x="53" y="18"/>
                    <a:pt x="51" y="9"/>
                    <a:pt x="44" y="4"/>
                  </a:cubicBezTo>
                  <a:cubicBezTo>
                    <a:pt x="36" y="0"/>
                    <a:pt x="27" y="2"/>
                    <a:pt x="22" y="9"/>
                  </a:cubicBezTo>
                  <a:cubicBezTo>
                    <a:pt x="20" y="13"/>
                    <a:pt x="19" y="18"/>
                    <a:pt x="21" y="22"/>
                  </a:cubicBezTo>
                  <a:cubicBezTo>
                    <a:pt x="3" y="50"/>
                    <a:pt x="3" y="50"/>
                    <a:pt x="3" y="50"/>
                  </a:cubicBezTo>
                  <a:cubicBezTo>
                    <a:pt x="0" y="55"/>
                    <a:pt x="2" y="61"/>
                    <a:pt x="7" y="64"/>
                  </a:cubicBezTo>
                  <a:cubicBezTo>
                    <a:pt x="11" y="67"/>
                    <a:pt x="18" y="65"/>
                    <a:pt x="20" y="61"/>
                  </a:cubicBezTo>
                  <a:cubicBezTo>
                    <a:pt x="38" y="33"/>
                    <a:pt x="38" y="33"/>
                    <a:pt x="38" y="33"/>
                  </a:cubicBezTo>
                  <a:cubicBezTo>
                    <a:pt x="42" y="32"/>
                    <a:pt x="46" y="30"/>
                    <a:pt x="49" y="26"/>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9">
              <a:extLst>
                <a:ext uri="{FF2B5EF4-FFF2-40B4-BE49-F238E27FC236}">
                  <a16:creationId xmlns:a16="http://schemas.microsoft.com/office/drawing/2014/main" id="{6696306D-E15D-48B5-BDA6-13CE87DFD4CC}"/>
                </a:ext>
              </a:extLst>
            </p:cNvPr>
            <p:cNvSpPr>
              <a:spLocks/>
            </p:cNvSpPr>
            <p:nvPr userDrawn="1"/>
          </p:nvSpPr>
          <p:spPr bwMode="auto">
            <a:xfrm>
              <a:off x="-958183" y="3834570"/>
              <a:ext cx="195263" cy="206375"/>
            </a:xfrm>
            <a:custGeom>
              <a:avLst/>
              <a:gdLst>
                <a:gd name="T0" fmla="*/ 17 w 60"/>
                <a:gd name="T1" fmla="*/ 21 h 63"/>
                <a:gd name="T2" fmla="*/ 0 w 60"/>
                <a:gd name="T3" fmla="*/ 48 h 63"/>
                <a:gd name="T4" fmla="*/ 24 w 60"/>
                <a:gd name="T5" fmla="*/ 63 h 63"/>
                <a:gd name="T6" fmla="*/ 60 w 60"/>
                <a:gd name="T7" fmla="*/ 5 h 63"/>
                <a:gd name="T8" fmla="*/ 17 w 60"/>
                <a:gd name="T9" fmla="*/ 21 h 63"/>
              </a:gdLst>
              <a:ahLst/>
              <a:cxnLst>
                <a:cxn ang="0">
                  <a:pos x="T0" y="T1"/>
                </a:cxn>
                <a:cxn ang="0">
                  <a:pos x="T2" y="T3"/>
                </a:cxn>
                <a:cxn ang="0">
                  <a:pos x="T4" y="T5"/>
                </a:cxn>
                <a:cxn ang="0">
                  <a:pos x="T6" y="T7"/>
                </a:cxn>
                <a:cxn ang="0">
                  <a:pos x="T8" y="T9"/>
                </a:cxn>
              </a:cxnLst>
              <a:rect l="0" t="0" r="r" b="b"/>
              <a:pathLst>
                <a:path w="60" h="63">
                  <a:moveTo>
                    <a:pt x="17" y="21"/>
                  </a:moveTo>
                  <a:cubicBezTo>
                    <a:pt x="0" y="48"/>
                    <a:pt x="0" y="48"/>
                    <a:pt x="0" y="48"/>
                  </a:cubicBezTo>
                  <a:cubicBezTo>
                    <a:pt x="24" y="63"/>
                    <a:pt x="24" y="63"/>
                    <a:pt x="24" y="63"/>
                  </a:cubicBezTo>
                  <a:cubicBezTo>
                    <a:pt x="60" y="5"/>
                    <a:pt x="60" y="5"/>
                    <a:pt x="60" y="5"/>
                  </a:cubicBezTo>
                  <a:cubicBezTo>
                    <a:pt x="44" y="0"/>
                    <a:pt x="26" y="7"/>
                    <a:pt x="17" y="21"/>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0">
              <a:extLst>
                <a:ext uri="{FF2B5EF4-FFF2-40B4-BE49-F238E27FC236}">
                  <a16:creationId xmlns:a16="http://schemas.microsoft.com/office/drawing/2014/main" id="{4D74FF96-7885-4AB5-819F-DADCC8808DC2}"/>
                </a:ext>
              </a:extLst>
            </p:cNvPr>
            <p:cNvSpPr>
              <a:spLocks/>
            </p:cNvSpPr>
            <p:nvPr userDrawn="1"/>
          </p:nvSpPr>
          <p:spPr bwMode="auto">
            <a:xfrm>
              <a:off x="-743870" y="1969258"/>
              <a:ext cx="993775" cy="1339850"/>
            </a:xfrm>
            <a:custGeom>
              <a:avLst/>
              <a:gdLst>
                <a:gd name="T0" fmla="*/ 6 w 305"/>
                <a:gd name="T1" fmla="*/ 292 h 411"/>
                <a:gd name="T2" fmla="*/ 97 w 305"/>
                <a:gd name="T3" fmla="*/ 411 h 411"/>
                <a:gd name="T4" fmla="*/ 305 w 305"/>
                <a:gd name="T5" fmla="*/ 74 h 411"/>
                <a:gd name="T6" fmla="*/ 186 w 305"/>
                <a:gd name="T7" fmla="*/ 0 h 411"/>
                <a:gd name="T8" fmla="*/ 6 w 305"/>
                <a:gd name="T9" fmla="*/ 292 h 411"/>
              </a:gdLst>
              <a:ahLst/>
              <a:cxnLst>
                <a:cxn ang="0">
                  <a:pos x="T0" y="T1"/>
                </a:cxn>
                <a:cxn ang="0">
                  <a:pos x="T2" y="T3"/>
                </a:cxn>
                <a:cxn ang="0">
                  <a:pos x="T4" y="T5"/>
                </a:cxn>
                <a:cxn ang="0">
                  <a:pos x="T6" y="T7"/>
                </a:cxn>
                <a:cxn ang="0">
                  <a:pos x="T8" y="T9"/>
                </a:cxn>
              </a:cxnLst>
              <a:rect l="0" t="0" r="r" b="b"/>
              <a:pathLst>
                <a:path w="305" h="411">
                  <a:moveTo>
                    <a:pt x="6" y="292"/>
                  </a:moveTo>
                  <a:cubicBezTo>
                    <a:pt x="0" y="301"/>
                    <a:pt x="12" y="337"/>
                    <a:pt x="97" y="411"/>
                  </a:cubicBezTo>
                  <a:cubicBezTo>
                    <a:pt x="305" y="74"/>
                    <a:pt x="305" y="74"/>
                    <a:pt x="305" y="74"/>
                  </a:cubicBezTo>
                  <a:cubicBezTo>
                    <a:pt x="186" y="0"/>
                    <a:pt x="186" y="0"/>
                    <a:pt x="186" y="0"/>
                  </a:cubicBezTo>
                  <a:lnTo>
                    <a:pt x="6" y="292"/>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1">
              <a:extLst>
                <a:ext uri="{FF2B5EF4-FFF2-40B4-BE49-F238E27FC236}">
                  <a16:creationId xmlns:a16="http://schemas.microsoft.com/office/drawing/2014/main" id="{21509814-6501-48CF-ACD7-AD5EAE22D374}"/>
                </a:ext>
              </a:extLst>
            </p:cNvPr>
            <p:cNvSpPr>
              <a:spLocks/>
            </p:cNvSpPr>
            <p:nvPr userDrawn="1"/>
          </p:nvSpPr>
          <p:spPr bwMode="auto">
            <a:xfrm>
              <a:off x="-2028158" y="3596445"/>
              <a:ext cx="473075" cy="485775"/>
            </a:xfrm>
            <a:custGeom>
              <a:avLst/>
              <a:gdLst>
                <a:gd name="T0" fmla="*/ 175 w 298"/>
                <a:gd name="T1" fmla="*/ 306 h 306"/>
                <a:gd name="T2" fmla="*/ 298 w 298"/>
                <a:gd name="T3" fmla="*/ 109 h 306"/>
                <a:gd name="T4" fmla="*/ 124 w 298"/>
                <a:gd name="T5" fmla="*/ 0 h 306"/>
                <a:gd name="T6" fmla="*/ 0 w 298"/>
                <a:gd name="T7" fmla="*/ 197 h 306"/>
                <a:gd name="T8" fmla="*/ 175 w 298"/>
                <a:gd name="T9" fmla="*/ 306 h 306"/>
              </a:gdLst>
              <a:ahLst/>
              <a:cxnLst>
                <a:cxn ang="0">
                  <a:pos x="T0" y="T1"/>
                </a:cxn>
                <a:cxn ang="0">
                  <a:pos x="T2" y="T3"/>
                </a:cxn>
                <a:cxn ang="0">
                  <a:pos x="T4" y="T5"/>
                </a:cxn>
                <a:cxn ang="0">
                  <a:pos x="T6" y="T7"/>
                </a:cxn>
                <a:cxn ang="0">
                  <a:pos x="T8" y="T9"/>
                </a:cxn>
              </a:cxnLst>
              <a:rect l="0" t="0" r="r" b="b"/>
              <a:pathLst>
                <a:path w="298" h="306">
                  <a:moveTo>
                    <a:pt x="175" y="306"/>
                  </a:moveTo>
                  <a:lnTo>
                    <a:pt x="298" y="109"/>
                  </a:lnTo>
                  <a:lnTo>
                    <a:pt x="124" y="0"/>
                  </a:lnTo>
                  <a:lnTo>
                    <a:pt x="0" y="197"/>
                  </a:lnTo>
                  <a:lnTo>
                    <a:pt x="175" y="30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2">
              <a:extLst>
                <a:ext uri="{FF2B5EF4-FFF2-40B4-BE49-F238E27FC236}">
                  <a16:creationId xmlns:a16="http://schemas.microsoft.com/office/drawing/2014/main" id="{7603C171-D14B-40DA-B00F-E2216E4E4AC5}"/>
                </a:ext>
              </a:extLst>
            </p:cNvPr>
            <p:cNvSpPr>
              <a:spLocks/>
            </p:cNvSpPr>
            <p:nvPr userDrawn="1"/>
          </p:nvSpPr>
          <p:spPr bwMode="auto">
            <a:xfrm>
              <a:off x="-1799558" y="3496433"/>
              <a:ext cx="306388" cy="217488"/>
            </a:xfrm>
            <a:custGeom>
              <a:avLst/>
              <a:gdLst>
                <a:gd name="T0" fmla="*/ 0 w 193"/>
                <a:gd name="T1" fmla="*/ 28 h 137"/>
                <a:gd name="T2" fmla="*/ 175 w 193"/>
                <a:gd name="T3" fmla="*/ 137 h 137"/>
                <a:gd name="T4" fmla="*/ 193 w 193"/>
                <a:gd name="T5" fmla="*/ 108 h 137"/>
                <a:gd name="T6" fmla="*/ 19 w 193"/>
                <a:gd name="T7" fmla="*/ 0 h 137"/>
                <a:gd name="T8" fmla="*/ 0 w 193"/>
                <a:gd name="T9" fmla="*/ 28 h 137"/>
              </a:gdLst>
              <a:ahLst/>
              <a:cxnLst>
                <a:cxn ang="0">
                  <a:pos x="T0" y="T1"/>
                </a:cxn>
                <a:cxn ang="0">
                  <a:pos x="T2" y="T3"/>
                </a:cxn>
                <a:cxn ang="0">
                  <a:pos x="T4" y="T5"/>
                </a:cxn>
                <a:cxn ang="0">
                  <a:pos x="T6" y="T7"/>
                </a:cxn>
                <a:cxn ang="0">
                  <a:pos x="T8" y="T9"/>
                </a:cxn>
              </a:cxnLst>
              <a:rect l="0" t="0" r="r" b="b"/>
              <a:pathLst>
                <a:path w="193" h="137">
                  <a:moveTo>
                    <a:pt x="0" y="28"/>
                  </a:moveTo>
                  <a:lnTo>
                    <a:pt x="175" y="137"/>
                  </a:lnTo>
                  <a:lnTo>
                    <a:pt x="193" y="108"/>
                  </a:lnTo>
                  <a:lnTo>
                    <a:pt x="19" y="0"/>
                  </a:lnTo>
                  <a:lnTo>
                    <a:pt x="0" y="2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3">
              <a:extLst>
                <a:ext uri="{FF2B5EF4-FFF2-40B4-BE49-F238E27FC236}">
                  <a16:creationId xmlns:a16="http://schemas.microsoft.com/office/drawing/2014/main" id="{8E0A0692-67BC-485D-B2CC-4FA6E597CA43}"/>
                </a:ext>
              </a:extLst>
            </p:cNvPr>
            <p:cNvSpPr>
              <a:spLocks/>
            </p:cNvSpPr>
            <p:nvPr userDrawn="1"/>
          </p:nvSpPr>
          <p:spPr bwMode="auto">
            <a:xfrm>
              <a:off x="-1737645" y="3075745"/>
              <a:ext cx="504825" cy="538163"/>
            </a:xfrm>
            <a:custGeom>
              <a:avLst/>
              <a:gdLst>
                <a:gd name="T0" fmla="*/ 175 w 318"/>
                <a:gd name="T1" fmla="*/ 339 h 339"/>
                <a:gd name="T2" fmla="*/ 318 w 318"/>
                <a:gd name="T3" fmla="*/ 106 h 339"/>
                <a:gd name="T4" fmla="*/ 144 w 318"/>
                <a:gd name="T5" fmla="*/ 0 h 339"/>
                <a:gd name="T6" fmla="*/ 0 w 318"/>
                <a:gd name="T7" fmla="*/ 230 h 339"/>
                <a:gd name="T8" fmla="*/ 175 w 318"/>
                <a:gd name="T9" fmla="*/ 339 h 339"/>
              </a:gdLst>
              <a:ahLst/>
              <a:cxnLst>
                <a:cxn ang="0">
                  <a:pos x="T0" y="T1"/>
                </a:cxn>
                <a:cxn ang="0">
                  <a:pos x="T2" y="T3"/>
                </a:cxn>
                <a:cxn ang="0">
                  <a:pos x="T4" y="T5"/>
                </a:cxn>
                <a:cxn ang="0">
                  <a:pos x="T6" y="T7"/>
                </a:cxn>
                <a:cxn ang="0">
                  <a:pos x="T8" y="T9"/>
                </a:cxn>
              </a:cxnLst>
              <a:rect l="0" t="0" r="r" b="b"/>
              <a:pathLst>
                <a:path w="318" h="339">
                  <a:moveTo>
                    <a:pt x="175" y="339"/>
                  </a:moveTo>
                  <a:lnTo>
                    <a:pt x="318" y="106"/>
                  </a:lnTo>
                  <a:lnTo>
                    <a:pt x="144" y="0"/>
                  </a:lnTo>
                  <a:lnTo>
                    <a:pt x="0" y="230"/>
                  </a:lnTo>
                  <a:lnTo>
                    <a:pt x="175" y="339"/>
                  </a:lnTo>
                  <a:close/>
                </a:path>
              </a:pathLst>
            </a:custGeom>
            <a:solidFill>
              <a:srgbClr val="3FA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4">
              <a:extLst>
                <a:ext uri="{FF2B5EF4-FFF2-40B4-BE49-F238E27FC236}">
                  <a16:creationId xmlns:a16="http://schemas.microsoft.com/office/drawing/2014/main" id="{F447A735-0BBE-4B6D-9C36-5CB28E467BA4}"/>
                </a:ext>
              </a:extLst>
            </p:cNvPr>
            <p:cNvSpPr>
              <a:spLocks/>
            </p:cNvSpPr>
            <p:nvPr userDrawn="1"/>
          </p:nvSpPr>
          <p:spPr bwMode="auto">
            <a:xfrm>
              <a:off x="-1474120" y="2856670"/>
              <a:ext cx="433388" cy="331788"/>
            </a:xfrm>
            <a:custGeom>
              <a:avLst/>
              <a:gdLst>
                <a:gd name="T0" fmla="*/ 84 w 133"/>
                <a:gd name="T1" fmla="*/ 102 h 102"/>
                <a:gd name="T2" fmla="*/ 133 w 133"/>
                <a:gd name="T3" fmla="*/ 24 h 102"/>
                <a:gd name="T4" fmla="*/ 0 w 133"/>
                <a:gd name="T5" fmla="*/ 50 h 102"/>
                <a:gd name="T6" fmla="*/ 84 w 133"/>
                <a:gd name="T7" fmla="*/ 102 h 102"/>
              </a:gdLst>
              <a:ahLst/>
              <a:cxnLst>
                <a:cxn ang="0">
                  <a:pos x="T0" y="T1"/>
                </a:cxn>
                <a:cxn ang="0">
                  <a:pos x="T2" y="T3"/>
                </a:cxn>
                <a:cxn ang="0">
                  <a:pos x="T4" y="T5"/>
                </a:cxn>
                <a:cxn ang="0">
                  <a:pos x="T6" y="T7"/>
                </a:cxn>
              </a:cxnLst>
              <a:rect l="0" t="0" r="r" b="b"/>
              <a:pathLst>
                <a:path w="133" h="102">
                  <a:moveTo>
                    <a:pt x="84" y="102"/>
                  </a:moveTo>
                  <a:cubicBezTo>
                    <a:pt x="133" y="24"/>
                    <a:pt x="133" y="24"/>
                    <a:pt x="133" y="24"/>
                  </a:cubicBezTo>
                  <a:cubicBezTo>
                    <a:pt x="86" y="0"/>
                    <a:pt x="30" y="11"/>
                    <a:pt x="0" y="50"/>
                  </a:cubicBezTo>
                  <a:lnTo>
                    <a:pt x="84" y="102"/>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5">
              <a:extLst>
                <a:ext uri="{FF2B5EF4-FFF2-40B4-BE49-F238E27FC236}">
                  <a16:creationId xmlns:a16="http://schemas.microsoft.com/office/drawing/2014/main" id="{67BEF1D9-C6E7-4322-8D51-C444D41D3703}"/>
                </a:ext>
              </a:extLst>
            </p:cNvPr>
            <p:cNvSpPr>
              <a:spLocks noEditPoints="1"/>
            </p:cNvSpPr>
            <p:nvPr userDrawn="1"/>
          </p:nvSpPr>
          <p:spPr bwMode="auto">
            <a:xfrm>
              <a:off x="-2288508" y="1878770"/>
              <a:ext cx="4448175" cy="4659313"/>
            </a:xfrm>
            <a:custGeom>
              <a:avLst/>
              <a:gdLst>
                <a:gd name="T0" fmla="*/ 1334 w 1365"/>
                <a:gd name="T1" fmla="*/ 421 h 1429"/>
                <a:gd name="T2" fmla="*/ 1112 w 1365"/>
                <a:gd name="T3" fmla="*/ 284 h 1429"/>
                <a:gd name="T4" fmla="*/ 790 w 1365"/>
                <a:gd name="T5" fmla="*/ 85 h 1429"/>
                <a:gd name="T6" fmla="*/ 393 w 1365"/>
                <a:gd name="T7" fmla="*/ 307 h 1429"/>
                <a:gd name="T8" fmla="*/ 147 w 1365"/>
                <a:gd name="T9" fmla="*/ 477 h 1429"/>
                <a:gd name="T10" fmla="*/ 58 w 1365"/>
                <a:gd name="T11" fmla="*/ 621 h 1429"/>
                <a:gd name="T12" fmla="*/ 887 w 1365"/>
                <a:gd name="T13" fmla="*/ 1266 h 1429"/>
                <a:gd name="T14" fmla="*/ 1115 w 1365"/>
                <a:gd name="T15" fmla="*/ 1117 h 1429"/>
                <a:gd name="T16" fmla="*/ 1211 w 1365"/>
                <a:gd name="T17" fmla="*/ 962 h 1429"/>
                <a:gd name="T18" fmla="*/ 28 w 1365"/>
                <a:gd name="T19" fmla="*/ 936 h 1429"/>
                <a:gd name="T20" fmla="*/ 182 w 1365"/>
                <a:gd name="T21" fmla="*/ 686 h 1429"/>
                <a:gd name="T22" fmla="*/ 271 w 1365"/>
                <a:gd name="T23" fmla="*/ 542 h 1429"/>
                <a:gd name="T24" fmla="*/ 411 w 1365"/>
                <a:gd name="T25" fmla="*/ 317 h 1429"/>
                <a:gd name="T26" fmla="*/ 560 w 1365"/>
                <a:gd name="T27" fmla="*/ 456 h 1429"/>
                <a:gd name="T28" fmla="*/ 321 w 1365"/>
                <a:gd name="T29" fmla="*/ 594 h 1429"/>
                <a:gd name="T30" fmla="*/ 243 w 1365"/>
                <a:gd name="T31" fmla="*/ 783 h 1429"/>
                <a:gd name="T32" fmla="*/ 682 w 1365"/>
                <a:gd name="T33" fmla="*/ 1261 h 1429"/>
                <a:gd name="T34" fmla="*/ 849 w 1365"/>
                <a:gd name="T35" fmla="*/ 1140 h 1429"/>
                <a:gd name="T36" fmla="*/ 901 w 1365"/>
                <a:gd name="T37" fmla="*/ 916 h 1429"/>
                <a:gd name="T38" fmla="*/ 1300 w 1365"/>
                <a:gd name="T39" fmla="*/ 476 h 1429"/>
                <a:gd name="T40" fmla="*/ 1095 w 1365"/>
                <a:gd name="T41" fmla="*/ 891 h 1429"/>
                <a:gd name="T42" fmla="*/ 1000 w 1365"/>
                <a:gd name="T43" fmla="*/ 1046 h 1429"/>
                <a:gd name="T44" fmla="*/ 875 w 1365"/>
                <a:gd name="T45" fmla="*/ 1248 h 1429"/>
                <a:gd name="T46" fmla="*/ 159 w 1365"/>
                <a:gd name="T47" fmla="*/ 496 h 1429"/>
                <a:gd name="T48" fmla="*/ 334 w 1365"/>
                <a:gd name="T49" fmla="*/ 402 h 1429"/>
                <a:gd name="T50" fmla="*/ 254 w 1365"/>
                <a:gd name="T51" fmla="*/ 532 h 1429"/>
                <a:gd name="T52" fmla="*/ 225 w 1365"/>
                <a:gd name="T53" fmla="*/ 580 h 1429"/>
                <a:gd name="T54" fmla="*/ 225 w 1365"/>
                <a:gd name="T55" fmla="*/ 580 h 1429"/>
                <a:gd name="T56" fmla="*/ 155 w 1365"/>
                <a:gd name="T57" fmla="*/ 693 h 1429"/>
                <a:gd name="T58" fmla="*/ 327 w 1365"/>
                <a:gd name="T59" fmla="*/ 622 h 1429"/>
                <a:gd name="T60" fmla="*/ 503 w 1365"/>
                <a:gd name="T61" fmla="*/ 759 h 1429"/>
                <a:gd name="T62" fmla="*/ 749 w 1365"/>
                <a:gd name="T63" fmla="*/ 976 h 1429"/>
                <a:gd name="T64" fmla="*/ 842 w 1365"/>
                <a:gd name="T65" fmla="*/ 1121 h 1429"/>
                <a:gd name="T66" fmla="*/ 745 w 1365"/>
                <a:gd name="T67" fmla="*/ 1232 h 1429"/>
                <a:gd name="T68" fmla="*/ 253 w 1365"/>
                <a:gd name="T69" fmla="*/ 802 h 1429"/>
                <a:gd name="T70" fmla="*/ 801 w 1365"/>
                <a:gd name="T71" fmla="*/ 1141 h 1429"/>
                <a:gd name="T72" fmla="*/ 789 w 1365"/>
                <a:gd name="T73" fmla="*/ 806 h 1429"/>
                <a:gd name="T74" fmla="*/ 748 w 1365"/>
                <a:gd name="T75" fmla="*/ 910 h 1429"/>
                <a:gd name="T76" fmla="*/ 800 w 1365"/>
                <a:gd name="T77" fmla="*/ 788 h 1429"/>
                <a:gd name="T78" fmla="*/ 574 w 1365"/>
                <a:gd name="T79" fmla="*/ 714 h 1429"/>
                <a:gd name="T80" fmla="*/ 876 w 1365"/>
                <a:gd name="T81" fmla="*/ 665 h 1429"/>
                <a:gd name="T82" fmla="*/ 526 w 1365"/>
                <a:gd name="T83" fmla="*/ 721 h 1429"/>
                <a:gd name="T84" fmla="*/ 437 w 1365"/>
                <a:gd name="T85" fmla="*/ 760 h 1429"/>
                <a:gd name="T86" fmla="*/ 546 w 1365"/>
                <a:gd name="T87" fmla="*/ 652 h 1429"/>
                <a:gd name="T88" fmla="*/ 425 w 1365"/>
                <a:gd name="T89" fmla="*/ 621 h 1429"/>
                <a:gd name="T90" fmla="*/ 848 w 1365"/>
                <a:gd name="T91" fmla="*/ 920 h 1429"/>
                <a:gd name="T92" fmla="*/ 1126 w 1365"/>
                <a:gd name="T93" fmla="*/ 719 h 1429"/>
                <a:gd name="T94" fmla="*/ 1126 w 1365"/>
                <a:gd name="T95" fmla="*/ 719 h 1429"/>
                <a:gd name="T96" fmla="*/ 1118 w 1365"/>
                <a:gd name="T97" fmla="*/ 311 h 1429"/>
                <a:gd name="T98" fmla="*/ 658 w 1365"/>
                <a:gd name="T99" fmla="*/ 507 h 1429"/>
                <a:gd name="T100" fmla="*/ 856 w 1365"/>
                <a:gd name="T101" fmla="*/ 149 h 1429"/>
                <a:gd name="T102" fmla="*/ 796 w 1365"/>
                <a:gd name="T103" fmla="*/ 112 h 1429"/>
                <a:gd name="T104" fmla="*/ 660 w 1365"/>
                <a:gd name="T105" fmla="*/ 28 h 1429"/>
                <a:gd name="T106" fmla="*/ 1111 w 1365"/>
                <a:gd name="T107" fmla="*/ 1085 h 1429"/>
                <a:gd name="T108" fmla="*/ 1118 w 1365"/>
                <a:gd name="T109" fmla="*/ 893 h 1429"/>
                <a:gd name="T110" fmla="*/ 897 w 1365"/>
                <a:gd name="T111" fmla="*/ 1249 h 1429"/>
                <a:gd name="T112" fmla="*/ 954 w 1365"/>
                <a:gd name="T113" fmla="*/ 1157 h 1429"/>
                <a:gd name="T114" fmla="*/ 954 w 1365"/>
                <a:gd name="T115" fmla="*/ 1157 h 1429"/>
                <a:gd name="T116" fmla="*/ 1122 w 1365"/>
                <a:gd name="T117" fmla="*/ 1068 h 1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65" h="1429">
                  <a:moveTo>
                    <a:pt x="1175" y="800"/>
                  </a:moveTo>
                  <a:cubicBezTo>
                    <a:pt x="1365" y="493"/>
                    <a:pt x="1365" y="493"/>
                    <a:pt x="1365" y="493"/>
                  </a:cubicBezTo>
                  <a:cubicBezTo>
                    <a:pt x="1310" y="459"/>
                    <a:pt x="1310" y="459"/>
                    <a:pt x="1310" y="459"/>
                  </a:cubicBezTo>
                  <a:cubicBezTo>
                    <a:pt x="1334" y="421"/>
                    <a:pt x="1334" y="421"/>
                    <a:pt x="1334" y="421"/>
                  </a:cubicBezTo>
                  <a:cubicBezTo>
                    <a:pt x="1206" y="342"/>
                    <a:pt x="1206" y="342"/>
                    <a:pt x="1206" y="342"/>
                  </a:cubicBezTo>
                  <a:cubicBezTo>
                    <a:pt x="1197" y="337"/>
                    <a:pt x="1197" y="337"/>
                    <a:pt x="1197" y="337"/>
                  </a:cubicBezTo>
                  <a:cubicBezTo>
                    <a:pt x="1120" y="289"/>
                    <a:pt x="1120" y="289"/>
                    <a:pt x="1120" y="289"/>
                  </a:cubicBezTo>
                  <a:cubicBezTo>
                    <a:pt x="1112" y="284"/>
                    <a:pt x="1112" y="284"/>
                    <a:pt x="1112" y="284"/>
                  </a:cubicBezTo>
                  <a:cubicBezTo>
                    <a:pt x="884" y="143"/>
                    <a:pt x="884" y="143"/>
                    <a:pt x="884" y="143"/>
                  </a:cubicBezTo>
                  <a:cubicBezTo>
                    <a:pt x="875" y="138"/>
                    <a:pt x="875" y="138"/>
                    <a:pt x="875" y="138"/>
                  </a:cubicBezTo>
                  <a:cubicBezTo>
                    <a:pt x="798" y="90"/>
                    <a:pt x="798" y="90"/>
                    <a:pt x="798" y="90"/>
                  </a:cubicBezTo>
                  <a:cubicBezTo>
                    <a:pt x="790" y="85"/>
                    <a:pt x="790" y="85"/>
                    <a:pt x="790" y="85"/>
                  </a:cubicBezTo>
                  <a:cubicBezTo>
                    <a:pt x="653" y="0"/>
                    <a:pt x="653" y="0"/>
                    <a:pt x="653" y="0"/>
                  </a:cubicBezTo>
                  <a:cubicBezTo>
                    <a:pt x="630" y="39"/>
                    <a:pt x="630" y="39"/>
                    <a:pt x="630" y="39"/>
                  </a:cubicBezTo>
                  <a:cubicBezTo>
                    <a:pt x="579" y="7"/>
                    <a:pt x="579" y="7"/>
                    <a:pt x="579" y="7"/>
                  </a:cubicBezTo>
                  <a:cubicBezTo>
                    <a:pt x="393" y="307"/>
                    <a:pt x="393" y="307"/>
                    <a:pt x="393" y="307"/>
                  </a:cubicBezTo>
                  <a:cubicBezTo>
                    <a:pt x="334" y="276"/>
                    <a:pt x="261" y="293"/>
                    <a:pt x="227" y="348"/>
                  </a:cubicBezTo>
                  <a:cubicBezTo>
                    <a:pt x="222" y="356"/>
                    <a:pt x="222" y="356"/>
                    <a:pt x="222" y="356"/>
                  </a:cubicBezTo>
                  <a:cubicBezTo>
                    <a:pt x="152" y="469"/>
                    <a:pt x="152" y="469"/>
                    <a:pt x="152" y="469"/>
                  </a:cubicBezTo>
                  <a:cubicBezTo>
                    <a:pt x="147" y="477"/>
                    <a:pt x="147" y="477"/>
                    <a:pt x="147" y="477"/>
                  </a:cubicBezTo>
                  <a:cubicBezTo>
                    <a:pt x="128" y="508"/>
                    <a:pt x="128" y="508"/>
                    <a:pt x="128" y="508"/>
                  </a:cubicBezTo>
                  <a:cubicBezTo>
                    <a:pt x="123" y="517"/>
                    <a:pt x="123" y="517"/>
                    <a:pt x="123" y="517"/>
                  </a:cubicBezTo>
                  <a:cubicBezTo>
                    <a:pt x="63" y="613"/>
                    <a:pt x="63" y="613"/>
                    <a:pt x="63" y="613"/>
                  </a:cubicBezTo>
                  <a:cubicBezTo>
                    <a:pt x="58" y="621"/>
                    <a:pt x="58" y="621"/>
                    <a:pt x="58" y="621"/>
                  </a:cubicBezTo>
                  <a:cubicBezTo>
                    <a:pt x="24" y="676"/>
                    <a:pt x="41" y="749"/>
                    <a:pt x="96" y="788"/>
                  </a:cubicBezTo>
                  <a:cubicBezTo>
                    <a:pt x="0" y="943"/>
                    <a:pt x="0" y="943"/>
                    <a:pt x="0" y="943"/>
                  </a:cubicBezTo>
                  <a:cubicBezTo>
                    <a:pt x="786" y="1429"/>
                    <a:pt x="786" y="1429"/>
                    <a:pt x="786" y="1429"/>
                  </a:cubicBezTo>
                  <a:cubicBezTo>
                    <a:pt x="887" y="1266"/>
                    <a:pt x="887" y="1266"/>
                    <a:pt x="887" y="1266"/>
                  </a:cubicBezTo>
                  <a:cubicBezTo>
                    <a:pt x="944" y="1296"/>
                    <a:pt x="1015" y="1280"/>
                    <a:pt x="1048" y="1227"/>
                  </a:cubicBezTo>
                  <a:cubicBezTo>
                    <a:pt x="1053" y="1218"/>
                    <a:pt x="1053" y="1218"/>
                    <a:pt x="1053" y="1218"/>
                  </a:cubicBezTo>
                  <a:cubicBezTo>
                    <a:pt x="1110" y="1126"/>
                    <a:pt x="1110" y="1126"/>
                    <a:pt x="1110" y="1126"/>
                  </a:cubicBezTo>
                  <a:cubicBezTo>
                    <a:pt x="1115" y="1117"/>
                    <a:pt x="1115" y="1117"/>
                    <a:pt x="1115" y="1117"/>
                  </a:cubicBezTo>
                  <a:cubicBezTo>
                    <a:pt x="1134" y="1087"/>
                    <a:pt x="1134" y="1087"/>
                    <a:pt x="1134" y="1087"/>
                  </a:cubicBezTo>
                  <a:cubicBezTo>
                    <a:pt x="1139" y="1079"/>
                    <a:pt x="1139" y="1079"/>
                    <a:pt x="1139" y="1079"/>
                  </a:cubicBezTo>
                  <a:cubicBezTo>
                    <a:pt x="1206" y="971"/>
                    <a:pt x="1206" y="971"/>
                    <a:pt x="1206" y="971"/>
                  </a:cubicBezTo>
                  <a:cubicBezTo>
                    <a:pt x="1211" y="962"/>
                    <a:pt x="1211" y="962"/>
                    <a:pt x="1211" y="962"/>
                  </a:cubicBezTo>
                  <a:cubicBezTo>
                    <a:pt x="1244" y="909"/>
                    <a:pt x="1227" y="839"/>
                    <a:pt x="1175" y="800"/>
                  </a:cubicBezTo>
                  <a:close/>
                  <a:moveTo>
                    <a:pt x="869" y="1256"/>
                  </a:moveTo>
                  <a:cubicBezTo>
                    <a:pt x="780" y="1401"/>
                    <a:pt x="780" y="1401"/>
                    <a:pt x="780" y="1401"/>
                  </a:cubicBezTo>
                  <a:cubicBezTo>
                    <a:pt x="28" y="936"/>
                    <a:pt x="28" y="936"/>
                    <a:pt x="28" y="936"/>
                  </a:cubicBezTo>
                  <a:cubicBezTo>
                    <a:pt x="113" y="799"/>
                    <a:pt x="113" y="799"/>
                    <a:pt x="113" y="799"/>
                  </a:cubicBezTo>
                  <a:cubicBezTo>
                    <a:pt x="118" y="791"/>
                    <a:pt x="118" y="791"/>
                    <a:pt x="118" y="791"/>
                  </a:cubicBezTo>
                  <a:cubicBezTo>
                    <a:pt x="177" y="695"/>
                    <a:pt x="177" y="695"/>
                    <a:pt x="177" y="695"/>
                  </a:cubicBezTo>
                  <a:cubicBezTo>
                    <a:pt x="182" y="686"/>
                    <a:pt x="182" y="686"/>
                    <a:pt x="182" y="686"/>
                  </a:cubicBezTo>
                  <a:cubicBezTo>
                    <a:pt x="242" y="590"/>
                    <a:pt x="242" y="590"/>
                    <a:pt x="242" y="590"/>
                  </a:cubicBezTo>
                  <a:cubicBezTo>
                    <a:pt x="247" y="582"/>
                    <a:pt x="247" y="582"/>
                    <a:pt x="247" y="582"/>
                  </a:cubicBezTo>
                  <a:cubicBezTo>
                    <a:pt x="266" y="551"/>
                    <a:pt x="266" y="551"/>
                    <a:pt x="266" y="551"/>
                  </a:cubicBezTo>
                  <a:cubicBezTo>
                    <a:pt x="271" y="542"/>
                    <a:pt x="271" y="542"/>
                    <a:pt x="271" y="542"/>
                  </a:cubicBezTo>
                  <a:cubicBezTo>
                    <a:pt x="341" y="430"/>
                    <a:pt x="341" y="430"/>
                    <a:pt x="341" y="430"/>
                  </a:cubicBezTo>
                  <a:cubicBezTo>
                    <a:pt x="346" y="421"/>
                    <a:pt x="346" y="421"/>
                    <a:pt x="346" y="421"/>
                  </a:cubicBezTo>
                  <a:cubicBezTo>
                    <a:pt x="405" y="326"/>
                    <a:pt x="405" y="326"/>
                    <a:pt x="405" y="326"/>
                  </a:cubicBezTo>
                  <a:cubicBezTo>
                    <a:pt x="411" y="317"/>
                    <a:pt x="411" y="317"/>
                    <a:pt x="411" y="317"/>
                  </a:cubicBezTo>
                  <a:cubicBezTo>
                    <a:pt x="585" y="35"/>
                    <a:pt x="585" y="35"/>
                    <a:pt x="585" y="35"/>
                  </a:cubicBezTo>
                  <a:cubicBezTo>
                    <a:pt x="619" y="56"/>
                    <a:pt x="619" y="56"/>
                    <a:pt x="619" y="56"/>
                  </a:cubicBezTo>
                  <a:cubicBezTo>
                    <a:pt x="463" y="309"/>
                    <a:pt x="463" y="309"/>
                    <a:pt x="463" y="309"/>
                  </a:cubicBezTo>
                  <a:cubicBezTo>
                    <a:pt x="442" y="343"/>
                    <a:pt x="503" y="406"/>
                    <a:pt x="560" y="456"/>
                  </a:cubicBezTo>
                  <a:cubicBezTo>
                    <a:pt x="479" y="588"/>
                    <a:pt x="479" y="588"/>
                    <a:pt x="479" y="588"/>
                  </a:cubicBezTo>
                  <a:cubicBezTo>
                    <a:pt x="453" y="577"/>
                    <a:pt x="423" y="587"/>
                    <a:pt x="408" y="611"/>
                  </a:cubicBezTo>
                  <a:cubicBezTo>
                    <a:pt x="391" y="638"/>
                    <a:pt x="391" y="638"/>
                    <a:pt x="391" y="638"/>
                  </a:cubicBezTo>
                  <a:cubicBezTo>
                    <a:pt x="321" y="594"/>
                    <a:pt x="321" y="594"/>
                    <a:pt x="321" y="594"/>
                  </a:cubicBezTo>
                  <a:cubicBezTo>
                    <a:pt x="228" y="744"/>
                    <a:pt x="228" y="744"/>
                    <a:pt x="228" y="744"/>
                  </a:cubicBezTo>
                  <a:cubicBezTo>
                    <a:pt x="223" y="753"/>
                    <a:pt x="223" y="753"/>
                    <a:pt x="223" y="753"/>
                  </a:cubicBezTo>
                  <a:cubicBezTo>
                    <a:pt x="227" y="755"/>
                    <a:pt x="227" y="755"/>
                    <a:pt x="227" y="755"/>
                  </a:cubicBezTo>
                  <a:cubicBezTo>
                    <a:pt x="228" y="763"/>
                    <a:pt x="233" y="772"/>
                    <a:pt x="243" y="783"/>
                  </a:cubicBezTo>
                  <a:cubicBezTo>
                    <a:pt x="241" y="786"/>
                    <a:pt x="238" y="789"/>
                    <a:pt x="236" y="792"/>
                  </a:cubicBezTo>
                  <a:cubicBezTo>
                    <a:pt x="180" y="883"/>
                    <a:pt x="180" y="883"/>
                    <a:pt x="180" y="883"/>
                  </a:cubicBezTo>
                  <a:cubicBezTo>
                    <a:pt x="163" y="910"/>
                    <a:pt x="172" y="946"/>
                    <a:pt x="199" y="962"/>
                  </a:cubicBezTo>
                  <a:cubicBezTo>
                    <a:pt x="682" y="1261"/>
                    <a:pt x="682" y="1261"/>
                    <a:pt x="682" y="1261"/>
                  </a:cubicBezTo>
                  <a:cubicBezTo>
                    <a:pt x="709" y="1278"/>
                    <a:pt x="745" y="1269"/>
                    <a:pt x="762" y="1242"/>
                  </a:cubicBezTo>
                  <a:cubicBezTo>
                    <a:pt x="818" y="1151"/>
                    <a:pt x="818" y="1151"/>
                    <a:pt x="818" y="1151"/>
                  </a:cubicBezTo>
                  <a:cubicBezTo>
                    <a:pt x="821" y="1148"/>
                    <a:pt x="822" y="1143"/>
                    <a:pt x="824" y="1139"/>
                  </a:cubicBezTo>
                  <a:cubicBezTo>
                    <a:pt x="835" y="1141"/>
                    <a:pt x="843" y="1142"/>
                    <a:pt x="849" y="1140"/>
                  </a:cubicBezTo>
                  <a:cubicBezTo>
                    <a:pt x="852" y="1142"/>
                    <a:pt x="852" y="1142"/>
                    <a:pt x="852" y="1142"/>
                  </a:cubicBezTo>
                  <a:cubicBezTo>
                    <a:pt x="950" y="983"/>
                    <a:pt x="950" y="983"/>
                    <a:pt x="950" y="983"/>
                  </a:cubicBezTo>
                  <a:cubicBezTo>
                    <a:pt x="885" y="942"/>
                    <a:pt x="885" y="942"/>
                    <a:pt x="885" y="942"/>
                  </a:cubicBezTo>
                  <a:cubicBezTo>
                    <a:pt x="901" y="916"/>
                    <a:pt x="901" y="916"/>
                    <a:pt x="901" y="916"/>
                  </a:cubicBezTo>
                  <a:cubicBezTo>
                    <a:pt x="915" y="893"/>
                    <a:pt x="912" y="865"/>
                    <a:pt x="894" y="846"/>
                  </a:cubicBezTo>
                  <a:cubicBezTo>
                    <a:pt x="977" y="712"/>
                    <a:pt x="977" y="712"/>
                    <a:pt x="977" y="712"/>
                  </a:cubicBezTo>
                  <a:cubicBezTo>
                    <a:pt x="1043" y="739"/>
                    <a:pt x="1123" y="762"/>
                    <a:pt x="1143" y="730"/>
                  </a:cubicBezTo>
                  <a:cubicBezTo>
                    <a:pt x="1300" y="476"/>
                    <a:pt x="1300" y="476"/>
                    <a:pt x="1300" y="476"/>
                  </a:cubicBezTo>
                  <a:cubicBezTo>
                    <a:pt x="1337" y="500"/>
                    <a:pt x="1337" y="500"/>
                    <a:pt x="1337" y="500"/>
                  </a:cubicBezTo>
                  <a:cubicBezTo>
                    <a:pt x="1158" y="790"/>
                    <a:pt x="1158" y="790"/>
                    <a:pt x="1158" y="790"/>
                  </a:cubicBezTo>
                  <a:cubicBezTo>
                    <a:pt x="1153" y="798"/>
                    <a:pt x="1153" y="798"/>
                    <a:pt x="1153" y="798"/>
                  </a:cubicBezTo>
                  <a:cubicBezTo>
                    <a:pt x="1095" y="891"/>
                    <a:pt x="1095" y="891"/>
                    <a:pt x="1095" y="891"/>
                  </a:cubicBezTo>
                  <a:cubicBezTo>
                    <a:pt x="1090" y="899"/>
                    <a:pt x="1090" y="899"/>
                    <a:pt x="1090" y="899"/>
                  </a:cubicBezTo>
                  <a:cubicBezTo>
                    <a:pt x="1023" y="1007"/>
                    <a:pt x="1023" y="1007"/>
                    <a:pt x="1023" y="1007"/>
                  </a:cubicBezTo>
                  <a:cubicBezTo>
                    <a:pt x="1018" y="1016"/>
                    <a:pt x="1018" y="1016"/>
                    <a:pt x="1018" y="1016"/>
                  </a:cubicBezTo>
                  <a:cubicBezTo>
                    <a:pt x="1000" y="1046"/>
                    <a:pt x="1000" y="1046"/>
                    <a:pt x="1000" y="1046"/>
                  </a:cubicBezTo>
                  <a:cubicBezTo>
                    <a:pt x="994" y="1054"/>
                    <a:pt x="994" y="1054"/>
                    <a:pt x="994" y="1054"/>
                  </a:cubicBezTo>
                  <a:cubicBezTo>
                    <a:pt x="937" y="1147"/>
                    <a:pt x="937" y="1147"/>
                    <a:pt x="937" y="1147"/>
                  </a:cubicBezTo>
                  <a:cubicBezTo>
                    <a:pt x="932" y="1155"/>
                    <a:pt x="932" y="1155"/>
                    <a:pt x="932" y="1155"/>
                  </a:cubicBezTo>
                  <a:cubicBezTo>
                    <a:pt x="875" y="1248"/>
                    <a:pt x="875" y="1248"/>
                    <a:pt x="875" y="1248"/>
                  </a:cubicBezTo>
                  <a:lnTo>
                    <a:pt x="869" y="1256"/>
                  </a:lnTo>
                  <a:close/>
                  <a:moveTo>
                    <a:pt x="235" y="563"/>
                  </a:moveTo>
                  <a:cubicBezTo>
                    <a:pt x="150" y="510"/>
                    <a:pt x="150" y="510"/>
                    <a:pt x="150" y="510"/>
                  </a:cubicBezTo>
                  <a:cubicBezTo>
                    <a:pt x="159" y="496"/>
                    <a:pt x="159" y="496"/>
                    <a:pt x="159" y="496"/>
                  </a:cubicBezTo>
                  <a:cubicBezTo>
                    <a:pt x="244" y="549"/>
                    <a:pt x="244" y="549"/>
                    <a:pt x="244" y="549"/>
                  </a:cubicBezTo>
                  <a:lnTo>
                    <a:pt x="235" y="563"/>
                  </a:lnTo>
                  <a:close/>
                  <a:moveTo>
                    <a:pt x="383" y="324"/>
                  </a:moveTo>
                  <a:cubicBezTo>
                    <a:pt x="334" y="402"/>
                    <a:pt x="334" y="402"/>
                    <a:pt x="334" y="402"/>
                  </a:cubicBezTo>
                  <a:cubicBezTo>
                    <a:pt x="250" y="350"/>
                    <a:pt x="250" y="350"/>
                    <a:pt x="250" y="350"/>
                  </a:cubicBezTo>
                  <a:cubicBezTo>
                    <a:pt x="280" y="311"/>
                    <a:pt x="336" y="300"/>
                    <a:pt x="383" y="324"/>
                  </a:cubicBezTo>
                  <a:close/>
                  <a:moveTo>
                    <a:pt x="324" y="419"/>
                  </a:moveTo>
                  <a:cubicBezTo>
                    <a:pt x="254" y="532"/>
                    <a:pt x="254" y="532"/>
                    <a:pt x="254" y="532"/>
                  </a:cubicBezTo>
                  <a:cubicBezTo>
                    <a:pt x="169" y="479"/>
                    <a:pt x="169" y="479"/>
                    <a:pt x="169" y="479"/>
                  </a:cubicBezTo>
                  <a:cubicBezTo>
                    <a:pt x="239" y="367"/>
                    <a:pt x="239" y="367"/>
                    <a:pt x="239" y="367"/>
                  </a:cubicBezTo>
                  <a:lnTo>
                    <a:pt x="324" y="419"/>
                  </a:lnTo>
                  <a:close/>
                  <a:moveTo>
                    <a:pt x="225" y="580"/>
                  </a:moveTo>
                  <a:cubicBezTo>
                    <a:pt x="165" y="676"/>
                    <a:pt x="165" y="676"/>
                    <a:pt x="165" y="676"/>
                  </a:cubicBezTo>
                  <a:cubicBezTo>
                    <a:pt x="80" y="623"/>
                    <a:pt x="80" y="623"/>
                    <a:pt x="80" y="623"/>
                  </a:cubicBezTo>
                  <a:cubicBezTo>
                    <a:pt x="140" y="527"/>
                    <a:pt x="140" y="527"/>
                    <a:pt x="140" y="527"/>
                  </a:cubicBezTo>
                  <a:lnTo>
                    <a:pt x="225" y="580"/>
                  </a:lnTo>
                  <a:close/>
                  <a:moveTo>
                    <a:pt x="155" y="693"/>
                  </a:moveTo>
                  <a:cubicBezTo>
                    <a:pt x="106" y="771"/>
                    <a:pt x="106" y="771"/>
                    <a:pt x="106" y="771"/>
                  </a:cubicBezTo>
                  <a:cubicBezTo>
                    <a:pt x="64" y="740"/>
                    <a:pt x="49" y="685"/>
                    <a:pt x="70" y="641"/>
                  </a:cubicBezTo>
                  <a:lnTo>
                    <a:pt x="155" y="693"/>
                  </a:lnTo>
                  <a:close/>
                  <a:moveTo>
                    <a:pt x="525" y="968"/>
                  </a:moveTo>
                  <a:cubicBezTo>
                    <a:pt x="408" y="896"/>
                    <a:pt x="306" y="821"/>
                    <a:pt x="264" y="777"/>
                  </a:cubicBezTo>
                  <a:cubicBezTo>
                    <a:pt x="249" y="761"/>
                    <a:pt x="247" y="754"/>
                    <a:pt x="246" y="753"/>
                  </a:cubicBezTo>
                  <a:cubicBezTo>
                    <a:pt x="327" y="622"/>
                    <a:pt x="327" y="622"/>
                    <a:pt x="327" y="622"/>
                  </a:cubicBezTo>
                  <a:cubicBezTo>
                    <a:pt x="422" y="680"/>
                    <a:pt x="422" y="680"/>
                    <a:pt x="422" y="680"/>
                  </a:cubicBezTo>
                  <a:cubicBezTo>
                    <a:pt x="409" y="701"/>
                    <a:pt x="409" y="701"/>
                    <a:pt x="409" y="701"/>
                  </a:cubicBezTo>
                  <a:cubicBezTo>
                    <a:pt x="393" y="727"/>
                    <a:pt x="401" y="761"/>
                    <a:pt x="427" y="777"/>
                  </a:cubicBezTo>
                  <a:cubicBezTo>
                    <a:pt x="453" y="793"/>
                    <a:pt x="487" y="785"/>
                    <a:pt x="503" y="759"/>
                  </a:cubicBezTo>
                  <a:cubicBezTo>
                    <a:pt x="516" y="738"/>
                    <a:pt x="516" y="738"/>
                    <a:pt x="516" y="738"/>
                  </a:cubicBezTo>
                  <a:cubicBezTo>
                    <a:pt x="744" y="879"/>
                    <a:pt x="744" y="879"/>
                    <a:pt x="744" y="879"/>
                  </a:cubicBezTo>
                  <a:cubicBezTo>
                    <a:pt x="731" y="900"/>
                    <a:pt x="731" y="900"/>
                    <a:pt x="731" y="900"/>
                  </a:cubicBezTo>
                  <a:cubicBezTo>
                    <a:pt x="715" y="926"/>
                    <a:pt x="723" y="960"/>
                    <a:pt x="749" y="976"/>
                  </a:cubicBezTo>
                  <a:cubicBezTo>
                    <a:pt x="775" y="992"/>
                    <a:pt x="809" y="984"/>
                    <a:pt x="825" y="958"/>
                  </a:cubicBezTo>
                  <a:cubicBezTo>
                    <a:pt x="838" y="937"/>
                    <a:pt x="838" y="937"/>
                    <a:pt x="838" y="937"/>
                  </a:cubicBezTo>
                  <a:cubicBezTo>
                    <a:pt x="923" y="990"/>
                    <a:pt x="923" y="990"/>
                    <a:pt x="923" y="990"/>
                  </a:cubicBezTo>
                  <a:cubicBezTo>
                    <a:pt x="842" y="1121"/>
                    <a:pt x="842" y="1121"/>
                    <a:pt x="842" y="1121"/>
                  </a:cubicBezTo>
                  <a:cubicBezTo>
                    <a:pt x="840" y="1121"/>
                    <a:pt x="834" y="1122"/>
                    <a:pt x="819" y="1118"/>
                  </a:cubicBezTo>
                  <a:cubicBezTo>
                    <a:pt x="763" y="1102"/>
                    <a:pt x="648" y="1044"/>
                    <a:pt x="525" y="968"/>
                  </a:cubicBezTo>
                  <a:close/>
                  <a:moveTo>
                    <a:pt x="801" y="1141"/>
                  </a:moveTo>
                  <a:cubicBezTo>
                    <a:pt x="745" y="1232"/>
                    <a:pt x="745" y="1232"/>
                    <a:pt x="745" y="1232"/>
                  </a:cubicBezTo>
                  <a:cubicBezTo>
                    <a:pt x="734" y="1249"/>
                    <a:pt x="711" y="1255"/>
                    <a:pt x="693" y="1244"/>
                  </a:cubicBezTo>
                  <a:cubicBezTo>
                    <a:pt x="210" y="945"/>
                    <a:pt x="210" y="945"/>
                    <a:pt x="210" y="945"/>
                  </a:cubicBezTo>
                  <a:cubicBezTo>
                    <a:pt x="192" y="934"/>
                    <a:pt x="186" y="911"/>
                    <a:pt x="197" y="893"/>
                  </a:cubicBezTo>
                  <a:cubicBezTo>
                    <a:pt x="253" y="802"/>
                    <a:pt x="253" y="802"/>
                    <a:pt x="253" y="802"/>
                  </a:cubicBezTo>
                  <a:cubicBezTo>
                    <a:pt x="254" y="801"/>
                    <a:pt x="256" y="799"/>
                    <a:pt x="257" y="798"/>
                  </a:cubicBezTo>
                  <a:cubicBezTo>
                    <a:pt x="304" y="844"/>
                    <a:pt x="401" y="915"/>
                    <a:pt x="514" y="985"/>
                  </a:cubicBezTo>
                  <a:cubicBezTo>
                    <a:pt x="632" y="1058"/>
                    <a:pt x="744" y="1115"/>
                    <a:pt x="805" y="1134"/>
                  </a:cubicBezTo>
                  <a:cubicBezTo>
                    <a:pt x="804" y="1136"/>
                    <a:pt x="803" y="1139"/>
                    <a:pt x="801" y="1141"/>
                  </a:cubicBezTo>
                  <a:close/>
                  <a:moveTo>
                    <a:pt x="754" y="862"/>
                  </a:moveTo>
                  <a:cubicBezTo>
                    <a:pt x="735" y="850"/>
                    <a:pt x="735" y="850"/>
                    <a:pt x="735" y="850"/>
                  </a:cubicBezTo>
                  <a:cubicBezTo>
                    <a:pt x="751" y="823"/>
                    <a:pt x="751" y="823"/>
                    <a:pt x="751" y="823"/>
                  </a:cubicBezTo>
                  <a:cubicBezTo>
                    <a:pt x="760" y="810"/>
                    <a:pt x="774" y="804"/>
                    <a:pt x="789" y="806"/>
                  </a:cubicBezTo>
                  <a:lnTo>
                    <a:pt x="754" y="862"/>
                  </a:lnTo>
                  <a:close/>
                  <a:moveTo>
                    <a:pt x="808" y="948"/>
                  </a:moveTo>
                  <a:cubicBezTo>
                    <a:pt x="798" y="964"/>
                    <a:pt x="776" y="969"/>
                    <a:pt x="759" y="959"/>
                  </a:cubicBezTo>
                  <a:cubicBezTo>
                    <a:pt x="743" y="949"/>
                    <a:pt x="738" y="927"/>
                    <a:pt x="748" y="910"/>
                  </a:cubicBezTo>
                  <a:cubicBezTo>
                    <a:pt x="808" y="813"/>
                    <a:pt x="808" y="813"/>
                    <a:pt x="808" y="813"/>
                  </a:cubicBezTo>
                  <a:cubicBezTo>
                    <a:pt x="868" y="851"/>
                    <a:pt x="868" y="851"/>
                    <a:pt x="868" y="851"/>
                  </a:cubicBezTo>
                  <a:lnTo>
                    <a:pt x="808" y="948"/>
                  </a:lnTo>
                  <a:close/>
                  <a:moveTo>
                    <a:pt x="800" y="788"/>
                  </a:moveTo>
                  <a:cubicBezTo>
                    <a:pt x="775" y="780"/>
                    <a:pt x="748" y="790"/>
                    <a:pt x="734" y="813"/>
                  </a:cubicBezTo>
                  <a:cubicBezTo>
                    <a:pt x="718" y="839"/>
                    <a:pt x="718" y="839"/>
                    <a:pt x="718" y="839"/>
                  </a:cubicBezTo>
                  <a:cubicBezTo>
                    <a:pt x="558" y="741"/>
                    <a:pt x="558" y="741"/>
                    <a:pt x="558" y="741"/>
                  </a:cubicBezTo>
                  <a:cubicBezTo>
                    <a:pt x="574" y="714"/>
                    <a:pt x="574" y="714"/>
                    <a:pt x="574" y="714"/>
                  </a:cubicBezTo>
                  <a:cubicBezTo>
                    <a:pt x="587" y="693"/>
                    <a:pt x="586" y="667"/>
                    <a:pt x="571" y="648"/>
                  </a:cubicBezTo>
                  <a:cubicBezTo>
                    <a:pt x="648" y="524"/>
                    <a:pt x="648" y="524"/>
                    <a:pt x="648" y="524"/>
                  </a:cubicBezTo>
                  <a:cubicBezTo>
                    <a:pt x="682" y="549"/>
                    <a:pt x="718" y="573"/>
                    <a:pt x="755" y="596"/>
                  </a:cubicBezTo>
                  <a:cubicBezTo>
                    <a:pt x="796" y="621"/>
                    <a:pt x="836" y="644"/>
                    <a:pt x="876" y="665"/>
                  </a:cubicBezTo>
                  <a:lnTo>
                    <a:pt x="800" y="788"/>
                  </a:lnTo>
                  <a:close/>
                  <a:moveTo>
                    <a:pt x="557" y="704"/>
                  </a:moveTo>
                  <a:cubicBezTo>
                    <a:pt x="541" y="730"/>
                    <a:pt x="541" y="730"/>
                    <a:pt x="541" y="730"/>
                  </a:cubicBezTo>
                  <a:cubicBezTo>
                    <a:pt x="526" y="721"/>
                    <a:pt x="526" y="721"/>
                    <a:pt x="526" y="721"/>
                  </a:cubicBezTo>
                  <a:cubicBezTo>
                    <a:pt x="559" y="667"/>
                    <a:pt x="559" y="667"/>
                    <a:pt x="559" y="667"/>
                  </a:cubicBezTo>
                  <a:cubicBezTo>
                    <a:pt x="565" y="679"/>
                    <a:pt x="564" y="692"/>
                    <a:pt x="557" y="704"/>
                  </a:cubicBezTo>
                  <a:close/>
                  <a:moveTo>
                    <a:pt x="486" y="748"/>
                  </a:moveTo>
                  <a:cubicBezTo>
                    <a:pt x="476" y="765"/>
                    <a:pt x="454" y="770"/>
                    <a:pt x="437" y="760"/>
                  </a:cubicBezTo>
                  <a:cubicBezTo>
                    <a:pt x="421" y="750"/>
                    <a:pt x="415" y="728"/>
                    <a:pt x="426" y="711"/>
                  </a:cubicBezTo>
                  <a:cubicBezTo>
                    <a:pt x="486" y="614"/>
                    <a:pt x="486" y="614"/>
                    <a:pt x="486" y="614"/>
                  </a:cubicBezTo>
                  <a:cubicBezTo>
                    <a:pt x="545" y="651"/>
                    <a:pt x="545" y="651"/>
                    <a:pt x="545" y="651"/>
                  </a:cubicBezTo>
                  <a:cubicBezTo>
                    <a:pt x="545" y="651"/>
                    <a:pt x="545" y="651"/>
                    <a:pt x="546" y="652"/>
                  </a:cubicBezTo>
                  <a:lnTo>
                    <a:pt x="486" y="748"/>
                  </a:lnTo>
                  <a:close/>
                  <a:moveTo>
                    <a:pt x="432" y="663"/>
                  </a:moveTo>
                  <a:cubicBezTo>
                    <a:pt x="408" y="648"/>
                    <a:pt x="408" y="648"/>
                    <a:pt x="408" y="648"/>
                  </a:cubicBezTo>
                  <a:cubicBezTo>
                    <a:pt x="425" y="621"/>
                    <a:pt x="425" y="621"/>
                    <a:pt x="425" y="621"/>
                  </a:cubicBezTo>
                  <a:cubicBezTo>
                    <a:pt x="434" y="607"/>
                    <a:pt x="452" y="600"/>
                    <a:pt x="468" y="605"/>
                  </a:cubicBezTo>
                  <a:lnTo>
                    <a:pt x="432" y="663"/>
                  </a:lnTo>
                  <a:close/>
                  <a:moveTo>
                    <a:pt x="868" y="932"/>
                  </a:moveTo>
                  <a:cubicBezTo>
                    <a:pt x="848" y="920"/>
                    <a:pt x="848" y="920"/>
                    <a:pt x="848" y="920"/>
                  </a:cubicBezTo>
                  <a:cubicBezTo>
                    <a:pt x="883" y="864"/>
                    <a:pt x="883" y="864"/>
                    <a:pt x="883" y="864"/>
                  </a:cubicBezTo>
                  <a:cubicBezTo>
                    <a:pt x="891" y="876"/>
                    <a:pt x="892" y="892"/>
                    <a:pt x="884" y="905"/>
                  </a:cubicBezTo>
                  <a:lnTo>
                    <a:pt x="868" y="932"/>
                  </a:lnTo>
                  <a:close/>
                  <a:moveTo>
                    <a:pt x="1126" y="719"/>
                  </a:moveTo>
                  <a:cubicBezTo>
                    <a:pt x="1121" y="728"/>
                    <a:pt x="1085" y="734"/>
                    <a:pt x="988" y="695"/>
                  </a:cubicBezTo>
                  <a:cubicBezTo>
                    <a:pt x="1195" y="359"/>
                    <a:pt x="1195" y="359"/>
                    <a:pt x="1195" y="359"/>
                  </a:cubicBezTo>
                  <a:cubicBezTo>
                    <a:pt x="1306" y="428"/>
                    <a:pt x="1306" y="428"/>
                    <a:pt x="1306" y="428"/>
                  </a:cubicBezTo>
                  <a:lnTo>
                    <a:pt x="1126" y="719"/>
                  </a:lnTo>
                  <a:close/>
                  <a:moveTo>
                    <a:pt x="1178" y="348"/>
                  </a:moveTo>
                  <a:cubicBezTo>
                    <a:pt x="878" y="834"/>
                    <a:pt x="878" y="834"/>
                    <a:pt x="878" y="834"/>
                  </a:cubicBezTo>
                  <a:cubicBezTo>
                    <a:pt x="818" y="796"/>
                    <a:pt x="818" y="796"/>
                    <a:pt x="818" y="796"/>
                  </a:cubicBezTo>
                  <a:cubicBezTo>
                    <a:pt x="1118" y="311"/>
                    <a:pt x="1118" y="311"/>
                    <a:pt x="1118" y="311"/>
                  </a:cubicBezTo>
                  <a:lnTo>
                    <a:pt x="1178" y="348"/>
                  </a:lnTo>
                  <a:close/>
                  <a:moveTo>
                    <a:pt x="887" y="648"/>
                  </a:moveTo>
                  <a:cubicBezTo>
                    <a:pt x="847" y="627"/>
                    <a:pt x="806" y="604"/>
                    <a:pt x="766" y="579"/>
                  </a:cubicBezTo>
                  <a:cubicBezTo>
                    <a:pt x="728" y="556"/>
                    <a:pt x="692" y="532"/>
                    <a:pt x="658" y="507"/>
                  </a:cubicBezTo>
                  <a:cubicBezTo>
                    <a:pt x="873" y="160"/>
                    <a:pt x="873" y="160"/>
                    <a:pt x="873" y="160"/>
                  </a:cubicBezTo>
                  <a:cubicBezTo>
                    <a:pt x="1101" y="301"/>
                    <a:pt x="1101" y="301"/>
                    <a:pt x="1101" y="301"/>
                  </a:cubicBezTo>
                  <a:lnTo>
                    <a:pt x="887" y="648"/>
                  </a:lnTo>
                  <a:close/>
                  <a:moveTo>
                    <a:pt x="856" y="149"/>
                  </a:moveTo>
                  <a:cubicBezTo>
                    <a:pt x="556" y="635"/>
                    <a:pt x="556" y="635"/>
                    <a:pt x="556" y="635"/>
                  </a:cubicBezTo>
                  <a:cubicBezTo>
                    <a:pt x="556" y="634"/>
                    <a:pt x="556" y="634"/>
                    <a:pt x="556" y="634"/>
                  </a:cubicBezTo>
                  <a:cubicBezTo>
                    <a:pt x="496" y="597"/>
                    <a:pt x="496" y="597"/>
                    <a:pt x="496" y="597"/>
                  </a:cubicBezTo>
                  <a:cubicBezTo>
                    <a:pt x="796" y="112"/>
                    <a:pt x="796" y="112"/>
                    <a:pt x="796" y="112"/>
                  </a:cubicBezTo>
                  <a:lnTo>
                    <a:pt x="856" y="149"/>
                  </a:lnTo>
                  <a:close/>
                  <a:moveTo>
                    <a:pt x="571" y="439"/>
                  </a:moveTo>
                  <a:cubicBezTo>
                    <a:pt x="486" y="365"/>
                    <a:pt x="474" y="329"/>
                    <a:pt x="480" y="320"/>
                  </a:cubicBezTo>
                  <a:cubicBezTo>
                    <a:pt x="660" y="28"/>
                    <a:pt x="660" y="28"/>
                    <a:pt x="660" y="28"/>
                  </a:cubicBezTo>
                  <a:cubicBezTo>
                    <a:pt x="779" y="102"/>
                    <a:pt x="779" y="102"/>
                    <a:pt x="779" y="102"/>
                  </a:cubicBezTo>
                  <a:lnTo>
                    <a:pt x="571" y="439"/>
                  </a:lnTo>
                  <a:close/>
                  <a:moveTo>
                    <a:pt x="1030" y="1035"/>
                  </a:moveTo>
                  <a:cubicBezTo>
                    <a:pt x="1111" y="1085"/>
                    <a:pt x="1111" y="1085"/>
                    <a:pt x="1111" y="1085"/>
                  </a:cubicBezTo>
                  <a:cubicBezTo>
                    <a:pt x="1104" y="1098"/>
                    <a:pt x="1104" y="1098"/>
                    <a:pt x="1104" y="1098"/>
                  </a:cubicBezTo>
                  <a:cubicBezTo>
                    <a:pt x="1022" y="1048"/>
                    <a:pt x="1022" y="1048"/>
                    <a:pt x="1022" y="1048"/>
                  </a:cubicBezTo>
                  <a:lnTo>
                    <a:pt x="1030" y="1035"/>
                  </a:lnTo>
                  <a:close/>
                  <a:moveTo>
                    <a:pt x="1118" y="893"/>
                  </a:moveTo>
                  <a:cubicBezTo>
                    <a:pt x="1164" y="817"/>
                    <a:pt x="1164" y="817"/>
                    <a:pt x="1164" y="817"/>
                  </a:cubicBezTo>
                  <a:cubicBezTo>
                    <a:pt x="1205" y="848"/>
                    <a:pt x="1219" y="900"/>
                    <a:pt x="1199" y="943"/>
                  </a:cubicBezTo>
                  <a:lnTo>
                    <a:pt x="1118" y="893"/>
                  </a:lnTo>
                  <a:close/>
                  <a:moveTo>
                    <a:pt x="897" y="1249"/>
                  </a:moveTo>
                  <a:cubicBezTo>
                    <a:pt x="944" y="1174"/>
                    <a:pt x="944" y="1174"/>
                    <a:pt x="944" y="1174"/>
                  </a:cubicBezTo>
                  <a:cubicBezTo>
                    <a:pt x="1025" y="1224"/>
                    <a:pt x="1025" y="1224"/>
                    <a:pt x="1025" y="1224"/>
                  </a:cubicBezTo>
                  <a:cubicBezTo>
                    <a:pt x="996" y="1261"/>
                    <a:pt x="942" y="1272"/>
                    <a:pt x="897" y="1249"/>
                  </a:cubicBezTo>
                  <a:close/>
                  <a:moveTo>
                    <a:pt x="954" y="1157"/>
                  </a:moveTo>
                  <a:cubicBezTo>
                    <a:pt x="1011" y="1065"/>
                    <a:pt x="1011" y="1065"/>
                    <a:pt x="1011" y="1065"/>
                  </a:cubicBezTo>
                  <a:cubicBezTo>
                    <a:pt x="1093" y="1115"/>
                    <a:pt x="1093" y="1115"/>
                    <a:pt x="1093" y="1115"/>
                  </a:cubicBezTo>
                  <a:cubicBezTo>
                    <a:pt x="1036" y="1208"/>
                    <a:pt x="1036" y="1208"/>
                    <a:pt x="1036" y="1208"/>
                  </a:cubicBezTo>
                  <a:lnTo>
                    <a:pt x="954" y="1157"/>
                  </a:lnTo>
                  <a:close/>
                  <a:moveTo>
                    <a:pt x="1040" y="1018"/>
                  </a:moveTo>
                  <a:cubicBezTo>
                    <a:pt x="1107" y="910"/>
                    <a:pt x="1107" y="910"/>
                    <a:pt x="1107" y="910"/>
                  </a:cubicBezTo>
                  <a:cubicBezTo>
                    <a:pt x="1189" y="960"/>
                    <a:pt x="1189" y="960"/>
                    <a:pt x="1189" y="960"/>
                  </a:cubicBezTo>
                  <a:cubicBezTo>
                    <a:pt x="1122" y="1068"/>
                    <a:pt x="1122" y="1068"/>
                    <a:pt x="1122" y="1068"/>
                  </a:cubicBezTo>
                  <a:lnTo>
                    <a:pt x="1040" y="1018"/>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3">
              <a:extLst>
                <a:ext uri="{FF2B5EF4-FFF2-40B4-BE49-F238E27FC236}">
                  <a16:creationId xmlns:a16="http://schemas.microsoft.com/office/drawing/2014/main" id="{6EE94564-8B0D-4855-A015-CE749C52E932}"/>
                </a:ext>
              </a:extLst>
            </p:cNvPr>
            <p:cNvSpPr>
              <a:spLocks/>
            </p:cNvSpPr>
            <p:nvPr userDrawn="1"/>
          </p:nvSpPr>
          <p:spPr bwMode="auto">
            <a:xfrm>
              <a:off x="1081056" y="4848027"/>
              <a:ext cx="504825" cy="538163"/>
            </a:xfrm>
            <a:custGeom>
              <a:avLst/>
              <a:gdLst>
                <a:gd name="T0" fmla="*/ 175 w 318"/>
                <a:gd name="T1" fmla="*/ 339 h 339"/>
                <a:gd name="T2" fmla="*/ 318 w 318"/>
                <a:gd name="T3" fmla="*/ 106 h 339"/>
                <a:gd name="T4" fmla="*/ 144 w 318"/>
                <a:gd name="T5" fmla="*/ 0 h 339"/>
                <a:gd name="T6" fmla="*/ 0 w 318"/>
                <a:gd name="T7" fmla="*/ 230 h 339"/>
                <a:gd name="T8" fmla="*/ 175 w 318"/>
                <a:gd name="T9" fmla="*/ 339 h 339"/>
              </a:gdLst>
              <a:ahLst/>
              <a:cxnLst>
                <a:cxn ang="0">
                  <a:pos x="T0" y="T1"/>
                </a:cxn>
                <a:cxn ang="0">
                  <a:pos x="T2" y="T3"/>
                </a:cxn>
                <a:cxn ang="0">
                  <a:pos x="T4" y="T5"/>
                </a:cxn>
                <a:cxn ang="0">
                  <a:pos x="T6" y="T7"/>
                </a:cxn>
                <a:cxn ang="0">
                  <a:pos x="T8" y="T9"/>
                </a:cxn>
              </a:cxnLst>
              <a:rect l="0" t="0" r="r" b="b"/>
              <a:pathLst>
                <a:path w="318" h="339">
                  <a:moveTo>
                    <a:pt x="175" y="339"/>
                  </a:moveTo>
                  <a:lnTo>
                    <a:pt x="318" y="106"/>
                  </a:lnTo>
                  <a:lnTo>
                    <a:pt x="144" y="0"/>
                  </a:lnTo>
                  <a:lnTo>
                    <a:pt x="0" y="230"/>
                  </a:lnTo>
                  <a:lnTo>
                    <a:pt x="175" y="339"/>
                  </a:lnTo>
                  <a:close/>
                </a:path>
              </a:pathLst>
            </a:custGeom>
            <a:solidFill>
              <a:srgbClr val="3FA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9">
              <a:extLst>
                <a:ext uri="{FF2B5EF4-FFF2-40B4-BE49-F238E27FC236}">
                  <a16:creationId xmlns:a16="http://schemas.microsoft.com/office/drawing/2014/main" id="{0C255B4F-20F0-417A-941A-69B90AF6AC6E}"/>
                </a:ext>
              </a:extLst>
            </p:cNvPr>
            <p:cNvSpPr>
              <a:spLocks/>
            </p:cNvSpPr>
            <p:nvPr userDrawn="1"/>
          </p:nvSpPr>
          <p:spPr bwMode="auto">
            <a:xfrm>
              <a:off x="-2031809" y="3613684"/>
              <a:ext cx="452438" cy="466725"/>
            </a:xfrm>
            <a:custGeom>
              <a:avLst/>
              <a:gdLst>
                <a:gd name="T0" fmla="*/ 117 w 285"/>
                <a:gd name="T1" fmla="*/ 0 h 294"/>
                <a:gd name="T2" fmla="*/ 0 w 285"/>
                <a:gd name="T3" fmla="*/ 189 h 294"/>
                <a:gd name="T4" fmla="*/ 168 w 285"/>
                <a:gd name="T5" fmla="*/ 294 h 294"/>
                <a:gd name="T6" fmla="*/ 285 w 285"/>
                <a:gd name="T7" fmla="*/ 103 h 294"/>
                <a:gd name="T8" fmla="*/ 117 w 285"/>
                <a:gd name="T9" fmla="*/ 0 h 294"/>
              </a:gdLst>
              <a:ahLst/>
              <a:cxnLst>
                <a:cxn ang="0">
                  <a:pos x="T0" y="T1"/>
                </a:cxn>
                <a:cxn ang="0">
                  <a:pos x="T2" y="T3"/>
                </a:cxn>
                <a:cxn ang="0">
                  <a:pos x="T4" y="T5"/>
                </a:cxn>
                <a:cxn ang="0">
                  <a:pos x="T6" y="T7"/>
                </a:cxn>
                <a:cxn ang="0">
                  <a:pos x="T8" y="T9"/>
                </a:cxn>
              </a:cxnLst>
              <a:rect l="0" t="0" r="r" b="b"/>
              <a:pathLst>
                <a:path w="285" h="294">
                  <a:moveTo>
                    <a:pt x="117" y="0"/>
                  </a:moveTo>
                  <a:lnTo>
                    <a:pt x="0" y="189"/>
                  </a:lnTo>
                  <a:lnTo>
                    <a:pt x="168" y="294"/>
                  </a:lnTo>
                  <a:lnTo>
                    <a:pt x="285" y="103"/>
                  </a:lnTo>
                  <a:lnTo>
                    <a:pt x="1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3">
              <a:extLst>
                <a:ext uri="{FF2B5EF4-FFF2-40B4-BE49-F238E27FC236}">
                  <a16:creationId xmlns:a16="http://schemas.microsoft.com/office/drawing/2014/main" id="{45A7EBAF-4B38-4742-8FE9-FBB58A040122}"/>
                </a:ext>
              </a:extLst>
            </p:cNvPr>
            <p:cNvSpPr>
              <a:spLocks/>
            </p:cNvSpPr>
            <p:nvPr userDrawn="1"/>
          </p:nvSpPr>
          <p:spPr bwMode="auto">
            <a:xfrm rot="3879400" flipH="1">
              <a:off x="-2172727" y="4002847"/>
              <a:ext cx="415925" cy="320675"/>
            </a:xfrm>
            <a:custGeom>
              <a:avLst/>
              <a:gdLst>
                <a:gd name="T0" fmla="*/ 47 w 128"/>
                <a:gd name="T1" fmla="*/ 0 h 98"/>
                <a:gd name="T2" fmla="*/ 0 w 128"/>
                <a:gd name="T3" fmla="*/ 75 h 98"/>
                <a:gd name="T4" fmla="*/ 128 w 128"/>
                <a:gd name="T5" fmla="*/ 50 h 98"/>
                <a:gd name="T6" fmla="*/ 47 w 128"/>
                <a:gd name="T7" fmla="*/ 0 h 98"/>
              </a:gdLst>
              <a:ahLst/>
              <a:cxnLst>
                <a:cxn ang="0">
                  <a:pos x="T0" y="T1"/>
                </a:cxn>
                <a:cxn ang="0">
                  <a:pos x="T2" y="T3"/>
                </a:cxn>
                <a:cxn ang="0">
                  <a:pos x="T4" y="T5"/>
                </a:cxn>
                <a:cxn ang="0">
                  <a:pos x="T6" y="T7"/>
                </a:cxn>
              </a:cxnLst>
              <a:rect l="0" t="0" r="r" b="b"/>
              <a:pathLst>
                <a:path w="128" h="98">
                  <a:moveTo>
                    <a:pt x="47" y="0"/>
                  </a:moveTo>
                  <a:cubicBezTo>
                    <a:pt x="0" y="75"/>
                    <a:pt x="0" y="75"/>
                    <a:pt x="0" y="75"/>
                  </a:cubicBezTo>
                  <a:cubicBezTo>
                    <a:pt x="45" y="98"/>
                    <a:pt x="99" y="87"/>
                    <a:pt x="128" y="50"/>
                  </a:cubicBezTo>
                  <a:lnTo>
                    <a:pt x="47" y="0"/>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52">
            <a:extLst>
              <a:ext uri="{FF2B5EF4-FFF2-40B4-BE49-F238E27FC236}">
                <a16:creationId xmlns:a16="http://schemas.microsoft.com/office/drawing/2014/main" id="{074EAD7C-29BB-47E5-8839-88FF9771D4BD}"/>
              </a:ext>
            </a:extLst>
          </p:cNvPr>
          <p:cNvGrpSpPr/>
          <p:nvPr userDrawn="1"/>
        </p:nvGrpSpPr>
        <p:grpSpPr>
          <a:xfrm rot="13886127">
            <a:off x="6063493" y="5027544"/>
            <a:ext cx="557213" cy="2687638"/>
            <a:chOff x="5854445" y="3636926"/>
            <a:chExt cx="557213" cy="2687638"/>
          </a:xfrm>
        </p:grpSpPr>
        <p:sp>
          <p:nvSpPr>
            <p:cNvPr id="54" name="Freeform 46">
              <a:extLst>
                <a:ext uri="{FF2B5EF4-FFF2-40B4-BE49-F238E27FC236}">
                  <a16:creationId xmlns:a16="http://schemas.microsoft.com/office/drawing/2014/main" id="{DB6508BB-2923-479D-A18F-7AA611614FD5}"/>
                </a:ext>
              </a:extLst>
            </p:cNvPr>
            <p:cNvSpPr>
              <a:spLocks/>
            </p:cNvSpPr>
            <p:nvPr userDrawn="1"/>
          </p:nvSpPr>
          <p:spPr bwMode="auto">
            <a:xfrm>
              <a:off x="6078283" y="5864189"/>
              <a:ext cx="252413" cy="296863"/>
            </a:xfrm>
            <a:custGeom>
              <a:avLst/>
              <a:gdLst>
                <a:gd name="T0" fmla="*/ 91 w 159"/>
                <a:gd name="T1" fmla="*/ 187 h 187"/>
                <a:gd name="T2" fmla="*/ 159 w 159"/>
                <a:gd name="T3" fmla="*/ 0 h 187"/>
                <a:gd name="T4" fmla="*/ 0 w 159"/>
                <a:gd name="T5" fmla="*/ 10 h 187"/>
                <a:gd name="T6" fmla="*/ 91 w 159"/>
                <a:gd name="T7" fmla="*/ 187 h 187"/>
              </a:gdLst>
              <a:ahLst/>
              <a:cxnLst>
                <a:cxn ang="0">
                  <a:pos x="T0" y="T1"/>
                </a:cxn>
                <a:cxn ang="0">
                  <a:pos x="T2" y="T3"/>
                </a:cxn>
                <a:cxn ang="0">
                  <a:pos x="T4" y="T5"/>
                </a:cxn>
                <a:cxn ang="0">
                  <a:pos x="T6" y="T7"/>
                </a:cxn>
              </a:cxnLst>
              <a:rect l="0" t="0" r="r" b="b"/>
              <a:pathLst>
                <a:path w="159" h="187">
                  <a:moveTo>
                    <a:pt x="91" y="187"/>
                  </a:moveTo>
                  <a:lnTo>
                    <a:pt x="159" y="0"/>
                  </a:lnTo>
                  <a:lnTo>
                    <a:pt x="0" y="10"/>
                  </a:lnTo>
                  <a:lnTo>
                    <a:pt x="91" y="18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7">
              <a:extLst>
                <a:ext uri="{FF2B5EF4-FFF2-40B4-BE49-F238E27FC236}">
                  <a16:creationId xmlns:a16="http://schemas.microsoft.com/office/drawing/2014/main" id="{EF24A525-DE47-4C6D-A1C8-38C62FDA217A}"/>
                </a:ext>
              </a:extLst>
            </p:cNvPr>
            <p:cNvSpPr>
              <a:spLocks noEditPoints="1"/>
            </p:cNvSpPr>
            <p:nvPr userDrawn="1"/>
          </p:nvSpPr>
          <p:spPr bwMode="auto">
            <a:xfrm>
              <a:off x="5854445" y="3636926"/>
              <a:ext cx="557213" cy="2687638"/>
            </a:xfrm>
            <a:custGeom>
              <a:avLst/>
              <a:gdLst>
                <a:gd name="T0" fmla="*/ 275 w 351"/>
                <a:gd name="T1" fmla="*/ 181 h 1693"/>
                <a:gd name="T2" fmla="*/ 273 w 351"/>
                <a:gd name="T3" fmla="*/ 160 h 1693"/>
                <a:gd name="T4" fmla="*/ 263 w 351"/>
                <a:gd name="T5" fmla="*/ 0 h 1693"/>
                <a:gd name="T6" fmla="*/ 0 w 351"/>
                <a:gd name="T7" fmla="*/ 17 h 1693"/>
                <a:gd name="T8" fmla="*/ 10 w 351"/>
                <a:gd name="T9" fmla="*/ 177 h 1693"/>
                <a:gd name="T10" fmla="*/ 12 w 351"/>
                <a:gd name="T11" fmla="*/ 197 h 1693"/>
                <a:gd name="T12" fmla="*/ 88 w 351"/>
                <a:gd name="T13" fmla="*/ 1401 h 1693"/>
                <a:gd name="T14" fmla="*/ 90 w 351"/>
                <a:gd name="T15" fmla="*/ 1417 h 1693"/>
                <a:gd name="T16" fmla="*/ 96 w 351"/>
                <a:gd name="T17" fmla="*/ 1415 h 1693"/>
                <a:gd name="T18" fmla="*/ 238 w 351"/>
                <a:gd name="T19" fmla="*/ 1693 h 1693"/>
                <a:gd name="T20" fmla="*/ 345 w 351"/>
                <a:gd name="T21" fmla="*/ 1401 h 1693"/>
                <a:gd name="T22" fmla="*/ 351 w 351"/>
                <a:gd name="T23" fmla="*/ 1399 h 1693"/>
                <a:gd name="T24" fmla="*/ 275 w 351"/>
                <a:gd name="T25" fmla="*/ 181 h 1693"/>
                <a:gd name="T26" fmla="*/ 232 w 351"/>
                <a:gd name="T27" fmla="*/ 1590 h 1693"/>
                <a:gd name="T28" fmla="*/ 141 w 351"/>
                <a:gd name="T29" fmla="*/ 1413 h 1693"/>
                <a:gd name="T30" fmla="*/ 300 w 351"/>
                <a:gd name="T31" fmla="*/ 1403 h 1693"/>
                <a:gd name="T32" fmla="*/ 232 w 351"/>
                <a:gd name="T33" fmla="*/ 1590 h 1693"/>
                <a:gd name="T34" fmla="*/ 53 w 351"/>
                <a:gd name="T35" fmla="*/ 195 h 1693"/>
                <a:gd name="T36" fmla="*/ 123 w 351"/>
                <a:gd name="T37" fmla="*/ 191 h 1693"/>
                <a:gd name="T38" fmla="*/ 197 w 351"/>
                <a:gd name="T39" fmla="*/ 1368 h 1693"/>
                <a:gd name="T40" fmla="*/ 127 w 351"/>
                <a:gd name="T41" fmla="*/ 1372 h 1693"/>
                <a:gd name="T42" fmla="*/ 53 w 351"/>
                <a:gd name="T43" fmla="*/ 195 h 1693"/>
                <a:gd name="T44" fmla="*/ 238 w 351"/>
                <a:gd name="T45" fmla="*/ 1366 h 1693"/>
                <a:gd name="T46" fmla="*/ 164 w 351"/>
                <a:gd name="T47" fmla="*/ 189 h 1693"/>
                <a:gd name="T48" fmla="*/ 234 w 351"/>
                <a:gd name="T49" fmla="*/ 185 h 1693"/>
                <a:gd name="T50" fmla="*/ 308 w 351"/>
                <a:gd name="T51" fmla="*/ 1362 h 1693"/>
                <a:gd name="T52" fmla="*/ 238 w 351"/>
                <a:gd name="T53" fmla="*/ 1366 h 1693"/>
                <a:gd name="T54" fmla="*/ 230 w 351"/>
                <a:gd name="T55" fmla="*/ 144 h 1693"/>
                <a:gd name="T56" fmla="*/ 51 w 351"/>
                <a:gd name="T57" fmla="*/ 154 h 1693"/>
                <a:gd name="T58" fmla="*/ 43 w 351"/>
                <a:gd name="T59" fmla="*/ 56 h 1693"/>
                <a:gd name="T60" fmla="*/ 224 w 351"/>
                <a:gd name="T61" fmla="*/ 43 h 1693"/>
                <a:gd name="T62" fmla="*/ 230 w 351"/>
                <a:gd name="T63" fmla="*/ 144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1" h="1693">
                  <a:moveTo>
                    <a:pt x="275" y="181"/>
                  </a:moveTo>
                  <a:lnTo>
                    <a:pt x="273" y="160"/>
                  </a:lnTo>
                  <a:lnTo>
                    <a:pt x="263" y="0"/>
                  </a:lnTo>
                  <a:lnTo>
                    <a:pt x="0" y="17"/>
                  </a:lnTo>
                  <a:lnTo>
                    <a:pt x="10" y="177"/>
                  </a:lnTo>
                  <a:lnTo>
                    <a:pt x="12" y="197"/>
                  </a:lnTo>
                  <a:lnTo>
                    <a:pt x="88" y="1401"/>
                  </a:lnTo>
                  <a:lnTo>
                    <a:pt x="90" y="1417"/>
                  </a:lnTo>
                  <a:lnTo>
                    <a:pt x="96" y="1415"/>
                  </a:lnTo>
                  <a:lnTo>
                    <a:pt x="238" y="1693"/>
                  </a:lnTo>
                  <a:lnTo>
                    <a:pt x="345" y="1401"/>
                  </a:lnTo>
                  <a:lnTo>
                    <a:pt x="351" y="1399"/>
                  </a:lnTo>
                  <a:lnTo>
                    <a:pt x="275" y="181"/>
                  </a:lnTo>
                  <a:close/>
                  <a:moveTo>
                    <a:pt x="232" y="1590"/>
                  </a:moveTo>
                  <a:lnTo>
                    <a:pt x="141" y="1413"/>
                  </a:lnTo>
                  <a:lnTo>
                    <a:pt x="300" y="1403"/>
                  </a:lnTo>
                  <a:lnTo>
                    <a:pt x="232" y="1590"/>
                  </a:lnTo>
                  <a:close/>
                  <a:moveTo>
                    <a:pt x="53" y="195"/>
                  </a:moveTo>
                  <a:lnTo>
                    <a:pt x="123" y="191"/>
                  </a:lnTo>
                  <a:lnTo>
                    <a:pt x="197" y="1368"/>
                  </a:lnTo>
                  <a:lnTo>
                    <a:pt x="127" y="1372"/>
                  </a:lnTo>
                  <a:lnTo>
                    <a:pt x="53" y="195"/>
                  </a:lnTo>
                  <a:close/>
                  <a:moveTo>
                    <a:pt x="238" y="1366"/>
                  </a:moveTo>
                  <a:lnTo>
                    <a:pt x="164" y="189"/>
                  </a:lnTo>
                  <a:lnTo>
                    <a:pt x="234" y="185"/>
                  </a:lnTo>
                  <a:lnTo>
                    <a:pt x="308" y="1362"/>
                  </a:lnTo>
                  <a:lnTo>
                    <a:pt x="238" y="1366"/>
                  </a:lnTo>
                  <a:close/>
                  <a:moveTo>
                    <a:pt x="230" y="144"/>
                  </a:moveTo>
                  <a:lnTo>
                    <a:pt x="51" y="154"/>
                  </a:lnTo>
                  <a:lnTo>
                    <a:pt x="43" y="56"/>
                  </a:lnTo>
                  <a:lnTo>
                    <a:pt x="224" y="43"/>
                  </a:lnTo>
                  <a:lnTo>
                    <a:pt x="230" y="144"/>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a:extLst>
                <a:ext uri="{FF2B5EF4-FFF2-40B4-BE49-F238E27FC236}">
                  <a16:creationId xmlns:a16="http://schemas.microsoft.com/office/drawing/2014/main" id="{E42F3EA2-447F-43B0-98B6-A5C9E36B24E5}"/>
                </a:ext>
              </a:extLst>
            </p:cNvPr>
            <p:cNvSpPr>
              <a:spLocks/>
            </p:cNvSpPr>
            <p:nvPr userDrawn="1"/>
          </p:nvSpPr>
          <p:spPr bwMode="auto">
            <a:xfrm>
              <a:off x="5938583" y="3940139"/>
              <a:ext cx="228600" cy="1874838"/>
            </a:xfrm>
            <a:custGeom>
              <a:avLst/>
              <a:gdLst>
                <a:gd name="T0" fmla="*/ 70 w 144"/>
                <a:gd name="T1" fmla="*/ 0 h 1181"/>
                <a:gd name="T2" fmla="*/ 0 w 144"/>
                <a:gd name="T3" fmla="*/ 4 h 1181"/>
                <a:gd name="T4" fmla="*/ 74 w 144"/>
                <a:gd name="T5" fmla="*/ 1181 h 1181"/>
                <a:gd name="T6" fmla="*/ 144 w 144"/>
                <a:gd name="T7" fmla="*/ 1177 h 1181"/>
                <a:gd name="T8" fmla="*/ 70 w 144"/>
                <a:gd name="T9" fmla="*/ 0 h 1181"/>
              </a:gdLst>
              <a:ahLst/>
              <a:cxnLst>
                <a:cxn ang="0">
                  <a:pos x="T0" y="T1"/>
                </a:cxn>
                <a:cxn ang="0">
                  <a:pos x="T2" y="T3"/>
                </a:cxn>
                <a:cxn ang="0">
                  <a:pos x="T4" y="T5"/>
                </a:cxn>
                <a:cxn ang="0">
                  <a:pos x="T6" y="T7"/>
                </a:cxn>
                <a:cxn ang="0">
                  <a:pos x="T8" y="T9"/>
                </a:cxn>
              </a:cxnLst>
              <a:rect l="0" t="0" r="r" b="b"/>
              <a:pathLst>
                <a:path w="144" h="1181">
                  <a:moveTo>
                    <a:pt x="70" y="0"/>
                  </a:moveTo>
                  <a:lnTo>
                    <a:pt x="0" y="4"/>
                  </a:lnTo>
                  <a:lnTo>
                    <a:pt x="74" y="1181"/>
                  </a:lnTo>
                  <a:lnTo>
                    <a:pt x="144" y="1177"/>
                  </a:lnTo>
                  <a:lnTo>
                    <a:pt x="70" y="0"/>
                  </a:lnTo>
                  <a:close/>
                </a:path>
              </a:pathLst>
            </a:custGeom>
            <a:solidFill>
              <a:srgbClr val="EF81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9">
              <a:extLst>
                <a:ext uri="{FF2B5EF4-FFF2-40B4-BE49-F238E27FC236}">
                  <a16:creationId xmlns:a16="http://schemas.microsoft.com/office/drawing/2014/main" id="{8E676B82-37B5-47C8-BF6D-C7DC37D99DE3}"/>
                </a:ext>
              </a:extLst>
            </p:cNvPr>
            <p:cNvSpPr>
              <a:spLocks/>
            </p:cNvSpPr>
            <p:nvPr userDrawn="1"/>
          </p:nvSpPr>
          <p:spPr bwMode="auto">
            <a:xfrm>
              <a:off x="6114795" y="3930614"/>
              <a:ext cx="228600" cy="1874838"/>
            </a:xfrm>
            <a:custGeom>
              <a:avLst/>
              <a:gdLst>
                <a:gd name="T0" fmla="*/ 0 w 144"/>
                <a:gd name="T1" fmla="*/ 4 h 1181"/>
                <a:gd name="T2" fmla="*/ 74 w 144"/>
                <a:gd name="T3" fmla="*/ 1181 h 1181"/>
                <a:gd name="T4" fmla="*/ 144 w 144"/>
                <a:gd name="T5" fmla="*/ 1177 h 1181"/>
                <a:gd name="T6" fmla="*/ 70 w 144"/>
                <a:gd name="T7" fmla="*/ 0 h 1181"/>
                <a:gd name="T8" fmla="*/ 0 w 144"/>
                <a:gd name="T9" fmla="*/ 4 h 1181"/>
              </a:gdLst>
              <a:ahLst/>
              <a:cxnLst>
                <a:cxn ang="0">
                  <a:pos x="T0" y="T1"/>
                </a:cxn>
                <a:cxn ang="0">
                  <a:pos x="T2" y="T3"/>
                </a:cxn>
                <a:cxn ang="0">
                  <a:pos x="T4" y="T5"/>
                </a:cxn>
                <a:cxn ang="0">
                  <a:pos x="T6" y="T7"/>
                </a:cxn>
                <a:cxn ang="0">
                  <a:pos x="T8" y="T9"/>
                </a:cxn>
              </a:cxnLst>
              <a:rect l="0" t="0" r="r" b="b"/>
              <a:pathLst>
                <a:path w="144" h="1181">
                  <a:moveTo>
                    <a:pt x="0" y="4"/>
                  </a:moveTo>
                  <a:lnTo>
                    <a:pt x="74" y="1181"/>
                  </a:lnTo>
                  <a:lnTo>
                    <a:pt x="144" y="1177"/>
                  </a:lnTo>
                  <a:lnTo>
                    <a:pt x="70" y="0"/>
                  </a:lnTo>
                  <a:lnTo>
                    <a:pt x="0" y="4"/>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58" name="组合 57">
            <a:extLst>
              <a:ext uri="{FF2B5EF4-FFF2-40B4-BE49-F238E27FC236}">
                <a16:creationId xmlns:a16="http://schemas.microsoft.com/office/drawing/2014/main" id="{A80F77F8-26B3-4137-9CBF-7CD67317741C}"/>
              </a:ext>
            </a:extLst>
          </p:cNvPr>
          <p:cNvGrpSpPr/>
          <p:nvPr userDrawn="1"/>
        </p:nvGrpSpPr>
        <p:grpSpPr>
          <a:xfrm>
            <a:off x="7751960" y="5043355"/>
            <a:ext cx="1934188" cy="2148436"/>
            <a:chOff x="4228973" y="1721608"/>
            <a:chExt cx="1547813" cy="1719263"/>
          </a:xfrm>
        </p:grpSpPr>
        <p:sp>
          <p:nvSpPr>
            <p:cNvPr id="59" name="Freeform 54">
              <a:extLst>
                <a:ext uri="{FF2B5EF4-FFF2-40B4-BE49-F238E27FC236}">
                  <a16:creationId xmlns:a16="http://schemas.microsoft.com/office/drawing/2014/main" id="{9CB72B96-AEC1-453F-9ABD-240D587B2052}"/>
                </a:ext>
              </a:extLst>
            </p:cNvPr>
            <p:cNvSpPr>
              <a:spLocks noEditPoints="1"/>
            </p:cNvSpPr>
            <p:nvPr userDrawn="1"/>
          </p:nvSpPr>
          <p:spPr bwMode="auto">
            <a:xfrm>
              <a:off x="4317873" y="1810508"/>
              <a:ext cx="1371600" cy="1538288"/>
            </a:xfrm>
            <a:custGeom>
              <a:avLst/>
              <a:gdLst>
                <a:gd name="T0" fmla="*/ 864 w 864"/>
                <a:gd name="T1" fmla="*/ 260 h 969"/>
                <a:gd name="T2" fmla="*/ 384 w 864"/>
                <a:gd name="T3" fmla="*/ 0 h 969"/>
                <a:gd name="T4" fmla="*/ 0 w 864"/>
                <a:gd name="T5" fmla="*/ 710 h 969"/>
                <a:gd name="T6" fmla="*/ 480 w 864"/>
                <a:gd name="T7" fmla="*/ 969 h 969"/>
                <a:gd name="T8" fmla="*/ 864 w 864"/>
                <a:gd name="T9" fmla="*/ 260 h 969"/>
                <a:gd name="T10" fmla="*/ 593 w 864"/>
                <a:gd name="T11" fmla="*/ 427 h 969"/>
                <a:gd name="T12" fmla="*/ 392 w 864"/>
                <a:gd name="T13" fmla="*/ 318 h 969"/>
                <a:gd name="T14" fmla="*/ 412 w 864"/>
                <a:gd name="T15" fmla="*/ 283 h 969"/>
                <a:gd name="T16" fmla="*/ 613 w 864"/>
                <a:gd name="T17" fmla="*/ 390 h 969"/>
                <a:gd name="T18" fmla="*/ 593 w 864"/>
                <a:gd name="T19" fmla="*/ 427 h 969"/>
                <a:gd name="T20" fmla="*/ 724 w 864"/>
                <a:gd name="T21" fmla="*/ 392 h 969"/>
                <a:gd name="T22" fmla="*/ 349 w 864"/>
                <a:gd name="T23" fmla="*/ 189 h 969"/>
                <a:gd name="T24" fmla="*/ 369 w 864"/>
                <a:gd name="T25" fmla="*/ 154 h 969"/>
                <a:gd name="T26" fmla="*/ 745 w 864"/>
                <a:gd name="T27" fmla="*/ 357 h 969"/>
                <a:gd name="T28" fmla="*/ 724 w 864"/>
                <a:gd name="T29" fmla="*/ 392 h 969"/>
                <a:gd name="T30" fmla="*/ 767 w 864"/>
                <a:gd name="T31" fmla="*/ 312 h 969"/>
                <a:gd name="T32" fmla="*/ 392 w 864"/>
                <a:gd name="T33" fmla="*/ 111 h 969"/>
                <a:gd name="T34" fmla="*/ 412 w 864"/>
                <a:gd name="T35" fmla="*/ 74 h 969"/>
                <a:gd name="T36" fmla="*/ 788 w 864"/>
                <a:gd name="T37" fmla="*/ 277 h 969"/>
                <a:gd name="T38" fmla="*/ 767 w 864"/>
                <a:gd name="T39" fmla="*/ 312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4" h="969">
                  <a:moveTo>
                    <a:pt x="864" y="260"/>
                  </a:moveTo>
                  <a:lnTo>
                    <a:pt x="384" y="0"/>
                  </a:lnTo>
                  <a:lnTo>
                    <a:pt x="0" y="710"/>
                  </a:lnTo>
                  <a:lnTo>
                    <a:pt x="480" y="969"/>
                  </a:lnTo>
                  <a:lnTo>
                    <a:pt x="864" y="260"/>
                  </a:lnTo>
                  <a:close/>
                  <a:moveTo>
                    <a:pt x="593" y="427"/>
                  </a:moveTo>
                  <a:lnTo>
                    <a:pt x="392" y="318"/>
                  </a:lnTo>
                  <a:lnTo>
                    <a:pt x="412" y="283"/>
                  </a:lnTo>
                  <a:lnTo>
                    <a:pt x="613" y="390"/>
                  </a:lnTo>
                  <a:lnTo>
                    <a:pt x="593" y="427"/>
                  </a:lnTo>
                  <a:close/>
                  <a:moveTo>
                    <a:pt x="724" y="392"/>
                  </a:moveTo>
                  <a:lnTo>
                    <a:pt x="349" y="189"/>
                  </a:lnTo>
                  <a:lnTo>
                    <a:pt x="369" y="154"/>
                  </a:lnTo>
                  <a:lnTo>
                    <a:pt x="745" y="357"/>
                  </a:lnTo>
                  <a:lnTo>
                    <a:pt x="724" y="392"/>
                  </a:lnTo>
                  <a:close/>
                  <a:moveTo>
                    <a:pt x="767" y="312"/>
                  </a:moveTo>
                  <a:lnTo>
                    <a:pt x="392" y="111"/>
                  </a:lnTo>
                  <a:lnTo>
                    <a:pt x="412" y="74"/>
                  </a:lnTo>
                  <a:lnTo>
                    <a:pt x="788" y="277"/>
                  </a:lnTo>
                  <a:lnTo>
                    <a:pt x="767" y="312"/>
                  </a:lnTo>
                  <a:close/>
                </a:path>
              </a:pathLst>
            </a:custGeom>
            <a:solidFill>
              <a:srgbClr val="7AC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5">
              <a:extLst>
                <a:ext uri="{FF2B5EF4-FFF2-40B4-BE49-F238E27FC236}">
                  <a16:creationId xmlns:a16="http://schemas.microsoft.com/office/drawing/2014/main" id="{B2D76442-4B9F-4438-A5D3-EF757A58046C}"/>
                </a:ext>
              </a:extLst>
            </p:cNvPr>
            <p:cNvSpPr>
              <a:spLocks noEditPoints="1"/>
            </p:cNvSpPr>
            <p:nvPr userDrawn="1"/>
          </p:nvSpPr>
          <p:spPr bwMode="auto">
            <a:xfrm>
              <a:off x="4228973" y="1721608"/>
              <a:ext cx="1547813" cy="1719263"/>
            </a:xfrm>
            <a:custGeom>
              <a:avLst/>
              <a:gdLst>
                <a:gd name="T0" fmla="*/ 0 w 975"/>
                <a:gd name="T1" fmla="*/ 783 h 1083"/>
                <a:gd name="T2" fmla="*/ 552 w 975"/>
                <a:gd name="T3" fmla="*/ 1083 h 1083"/>
                <a:gd name="T4" fmla="*/ 975 w 975"/>
                <a:gd name="T5" fmla="*/ 300 h 1083"/>
                <a:gd name="T6" fmla="*/ 423 w 975"/>
                <a:gd name="T7" fmla="*/ 0 h 1083"/>
                <a:gd name="T8" fmla="*/ 0 w 975"/>
                <a:gd name="T9" fmla="*/ 783 h 1083"/>
                <a:gd name="T10" fmla="*/ 440 w 975"/>
                <a:gd name="T11" fmla="*/ 56 h 1083"/>
                <a:gd name="T12" fmla="*/ 920 w 975"/>
                <a:gd name="T13" fmla="*/ 316 h 1083"/>
                <a:gd name="T14" fmla="*/ 536 w 975"/>
                <a:gd name="T15" fmla="*/ 1025 h 1083"/>
                <a:gd name="T16" fmla="*/ 56 w 975"/>
                <a:gd name="T17" fmla="*/ 766 h 1083"/>
                <a:gd name="T18" fmla="*/ 440 w 975"/>
                <a:gd name="T19" fmla="*/ 56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5" h="1083">
                  <a:moveTo>
                    <a:pt x="0" y="783"/>
                  </a:moveTo>
                  <a:lnTo>
                    <a:pt x="552" y="1083"/>
                  </a:lnTo>
                  <a:lnTo>
                    <a:pt x="975" y="300"/>
                  </a:lnTo>
                  <a:lnTo>
                    <a:pt x="423" y="0"/>
                  </a:lnTo>
                  <a:lnTo>
                    <a:pt x="0" y="783"/>
                  </a:lnTo>
                  <a:close/>
                  <a:moveTo>
                    <a:pt x="440" y="56"/>
                  </a:moveTo>
                  <a:lnTo>
                    <a:pt x="920" y="316"/>
                  </a:lnTo>
                  <a:lnTo>
                    <a:pt x="536" y="1025"/>
                  </a:lnTo>
                  <a:lnTo>
                    <a:pt x="56" y="766"/>
                  </a:lnTo>
                  <a:lnTo>
                    <a:pt x="440" y="56"/>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6">
              <a:extLst>
                <a:ext uri="{FF2B5EF4-FFF2-40B4-BE49-F238E27FC236}">
                  <a16:creationId xmlns:a16="http://schemas.microsoft.com/office/drawing/2014/main" id="{2BB81D1B-1497-418A-B2FF-EA76D4E8F3F1}"/>
                </a:ext>
              </a:extLst>
            </p:cNvPr>
            <p:cNvSpPr>
              <a:spLocks/>
            </p:cNvSpPr>
            <p:nvPr userDrawn="1"/>
          </p:nvSpPr>
          <p:spPr bwMode="auto">
            <a:xfrm>
              <a:off x="4940173" y="1927983"/>
              <a:ext cx="628650" cy="377825"/>
            </a:xfrm>
            <a:custGeom>
              <a:avLst/>
              <a:gdLst>
                <a:gd name="T0" fmla="*/ 0 w 396"/>
                <a:gd name="T1" fmla="*/ 37 h 238"/>
                <a:gd name="T2" fmla="*/ 375 w 396"/>
                <a:gd name="T3" fmla="*/ 238 h 238"/>
                <a:gd name="T4" fmla="*/ 396 w 396"/>
                <a:gd name="T5" fmla="*/ 203 h 238"/>
                <a:gd name="T6" fmla="*/ 20 w 396"/>
                <a:gd name="T7" fmla="*/ 0 h 238"/>
                <a:gd name="T8" fmla="*/ 0 w 396"/>
                <a:gd name="T9" fmla="*/ 37 h 238"/>
              </a:gdLst>
              <a:ahLst/>
              <a:cxnLst>
                <a:cxn ang="0">
                  <a:pos x="T0" y="T1"/>
                </a:cxn>
                <a:cxn ang="0">
                  <a:pos x="T2" y="T3"/>
                </a:cxn>
                <a:cxn ang="0">
                  <a:pos x="T4" y="T5"/>
                </a:cxn>
                <a:cxn ang="0">
                  <a:pos x="T6" y="T7"/>
                </a:cxn>
                <a:cxn ang="0">
                  <a:pos x="T8" y="T9"/>
                </a:cxn>
              </a:cxnLst>
              <a:rect l="0" t="0" r="r" b="b"/>
              <a:pathLst>
                <a:path w="396" h="238">
                  <a:moveTo>
                    <a:pt x="0" y="37"/>
                  </a:moveTo>
                  <a:lnTo>
                    <a:pt x="375" y="238"/>
                  </a:lnTo>
                  <a:lnTo>
                    <a:pt x="396" y="203"/>
                  </a:lnTo>
                  <a:lnTo>
                    <a:pt x="20" y="0"/>
                  </a:lnTo>
                  <a:lnTo>
                    <a:pt x="0" y="37"/>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7">
              <a:extLst>
                <a:ext uri="{FF2B5EF4-FFF2-40B4-BE49-F238E27FC236}">
                  <a16:creationId xmlns:a16="http://schemas.microsoft.com/office/drawing/2014/main" id="{3FE3EE28-8E01-449C-BA71-62C15E8499ED}"/>
                </a:ext>
              </a:extLst>
            </p:cNvPr>
            <p:cNvSpPr>
              <a:spLocks/>
            </p:cNvSpPr>
            <p:nvPr userDrawn="1"/>
          </p:nvSpPr>
          <p:spPr bwMode="auto">
            <a:xfrm>
              <a:off x="4871910" y="2054983"/>
              <a:ext cx="628650" cy="377825"/>
            </a:xfrm>
            <a:custGeom>
              <a:avLst/>
              <a:gdLst>
                <a:gd name="T0" fmla="*/ 0 w 396"/>
                <a:gd name="T1" fmla="*/ 35 h 238"/>
                <a:gd name="T2" fmla="*/ 375 w 396"/>
                <a:gd name="T3" fmla="*/ 238 h 238"/>
                <a:gd name="T4" fmla="*/ 396 w 396"/>
                <a:gd name="T5" fmla="*/ 203 h 238"/>
                <a:gd name="T6" fmla="*/ 20 w 396"/>
                <a:gd name="T7" fmla="*/ 0 h 238"/>
                <a:gd name="T8" fmla="*/ 0 w 396"/>
                <a:gd name="T9" fmla="*/ 35 h 238"/>
              </a:gdLst>
              <a:ahLst/>
              <a:cxnLst>
                <a:cxn ang="0">
                  <a:pos x="T0" y="T1"/>
                </a:cxn>
                <a:cxn ang="0">
                  <a:pos x="T2" y="T3"/>
                </a:cxn>
                <a:cxn ang="0">
                  <a:pos x="T4" y="T5"/>
                </a:cxn>
                <a:cxn ang="0">
                  <a:pos x="T6" y="T7"/>
                </a:cxn>
                <a:cxn ang="0">
                  <a:pos x="T8" y="T9"/>
                </a:cxn>
              </a:cxnLst>
              <a:rect l="0" t="0" r="r" b="b"/>
              <a:pathLst>
                <a:path w="396" h="238">
                  <a:moveTo>
                    <a:pt x="0" y="35"/>
                  </a:moveTo>
                  <a:lnTo>
                    <a:pt x="375" y="238"/>
                  </a:lnTo>
                  <a:lnTo>
                    <a:pt x="396" y="203"/>
                  </a:lnTo>
                  <a:lnTo>
                    <a:pt x="20" y="0"/>
                  </a:lnTo>
                  <a:lnTo>
                    <a:pt x="0" y="3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8">
              <a:extLst>
                <a:ext uri="{FF2B5EF4-FFF2-40B4-BE49-F238E27FC236}">
                  <a16:creationId xmlns:a16="http://schemas.microsoft.com/office/drawing/2014/main" id="{74E7379D-4856-4F6F-B2AB-9BB6E8F35DB7}"/>
                </a:ext>
              </a:extLst>
            </p:cNvPr>
            <p:cNvSpPr>
              <a:spLocks/>
            </p:cNvSpPr>
            <p:nvPr userDrawn="1"/>
          </p:nvSpPr>
          <p:spPr bwMode="auto">
            <a:xfrm>
              <a:off x="4940173" y="2259770"/>
              <a:ext cx="350838" cy="228600"/>
            </a:xfrm>
            <a:custGeom>
              <a:avLst/>
              <a:gdLst>
                <a:gd name="T0" fmla="*/ 0 w 221"/>
                <a:gd name="T1" fmla="*/ 35 h 144"/>
                <a:gd name="T2" fmla="*/ 201 w 221"/>
                <a:gd name="T3" fmla="*/ 144 h 144"/>
                <a:gd name="T4" fmla="*/ 221 w 221"/>
                <a:gd name="T5" fmla="*/ 107 h 144"/>
                <a:gd name="T6" fmla="*/ 20 w 221"/>
                <a:gd name="T7" fmla="*/ 0 h 144"/>
                <a:gd name="T8" fmla="*/ 0 w 221"/>
                <a:gd name="T9" fmla="*/ 35 h 144"/>
              </a:gdLst>
              <a:ahLst/>
              <a:cxnLst>
                <a:cxn ang="0">
                  <a:pos x="T0" y="T1"/>
                </a:cxn>
                <a:cxn ang="0">
                  <a:pos x="T2" y="T3"/>
                </a:cxn>
                <a:cxn ang="0">
                  <a:pos x="T4" y="T5"/>
                </a:cxn>
                <a:cxn ang="0">
                  <a:pos x="T6" y="T7"/>
                </a:cxn>
                <a:cxn ang="0">
                  <a:pos x="T8" y="T9"/>
                </a:cxn>
              </a:cxnLst>
              <a:rect l="0" t="0" r="r" b="b"/>
              <a:pathLst>
                <a:path w="221" h="144">
                  <a:moveTo>
                    <a:pt x="0" y="35"/>
                  </a:moveTo>
                  <a:lnTo>
                    <a:pt x="201" y="144"/>
                  </a:lnTo>
                  <a:lnTo>
                    <a:pt x="221" y="107"/>
                  </a:lnTo>
                  <a:lnTo>
                    <a:pt x="20" y="0"/>
                  </a:lnTo>
                  <a:lnTo>
                    <a:pt x="0" y="3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4" name="组合 63">
            <a:extLst>
              <a:ext uri="{FF2B5EF4-FFF2-40B4-BE49-F238E27FC236}">
                <a16:creationId xmlns:a16="http://schemas.microsoft.com/office/drawing/2014/main" id="{5E9FB459-EFBC-45B1-B90A-0ED623217841}"/>
              </a:ext>
            </a:extLst>
          </p:cNvPr>
          <p:cNvGrpSpPr/>
          <p:nvPr userDrawn="1"/>
        </p:nvGrpSpPr>
        <p:grpSpPr>
          <a:xfrm rot="20101884">
            <a:off x="10358905" y="3563041"/>
            <a:ext cx="1740188" cy="2381630"/>
            <a:chOff x="3133800" y="-904117"/>
            <a:chExt cx="1365250" cy="1868488"/>
          </a:xfrm>
        </p:grpSpPr>
        <p:sp>
          <p:nvSpPr>
            <p:cNvPr id="65" name="Freeform 59">
              <a:extLst>
                <a:ext uri="{FF2B5EF4-FFF2-40B4-BE49-F238E27FC236}">
                  <a16:creationId xmlns:a16="http://schemas.microsoft.com/office/drawing/2014/main" id="{71C5FC9C-AFAD-413B-A409-A367E3794F3A}"/>
                </a:ext>
              </a:extLst>
            </p:cNvPr>
            <p:cNvSpPr>
              <a:spLocks noEditPoints="1"/>
            </p:cNvSpPr>
            <p:nvPr userDrawn="1"/>
          </p:nvSpPr>
          <p:spPr bwMode="auto">
            <a:xfrm>
              <a:off x="3198888" y="-705680"/>
              <a:ext cx="1169988" cy="1604963"/>
            </a:xfrm>
            <a:custGeom>
              <a:avLst/>
              <a:gdLst>
                <a:gd name="T0" fmla="*/ 0 w 737"/>
                <a:gd name="T1" fmla="*/ 0 h 1011"/>
                <a:gd name="T2" fmla="*/ 0 w 737"/>
                <a:gd name="T3" fmla="*/ 1011 h 1011"/>
                <a:gd name="T4" fmla="*/ 737 w 737"/>
                <a:gd name="T5" fmla="*/ 1011 h 1011"/>
                <a:gd name="T6" fmla="*/ 0 w 737"/>
                <a:gd name="T7" fmla="*/ 0 h 1011"/>
                <a:gd name="T8" fmla="*/ 117 w 737"/>
                <a:gd name="T9" fmla="*/ 356 h 1011"/>
                <a:gd name="T10" fmla="*/ 509 w 737"/>
                <a:gd name="T11" fmla="*/ 894 h 1011"/>
                <a:gd name="T12" fmla="*/ 117 w 737"/>
                <a:gd name="T13" fmla="*/ 894 h 1011"/>
                <a:gd name="T14" fmla="*/ 117 w 737"/>
                <a:gd name="T15" fmla="*/ 356 h 10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7" h="1011">
                  <a:moveTo>
                    <a:pt x="0" y="0"/>
                  </a:moveTo>
                  <a:lnTo>
                    <a:pt x="0" y="1011"/>
                  </a:lnTo>
                  <a:lnTo>
                    <a:pt x="737" y="1011"/>
                  </a:lnTo>
                  <a:lnTo>
                    <a:pt x="0" y="0"/>
                  </a:lnTo>
                  <a:close/>
                  <a:moveTo>
                    <a:pt x="117" y="356"/>
                  </a:moveTo>
                  <a:lnTo>
                    <a:pt x="509" y="894"/>
                  </a:lnTo>
                  <a:lnTo>
                    <a:pt x="117" y="894"/>
                  </a:lnTo>
                  <a:lnTo>
                    <a:pt x="117" y="356"/>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0">
              <a:extLst>
                <a:ext uri="{FF2B5EF4-FFF2-40B4-BE49-F238E27FC236}">
                  <a16:creationId xmlns:a16="http://schemas.microsoft.com/office/drawing/2014/main" id="{F4C24B47-3F65-42DB-87F7-CB21B7705371}"/>
                </a:ext>
              </a:extLst>
            </p:cNvPr>
            <p:cNvSpPr>
              <a:spLocks noEditPoints="1"/>
            </p:cNvSpPr>
            <p:nvPr userDrawn="1"/>
          </p:nvSpPr>
          <p:spPr bwMode="auto">
            <a:xfrm>
              <a:off x="3133800" y="-904117"/>
              <a:ext cx="1365250" cy="1868488"/>
            </a:xfrm>
            <a:custGeom>
              <a:avLst/>
              <a:gdLst>
                <a:gd name="T0" fmla="*/ 0 w 860"/>
                <a:gd name="T1" fmla="*/ 0 h 1177"/>
                <a:gd name="T2" fmla="*/ 0 w 860"/>
                <a:gd name="T3" fmla="*/ 1177 h 1177"/>
                <a:gd name="T4" fmla="*/ 860 w 860"/>
                <a:gd name="T5" fmla="*/ 1177 h 1177"/>
                <a:gd name="T6" fmla="*/ 0 w 860"/>
                <a:gd name="T7" fmla="*/ 0 h 1177"/>
                <a:gd name="T8" fmla="*/ 41 w 860"/>
                <a:gd name="T9" fmla="*/ 125 h 1177"/>
                <a:gd name="T10" fmla="*/ 778 w 860"/>
                <a:gd name="T11" fmla="*/ 1136 h 1177"/>
                <a:gd name="T12" fmla="*/ 41 w 860"/>
                <a:gd name="T13" fmla="*/ 1136 h 1177"/>
                <a:gd name="T14" fmla="*/ 41 w 860"/>
                <a:gd name="T15" fmla="*/ 125 h 1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0" h="1177">
                  <a:moveTo>
                    <a:pt x="0" y="0"/>
                  </a:moveTo>
                  <a:lnTo>
                    <a:pt x="0" y="1177"/>
                  </a:lnTo>
                  <a:lnTo>
                    <a:pt x="860" y="1177"/>
                  </a:lnTo>
                  <a:lnTo>
                    <a:pt x="0" y="0"/>
                  </a:lnTo>
                  <a:close/>
                  <a:moveTo>
                    <a:pt x="41" y="125"/>
                  </a:moveTo>
                  <a:lnTo>
                    <a:pt x="778" y="1136"/>
                  </a:lnTo>
                  <a:lnTo>
                    <a:pt x="41" y="1136"/>
                  </a:lnTo>
                  <a:lnTo>
                    <a:pt x="41" y="12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1">
              <a:extLst>
                <a:ext uri="{FF2B5EF4-FFF2-40B4-BE49-F238E27FC236}">
                  <a16:creationId xmlns:a16="http://schemas.microsoft.com/office/drawing/2014/main" id="{D41ED2B4-9AF9-43A0-A4CA-07B78FD1BA3A}"/>
                </a:ext>
              </a:extLst>
            </p:cNvPr>
            <p:cNvSpPr>
              <a:spLocks noEditPoints="1"/>
            </p:cNvSpPr>
            <p:nvPr userDrawn="1"/>
          </p:nvSpPr>
          <p:spPr bwMode="auto">
            <a:xfrm>
              <a:off x="3384625" y="-140530"/>
              <a:ext cx="622300" cy="854075"/>
            </a:xfrm>
            <a:custGeom>
              <a:avLst/>
              <a:gdLst>
                <a:gd name="T0" fmla="*/ 0 w 392"/>
                <a:gd name="T1" fmla="*/ 0 h 538"/>
                <a:gd name="T2" fmla="*/ 0 w 392"/>
                <a:gd name="T3" fmla="*/ 538 h 538"/>
                <a:gd name="T4" fmla="*/ 392 w 392"/>
                <a:gd name="T5" fmla="*/ 538 h 538"/>
                <a:gd name="T6" fmla="*/ 0 w 392"/>
                <a:gd name="T7" fmla="*/ 0 h 538"/>
                <a:gd name="T8" fmla="*/ 41 w 392"/>
                <a:gd name="T9" fmla="*/ 125 h 538"/>
                <a:gd name="T10" fmla="*/ 312 w 392"/>
                <a:gd name="T11" fmla="*/ 497 h 538"/>
                <a:gd name="T12" fmla="*/ 41 w 392"/>
                <a:gd name="T13" fmla="*/ 497 h 538"/>
                <a:gd name="T14" fmla="*/ 41 w 392"/>
                <a:gd name="T15" fmla="*/ 125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538">
                  <a:moveTo>
                    <a:pt x="0" y="0"/>
                  </a:moveTo>
                  <a:lnTo>
                    <a:pt x="0" y="538"/>
                  </a:lnTo>
                  <a:lnTo>
                    <a:pt x="392" y="538"/>
                  </a:lnTo>
                  <a:lnTo>
                    <a:pt x="0" y="0"/>
                  </a:lnTo>
                  <a:close/>
                  <a:moveTo>
                    <a:pt x="41" y="125"/>
                  </a:moveTo>
                  <a:lnTo>
                    <a:pt x="312" y="497"/>
                  </a:lnTo>
                  <a:lnTo>
                    <a:pt x="41" y="497"/>
                  </a:lnTo>
                  <a:lnTo>
                    <a:pt x="41" y="12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8" name="组合 67">
            <a:extLst>
              <a:ext uri="{FF2B5EF4-FFF2-40B4-BE49-F238E27FC236}">
                <a16:creationId xmlns:a16="http://schemas.microsoft.com/office/drawing/2014/main" id="{DF9825E4-AEA3-401F-A9AB-46FC2A4BA0C0}"/>
              </a:ext>
            </a:extLst>
          </p:cNvPr>
          <p:cNvGrpSpPr/>
          <p:nvPr userDrawn="1"/>
        </p:nvGrpSpPr>
        <p:grpSpPr>
          <a:xfrm rot="6386054">
            <a:off x="6792225" y="-178106"/>
            <a:ext cx="2258715" cy="2006212"/>
            <a:chOff x="1473073" y="916745"/>
            <a:chExt cx="1817688" cy="1614488"/>
          </a:xfrm>
        </p:grpSpPr>
        <p:sp>
          <p:nvSpPr>
            <p:cNvPr id="69" name="Freeform 62">
              <a:extLst>
                <a:ext uri="{FF2B5EF4-FFF2-40B4-BE49-F238E27FC236}">
                  <a16:creationId xmlns:a16="http://schemas.microsoft.com/office/drawing/2014/main" id="{73B110D7-6846-49A5-A249-5D06946A0075}"/>
                </a:ext>
              </a:extLst>
            </p:cNvPr>
            <p:cNvSpPr>
              <a:spLocks/>
            </p:cNvSpPr>
            <p:nvPr userDrawn="1"/>
          </p:nvSpPr>
          <p:spPr bwMode="auto">
            <a:xfrm>
              <a:off x="1547685" y="988183"/>
              <a:ext cx="179388" cy="201613"/>
            </a:xfrm>
            <a:custGeom>
              <a:avLst/>
              <a:gdLst>
                <a:gd name="T0" fmla="*/ 55 w 55"/>
                <a:gd name="T1" fmla="*/ 4 h 62"/>
                <a:gd name="T2" fmla="*/ 38 w 55"/>
                <a:gd name="T3" fmla="*/ 4 h 62"/>
                <a:gd name="T4" fmla="*/ 3 w 55"/>
                <a:gd name="T5" fmla="*/ 46 h 62"/>
                <a:gd name="T6" fmla="*/ 6 w 55"/>
                <a:gd name="T7" fmla="*/ 62 h 62"/>
                <a:gd name="T8" fmla="*/ 55 w 55"/>
                <a:gd name="T9" fmla="*/ 4 h 62"/>
              </a:gdLst>
              <a:ahLst/>
              <a:cxnLst>
                <a:cxn ang="0">
                  <a:pos x="T0" y="T1"/>
                </a:cxn>
                <a:cxn ang="0">
                  <a:pos x="T2" y="T3"/>
                </a:cxn>
                <a:cxn ang="0">
                  <a:pos x="T4" y="T5"/>
                </a:cxn>
                <a:cxn ang="0">
                  <a:pos x="T6" y="T7"/>
                </a:cxn>
                <a:cxn ang="0">
                  <a:pos x="T8" y="T9"/>
                </a:cxn>
              </a:cxnLst>
              <a:rect l="0" t="0" r="r" b="b"/>
              <a:pathLst>
                <a:path w="55" h="62">
                  <a:moveTo>
                    <a:pt x="55" y="4"/>
                  </a:moveTo>
                  <a:cubicBezTo>
                    <a:pt x="48" y="0"/>
                    <a:pt x="41" y="0"/>
                    <a:pt x="38" y="4"/>
                  </a:cubicBezTo>
                  <a:cubicBezTo>
                    <a:pt x="3" y="46"/>
                    <a:pt x="3" y="46"/>
                    <a:pt x="3" y="46"/>
                  </a:cubicBezTo>
                  <a:cubicBezTo>
                    <a:pt x="0" y="49"/>
                    <a:pt x="1" y="56"/>
                    <a:pt x="6" y="62"/>
                  </a:cubicBezTo>
                  <a:lnTo>
                    <a:pt x="55" y="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3">
              <a:extLst>
                <a:ext uri="{FF2B5EF4-FFF2-40B4-BE49-F238E27FC236}">
                  <a16:creationId xmlns:a16="http://schemas.microsoft.com/office/drawing/2014/main" id="{E222A354-B0B4-4B8C-B4C7-BFE675D9FF0E}"/>
                </a:ext>
              </a:extLst>
            </p:cNvPr>
            <p:cNvSpPr>
              <a:spLocks noEditPoints="1"/>
            </p:cNvSpPr>
            <p:nvPr userDrawn="1"/>
          </p:nvSpPr>
          <p:spPr bwMode="auto">
            <a:xfrm>
              <a:off x="1473073" y="916745"/>
              <a:ext cx="1817688" cy="1614488"/>
            </a:xfrm>
            <a:custGeom>
              <a:avLst/>
              <a:gdLst>
                <a:gd name="T0" fmla="*/ 46 w 558"/>
                <a:gd name="T1" fmla="*/ 13 h 495"/>
                <a:gd name="T2" fmla="*/ 11 w 558"/>
                <a:gd name="T3" fmla="*/ 55 h 495"/>
                <a:gd name="T4" fmla="*/ 16 w 558"/>
                <a:gd name="T5" fmla="*/ 100 h 495"/>
                <a:gd name="T6" fmla="*/ 8 w 558"/>
                <a:gd name="T7" fmla="*/ 109 h 495"/>
                <a:gd name="T8" fmla="*/ 391 w 558"/>
                <a:gd name="T9" fmla="*/ 429 h 495"/>
                <a:gd name="T10" fmla="*/ 391 w 558"/>
                <a:gd name="T11" fmla="*/ 429 h 495"/>
                <a:gd name="T12" fmla="*/ 392 w 558"/>
                <a:gd name="T13" fmla="*/ 430 h 495"/>
                <a:gd name="T14" fmla="*/ 399 w 558"/>
                <a:gd name="T15" fmla="*/ 436 h 495"/>
                <a:gd name="T16" fmla="*/ 401 w 558"/>
                <a:gd name="T17" fmla="*/ 433 h 495"/>
                <a:gd name="T18" fmla="*/ 489 w 558"/>
                <a:gd name="T19" fmla="*/ 462 h 495"/>
                <a:gd name="T20" fmla="*/ 499 w 558"/>
                <a:gd name="T21" fmla="*/ 460 h 495"/>
                <a:gd name="T22" fmla="*/ 536 w 558"/>
                <a:gd name="T23" fmla="*/ 492 h 495"/>
                <a:gd name="T24" fmla="*/ 546 w 558"/>
                <a:gd name="T25" fmla="*/ 493 h 495"/>
                <a:gd name="T26" fmla="*/ 552 w 558"/>
                <a:gd name="T27" fmla="*/ 485 h 495"/>
                <a:gd name="T28" fmla="*/ 558 w 558"/>
                <a:gd name="T29" fmla="*/ 450 h 495"/>
                <a:gd name="T30" fmla="*/ 554 w 558"/>
                <a:gd name="T31" fmla="*/ 440 h 495"/>
                <a:gd name="T32" fmla="*/ 531 w 558"/>
                <a:gd name="T33" fmla="*/ 421 h 495"/>
                <a:gd name="T34" fmla="*/ 530 w 558"/>
                <a:gd name="T35" fmla="*/ 413 h 495"/>
                <a:gd name="T36" fmla="*/ 487 w 558"/>
                <a:gd name="T37" fmla="*/ 330 h 495"/>
                <a:gd name="T38" fmla="*/ 489 w 558"/>
                <a:gd name="T39" fmla="*/ 327 h 495"/>
                <a:gd name="T40" fmla="*/ 98 w 558"/>
                <a:gd name="T41" fmla="*/ 1 h 495"/>
                <a:gd name="T42" fmla="*/ 91 w 558"/>
                <a:gd name="T43" fmla="*/ 10 h 495"/>
                <a:gd name="T44" fmla="*/ 46 w 558"/>
                <a:gd name="T45" fmla="*/ 13 h 495"/>
                <a:gd name="T46" fmla="*/ 509 w 558"/>
                <a:gd name="T47" fmla="*/ 417 h 495"/>
                <a:gd name="T48" fmla="*/ 490 w 558"/>
                <a:gd name="T49" fmla="*/ 440 h 495"/>
                <a:gd name="T50" fmla="*/ 489 w 558"/>
                <a:gd name="T51" fmla="*/ 441 h 495"/>
                <a:gd name="T52" fmla="*/ 415 w 558"/>
                <a:gd name="T53" fmla="*/ 417 h 495"/>
                <a:gd name="T54" fmla="*/ 473 w 558"/>
                <a:gd name="T55" fmla="*/ 346 h 495"/>
                <a:gd name="T56" fmla="*/ 509 w 558"/>
                <a:gd name="T57" fmla="*/ 417 h 495"/>
                <a:gd name="T58" fmla="*/ 461 w 558"/>
                <a:gd name="T59" fmla="*/ 330 h 495"/>
                <a:gd name="T60" fmla="*/ 396 w 558"/>
                <a:gd name="T61" fmla="*/ 407 h 495"/>
                <a:gd name="T62" fmla="*/ 36 w 558"/>
                <a:gd name="T63" fmla="*/ 107 h 495"/>
                <a:gd name="T64" fmla="*/ 101 w 558"/>
                <a:gd name="T65" fmla="*/ 29 h 495"/>
                <a:gd name="T66" fmla="*/ 461 w 558"/>
                <a:gd name="T67" fmla="*/ 330 h 495"/>
                <a:gd name="T68" fmla="*/ 26 w 558"/>
                <a:gd name="T69" fmla="*/ 68 h 495"/>
                <a:gd name="T70" fmla="*/ 61 w 558"/>
                <a:gd name="T71" fmla="*/ 26 h 495"/>
                <a:gd name="T72" fmla="*/ 78 w 558"/>
                <a:gd name="T73" fmla="*/ 26 h 495"/>
                <a:gd name="T74" fmla="*/ 29 w 558"/>
                <a:gd name="T75" fmla="*/ 84 h 495"/>
                <a:gd name="T76" fmla="*/ 26 w 558"/>
                <a:gd name="T77" fmla="*/ 68 h 495"/>
                <a:gd name="T78" fmla="*/ 537 w 558"/>
                <a:gd name="T79" fmla="*/ 452 h 495"/>
                <a:gd name="T80" fmla="*/ 535 w 558"/>
                <a:gd name="T81" fmla="*/ 465 h 495"/>
                <a:gd name="T82" fmla="*/ 512 w 558"/>
                <a:gd name="T83" fmla="*/ 445 h 495"/>
                <a:gd name="T84" fmla="*/ 519 w 558"/>
                <a:gd name="T85" fmla="*/ 437 h 495"/>
                <a:gd name="T86" fmla="*/ 537 w 558"/>
                <a:gd name="T87" fmla="*/ 452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8" h="495">
                  <a:moveTo>
                    <a:pt x="46" y="13"/>
                  </a:moveTo>
                  <a:cubicBezTo>
                    <a:pt x="11" y="55"/>
                    <a:pt x="11" y="55"/>
                    <a:pt x="11" y="55"/>
                  </a:cubicBezTo>
                  <a:cubicBezTo>
                    <a:pt x="0" y="67"/>
                    <a:pt x="3" y="86"/>
                    <a:pt x="16" y="100"/>
                  </a:cubicBezTo>
                  <a:cubicBezTo>
                    <a:pt x="8" y="109"/>
                    <a:pt x="8" y="109"/>
                    <a:pt x="8" y="109"/>
                  </a:cubicBezTo>
                  <a:cubicBezTo>
                    <a:pt x="391" y="429"/>
                    <a:pt x="391" y="429"/>
                    <a:pt x="391" y="429"/>
                  </a:cubicBezTo>
                  <a:cubicBezTo>
                    <a:pt x="391" y="429"/>
                    <a:pt x="391" y="429"/>
                    <a:pt x="391" y="429"/>
                  </a:cubicBezTo>
                  <a:cubicBezTo>
                    <a:pt x="391" y="429"/>
                    <a:pt x="392" y="429"/>
                    <a:pt x="392" y="430"/>
                  </a:cubicBezTo>
                  <a:cubicBezTo>
                    <a:pt x="399" y="436"/>
                    <a:pt x="399" y="436"/>
                    <a:pt x="399" y="436"/>
                  </a:cubicBezTo>
                  <a:cubicBezTo>
                    <a:pt x="401" y="433"/>
                    <a:pt x="401" y="433"/>
                    <a:pt x="401" y="433"/>
                  </a:cubicBezTo>
                  <a:cubicBezTo>
                    <a:pt x="489" y="462"/>
                    <a:pt x="489" y="462"/>
                    <a:pt x="489" y="462"/>
                  </a:cubicBezTo>
                  <a:cubicBezTo>
                    <a:pt x="492" y="464"/>
                    <a:pt x="496" y="463"/>
                    <a:pt x="499" y="460"/>
                  </a:cubicBezTo>
                  <a:cubicBezTo>
                    <a:pt x="536" y="492"/>
                    <a:pt x="536" y="492"/>
                    <a:pt x="536" y="492"/>
                  </a:cubicBezTo>
                  <a:cubicBezTo>
                    <a:pt x="539" y="494"/>
                    <a:pt x="543" y="495"/>
                    <a:pt x="546" y="493"/>
                  </a:cubicBezTo>
                  <a:cubicBezTo>
                    <a:pt x="550" y="492"/>
                    <a:pt x="552" y="489"/>
                    <a:pt x="552" y="485"/>
                  </a:cubicBezTo>
                  <a:cubicBezTo>
                    <a:pt x="558" y="450"/>
                    <a:pt x="558" y="450"/>
                    <a:pt x="558" y="450"/>
                  </a:cubicBezTo>
                  <a:cubicBezTo>
                    <a:pt x="558" y="446"/>
                    <a:pt x="557" y="443"/>
                    <a:pt x="554" y="440"/>
                  </a:cubicBezTo>
                  <a:cubicBezTo>
                    <a:pt x="531" y="421"/>
                    <a:pt x="531" y="421"/>
                    <a:pt x="531" y="421"/>
                  </a:cubicBezTo>
                  <a:cubicBezTo>
                    <a:pt x="531" y="418"/>
                    <a:pt x="531" y="416"/>
                    <a:pt x="530" y="413"/>
                  </a:cubicBezTo>
                  <a:cubicBezTo>
                    <a:pt x="487" y="330"/>
                    <a:pt x="487" y="330"/>
                    <a:pt x="487" y="330"/>
                  </a:cubicBezTo>
                  <a:cubicBezTo>
                    <a:pt x="489" y="327"/>
                    <a:pt x="489" y="327"/>
                    <a:pt x="489" y="327"/>
                  </a:cubicBezTo>
                  <a:cubicBezTo>
                    <a:pt x="98" y="1"/>
                    <a:pt x="98" y="1"/>
                    <a:pt x="98" y="1"/>
                  </a:cubicBezTo>
                  <a:cubicBezTo>
                    <a:pt x="91" y="10"/>
                    <a:pt x="91" y="10"/>
                    <a:pt x="91" y="10"/>
                  </a:cubicBezTo>
                  <a:cubicBezTo>
                    <a:pt x="75" y="0"/>
                    <a:pt x="56" y="1"/>
                    <a:pt x="46" y="13"/>
                  </a:cubicBezTo>
                  <a:close/>
                  <a:moveTo>
                    <a:pt x="509" y="417"/>
                  </a:moveTo>
                  <a:cubicBezTo>
                    <a:pt x="490" y="440"/>
                    <a:pt x="490" y="440"/>
                    <a:pt x="490" y="440"/>
                  </a:cubicBezTo>
                  <a:cubicBezTo>
                    <a:pt x="489" y="441"/>
                    <a:pt x="489" y="441"/>
                    <a:pt x="489" y="441"/>
                  </a:cubicBezTo>
                  <a:cubicBezTo>
                    <a:pt x="415" y="417"/>
                    <a:pt x="415" y="417"/>
                    <a:pt x="415" y="417"/>
                  </a:cubicBezTo>
                  <a:cubicBezTo>
                    <a:pt x="473" y="346"/>
                    <a:pt x="473" y="346"/>
                    <a:pt x="473" y="346"/>
                  </a:cubicBezTo>
                  <a:lnTo>
                    <a:pt x="509" y="417"/>
                  </a:lnTo>
                  <a:close/>
                  <a:moveTo>
                    <a:pt x="461" y="330"/>
                  </a:moveTo>
                  <a:cubicBezTo>
                    <a:pt x="396" y="407"/>
                    <a:pt x="396" y="407"/>
                    <a:pt x="396" y="407"/>
                  </a:cubicBezTo>
                  <a:cubicBezTo>
                    <a:pt x="36" y="107"/>
                    <a:pt x="36" y="107"/>
                    <a:pt x="36" y="107"/>
                  </a:cubicBezTo>
                  <a:cubicBezTo>
                    <a:pt x="101" y="29"/>
                    <a:pt x="101" y="29"/>
                    <a:pt x="101" y="29"/>
                  </a:cubicBezTo>
                  <a:lnTo>
                    <a:pt x="461" y="330"/>
                  </a:lnTo>
                  <a:close/>
                  <a:moveTo>
                    <a:pt x="26" y="68"/>
                  </a:moveTo>
                  <a:cubicBezTo>
                    <a:pt x="61" y="26"/>
                    <a:pt x="61" y="26"/>
                    <a:pt x="61" y="26"/>
                  </a:cubicBezTo>
                  <a:cubicBezTo>
                    <a:pt x="64" y="22"/>
                    <a:pt x="71" y="22"/>
                    <a:pt x="78" y="26"/>
                  </a:cubicBezTo>
                  <a:cubicBezTo>
                    <a:pt x="29" y="84"/>
                    <a:pt x="29" y="84"/>
                    <a:pt x="29" y="84"/>
                  </a:cubicBezTo>
                  <a:cubicBezTo>
                    <a:pt x="24" y="78"/>
                    <a:pt x="23" y="71"/>
                    <a:pt x="26" y="68"/>
                  </a:cubicBezTo>
                  <a:close/>
                  <a:moveTo>
                    <a:pt x="537" y="452"/>
                  </a:moveTo>
                  <a:cubicBezTo>
                    <a:pt x="535" y="465"/>
                    <a:pt x="535" y="465"/>
                    <a:pt x="535" y="465"/>
                  </a:cubicBezTo>
                  <a:cubicBezTo>
                    <a:pt x="512" y="445"/>
                    <a:pt x="512" y="445"/>
                    <a:pt x="512" y="445"/>
                  </a:cubicBezTo>
                  <a:cubicBezTo>
                    <a:pt x="519" y="437"/>
                    <a:pt x="519" y="437"/>
                    <a:pt x="519" y="437"/>
                  </a:cubicBezTo>
                  <a:lnTo>
                    <a:pt x="537" y="452"/>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4">
              <a:extLst>
                <a:ext uri="{FF2B5EF4-FFF2-40B4-BE49-F238E27FC236}">
                  <a16:creationId xmlns:a16="http://schemas.microsoft.com/office/drawing/2014/main" id="{AD195332-9C90-46EE-B925-DAEB71F710C3}"/>
                </a:ext>
              </a:extLst>
            </p:cNvPr>
            <p:cNvSpPr>
              <a:spLocks noEditPoints="1"/>
            </p:cNvSpPr>
            <p:nvPr userDrawn="1"/>
          </p:nvSpPr>
          <p:spPr bwMode="auto">
            <a:xfrm>
              <a:off x="1588960" y="1010408"/>
              <a:ext cx="1385888" cy="1233488"/>
            </a:xfrm>
            <a:custGeom>
              <a:avLst/>
              <a:gdLst>
                <a:gd name="T0" fmla="*/ 360 w 425"/>
                <a:gd name="T1" fmla="*/ 378 h 378"/>
                <a:gd name="T2" fmla="*/ 425 w 425"/>
                <a:gd name="T3" fmla="*/ 301 h 378"/>
                <a:gd name="T4" fmla="*/ 65 w 425"/>
                <a:gd name="T5" fmla="*/ 0 h 378"/>
                <a:gd name="T6" fmla="*/ 0 w 425"/>
                <a:gd name="T7" fmla="*/ 78 h 378"/>
                <a:gd name="T8" fmla="*/ 360 w 425"/>
                <a:gd name="T9" fmla="*/ 378 h 378"/>
                <a:gd name="T10" fmla="*/ 131 w 425"/>
                <a:gd name="T11" fmla="*/ 163 h 378"/>
                <a:gd name="T12" fmla="*/ 127 w 425"/>
                <a:gd name="T13" fmla="*/ 117 h 378"/>
                <a:gd name="T14" fmla="*/ 173 w 425"/>
                <a:gd name="T15" fmla="*/ 113 h 378"/>
                <a:gd name="T16" fmla="*/ 373 w 425"/>
                <a:gd name="T17" fmla="*/ 280 h 378"/>
                <a:gd name="T18" fmla="*/ 378 w 425"/>
                <a:gd name="T19" fmla="*/ 326 h 378"/>
                <a:gd name="T20" fmla="*/ 331 w 425"/>
                <a:gd name="T21" fmla="*/ 331 h 378"/>
                <a:gd name="T22" fmla="*/ 131 w 425"/>
                <a:gd name="T23" fmla="*/ 16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378">
                  <a:moveTo>
                    <a:pt x="360" y="378"/>
                  </a:moveTo>
                  <a:cubicBezTo>
                    <a:pt x="425" y="301"/>
                    <a:pt x="425" y="301"/>
                    <a:pt x="425" y="301"/>
                  </a:cubicBezTo>
                  <a:cubicBezTo>
                    <a:pt x="65" y="0"/>
                    <a:pt x="65" y="0"/>
                    <a:pt x="65" y="0"/>
                  </a:cubicBezTo>
                  <a:cubicBezTo>
                    <a:pt x="0" y="78"/>
                    <a:pt x="0" y="78"/>
                    <a:pt x="0" y="78"/>
                  </a:cubicBezTo>
                  <a:lnTo>
                    <a:pt x="360" y="378"/>
                  </a:lnTo>
                  <a:close/>
                  <a:moveTo>
                    <a:pt x="131" y="163"/>
                  </a:moveTo>
                  <a:cubicBezTo>
                    <a:pt x="117" y="152"/>
                    <a:pt x="115" y="131"/>
                    <a:pt x="127" y="117"/>
                  </a:cubicBezTo>
                  <a:cubicBezTo>
                    <a:pt x="138" y="103"/>
                    <a:pt x="159" y="101"/>
                    <a:pt x="173" y="113"/>
                  </a:cubicBezTo>
                  <a:cubicBezTo>
                    <a:pt x="373" y="280"/>
                    <a:pt x="373" y="280"/>
                    <a:pt x="373" y="280"/>
                  </a:cubicBezTo>
                  <a:cubicBezTo>
                    <a:pt x="387" y="292"/>
                    <a:pt x="389" y="312"/>
                    <a:pt x="378" y="326"/>
                  </a:cubicBezTo>
                  <a:cubicBezTo>
                    <a:pt x="366" y="340"/>
                    <a:pt x="345" y="342"/>
                    <a:pt x="331" y="331"/>
                  </a:cubicBezTo>
                  <a:lnTo>
                    <a:pt x="131" y="163"/>
                  </a:ln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5">
              <a:extLst>
                <a:ext uri="{FF2B5EF4-FFF2-40B4-BE49-F238E27FC236}">
                  <a16:creationId xmlns:a16="http://schemas.microsoft.com/office/drawing/2014/main" id="{6EEE28B9-775C-4580-A566-E6E1947D7989}"/>
                </a:ext>
              </a:extLst>
            </p:cNvPr>
            <p:cNvSpPr>
              <a:spLocks/>
            </p:cNvSpPr>
            <p:nvPr userDrawn="1"/>
          </p:nvSpPr>
          <p:spPr bwMode="auto">
            <a:xfrm>
              <a:off x="2039810" y="1415220"/>
              <a:ext cx="746125" cy="639763"/>
            </a:xfrm>
            <a:custGeom>
              <a:avLst/>
              <a:gdLst>
                <a:gd name="T0" fmla="*/ 224 w 229"/>
                <a:gd name="T1" fmla="*/ 190 h 196"/>
                <a:gd name="T2" fmla="*/ 223 w 229"/>
                <a:gd name="T3" fmla="*/ 171 h 196"/>
                <a:gd name="T4" fmla="*/ 22 w 229"/>
                <a:gd name="T5" fmla="*/ 4 h 196"/>
                <a:gd name="T6" fmla="*/ 4 w 229"/>
                <a:gd name="T7" fmla="*/ 6 h 196"/>
                <a:gd name="T8" fmla="*/ 6 w 229"/>
                <a:gd name="T9" fmla="*/ 24 h 196"/>
                <a:gd name="T10" fmla="*/ 206 w 229"/>
                <a:gd name="T11" fmla="*/ 191 h 196"/>
                <a:gd name="T12" fmla="*/ 224 w 229"/>
                <a:gd name="T13" fmla="*/ 190 h 196"/>
              </a:gdLst>
              <a:ahLst/>
              <a:cxnLst>
                <a:cxn ang="0">
                  <a:pos x="T0" y="T1"/>
                </a:cxn>
                <a:cxn ang="0">
                  <a:pos x="T2" y="T3"/>
                </a:cxn>
                <a:cxn ang="0">
                  <a:pos x="T4" y="T5"/>
                </a:cxn>
                <a:cxn ang="0">
                  <a:pos x="T6" y="T7"/>
                </a:cxn>
                <a:cxn ang="0">
                  <a:pos x="T8" y="T9"/>
                </a:cxn>
                <a:cxn ang="0">
                  <a:pos x="T10" y="T11"/>
                </a:cxn>
                <a:cxn ang="0">
                  <a:pos x="T12" y="T13"/>
                </a:cxn>
              </a:cxnLst>
              <a:rect l="0" t="0" r="r" b="b"/>
              <a:pathLst>
                <a:path w="229" h="196">
                  <a:moveTo>
                    <a:pt x="224" y="190"/>
                  </a:moveTo>
                  <a:cubicBezTo>
                    <a:pt x="229" y="184"/>
                    <a:pt x="228" y="176"/>
                    <a:pt x="223" y="171"/>
                  </a:cubicBezTo>
                  <a:cubicBezTo>
                    <a:pt x="22" y="4"/>
                    <a:pt x="22" y="4"/>
                    <a:pt x="22" y="4"/>
                  </a:cubicBezTo>
                  <a:cubicBezTo>
                    <a:pt x="17" y="0"/>
                    <a:pt x="9" y="0"/>
                    <a:pt x="4" y="6"/>
                  </a:cubicBezTo>
                  <a:cubicBezTo>
                    <a:pt x="0" y="11"/>
                    <a:pt x="0" y="19"/>
                    <a:pt x="6" y="24"/>
                  </a:cubicBezTo>
                  <a:cubicBezTo>
                    <a:pt x="206" y="191"/>
                    <a:pt x="206" y="191"/>
                    <a:pt x="206" y="191"/>
                  </a:cubicBezTo>
                  <a:cubicBezTo>
                    <a:pt x="212" y="196"/>
                    <a:pt x="220" y="195"/>
                    <a:pt x="224" y="19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66">
              <a:extLst>
                <a:ext uri="{FF2B5EF4-FFF2-40B4-BE49-F238E27FC236}">
                  <a16:creationId xmlns:a16="http://schemas.microsoft.com/office/drawing/2014/main" id="{5A63F6EA-0E64-4EE2-A277-2655D1A3CE72}"/>
                </a:ext>
              </a:extLst>
            </p:cNvPr>
            <p:cNvSpPr>
              <a:spLocks noEditPoints="1"/>
            </p:cNvSpPr>
            <p:nvPr userDrawn="1"/>
          </p:nvSpPr>
          <p:spPr bwMode="auto">
            <a:xfrm>
              <a:off x="1963610" y="1340608"/>
              <a:ext cx="893763" cy="785813"/>
            </a:xfrm>
            <a:custGeom>
              <a:avLst/>
              <a:gdLst>
                <a:gd name="T0" fmla="*/ 263 w 274"/>
                <a:gd name="T1" fmla="*/ 225 h 241"/>
                <a:gd name="T2" fmla="*/ 258 w 274"/>
                <a:gd name="T3" fmla="*/ 179 h 241"/>
                <a:gd name="T4" fmla="*/ 58 w 274"/>
                <a:gd name="T5" fmla="*/ 12 h 241"/>
                <a:gd name="T6" fmla="*/ 12 w 274"/>
                <a:gd name="T7" fmla="*/ 16 h 241"/>
                <a:gd name="T8" fmla="*/ 16 w 274"/>
                <a:gd name="T9" fmla="*/ 62 h 241"/>
                <a:gd name="T10" fmla="*/ 216 w 274"/>
                <a:gd name="T11" fmla="*/ 230 h 241"/>
                <a:gd name="T12" fmla="*/ 263 w 274"/>
                <a:gd name="T13" fmla="*/ 225 h 241"/>
                <a:gd name="T14" fmla="*/ 29 w 274"/>
                <a:gd name="T15" fmla="*/ 47 h 241"/>
                <a:gd name="T16" fmla="*/ 27 w 274"/>
                <a:gd name="T17" fmla="*/ 29 h 241"/>
                <a:gd name="T18" fmla="*/ 45 w 274"/>
                <a:gd name="T19" fmla="*/ 27 h 241"/>
                <a:gd name="T20" fmla="*/ 246 w 274"/>
                <a:gd name="T21" fmla="*/ 194 h 241"/>
                <a:gd name="T22" fmla="*/ 247 w 274"/>
                <a:gd name="T23" fmla="*/ 213 h 241"/>
                <a:gd name="T24" fmla="*/ 229 w 274"/>
                <a:gd name="T25" fmla="*/ 214 h 241"/>
                <a:gd name="T26" fmla="*/ 29 w 274"/>
                <a:gd name="T27" fmla="*/ 47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 h="241">
                  <a:moveTo>
                    <a:pt x="263" y="225"/>
                  </a:moveTo>
                  <a:cubicBezTo>
                    <a:pt x="274" y="211"/>
                    <a:pt x="272" y="191"/>
                    <a:pt x="258" y="179"/>
                  </a:cubicBezTo>
                  <a:cubicBezTo>
                    <a:pt x="58" y="12"/>
                    <a:pt x="58" y="12"/>
                    <a:pt x="58" y="12"/>
                  </a:cubicBezTo>
                  <a:cubicBezTo>
                    <a:pt x="44" y="0"/>
                    <a:pt x="23" y="2"/>
                    <a:pt x="12" y="16"/>
                  </a:cubicBezTo>
                  <a:cubicBezTo>
                    <a:pt x="0" y="30"/>
                    <a:pt x="2" y="51"/>
                    <a:pt x="16" y="62"/>
                  </a:cubicBezTo>
                  <a:cubicBezTo>
                    <a:pt x="216" y="230"/>
                    <a:pt x="216" y="230"/>
                    <a:pt x="216" y="230"/>
                  </a:cubicBezTo>
                  <a:cubicBezTo>
                    <a:pt x="230" y="241"/>
                    <a:pt x="251" y="239"/>
                    <a:pt x="263" y="225"/>
                  </a:cubicBezTo>
                  <a:close/>
                  <a:moveTo>
                    <a:pt x="29" y="47"/>
                  </a:moveTo>
                  <a:cubicBezTo>
                    <a:pt x="23" y="42"/>
                    <a:pt x="23" y="34"/>
                    <a:pt x="27" y="29"/>
                  </a:cubicBezTo>
                  <a:cubicBezTo>
                    <a:pt x="32" y="23"/>
                    <a:pt x="40" y="23"/>
                    <a:pt x="45" y="27"/>
                  </a:cubicBezTo>
                  <a:cubicBezTo>
                    <a:pt x="246" y="194"/>
                    <a:pt x="246" y="194"/>
                    <a:pt x="246" y="194"/>
                  </a:cubicBezTo>
                  <a:cubicBezTo>
                    <a:pt x="251" y="199"/>
                    <a:pt x="252" y="207"/>
                    <a:pt x="247" y="213"/>
                  </a:cubicBezTo>
                  <a:cubicBezTo>
                    <a:pt x="243" y="218"/>
                    <a:pt x="235" y="219"/>
                    <a:pt x="229" y="214"/>
                  </a:cubicBezTo>
                  <a:lnTo>
                    <a:pt x="29" y="47"/>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67">
              <a:extLst>
                <a:ext uri="{FF2B5EF4-FFF2-40B4-BE49-F238E27FC236}">
                  <a16:creationId xmlns:a16="http://schemas.microsoft.com/office/drawing/2014/main" id="{95B8F984-D52C-479C-A0F9-925E221C4D21}"/>
                </a:ext>
              </a:extLst>
            </p:cNvPr>
            <p:cNvSpPr>
              <a:spLocks/>
            </p:cNvSpPr>
            <p:nvPr userDrawn="1"/>
          </p:nvSpPr>
          <p:spPr bwMode="auto">
            <a:xfrm>
              <a:off x="2824035" y="2043870"/>
              <a:ext cx="306388" cy="311150"/>
            </a:xfrm>
            <a:custGeom>
              <a:avLst/>
              <a:gdLst>
                <a:gd name="T0" fmla="*/ 152 w 193"/>
                <a:gd name="T1" fmla="*/ 196 h 196"/>
                <a:gd name="T2" fmla="*/ 154 w 193"/>
                <a:gd name="T3" fmla="*/ 194 h 196"/>
                <a:gd name="T4" fmla="*/ 193 w 193"/>
                <a:gd name="T5" fmla="*/ 146 h 196"/>
                <a:gd name="T6" fmla="*/ 120 w 193"/>
                <a:gd name="T7" fmla="*/ 0 h 196"/>
                <a:gd name="T8" fmla="*/ 0 w 193"/>
                <a:gd name="T9" fmla="*/ 146 h 196"/>
                <a:gd name="T10" fmla="*/ 152 w 193"/>
                <a:gd name="T11" fmla="*/ 196 h 196"/>
              </a:gdLst>
              <a:ahLst/>
              <a:cxnLst>
                <a:cxn ang="0">
                  <a:pos x="T0" y="T1"/>
                </a:cxn>
                <a:cxn ang="0">
                  <a:pos x="T2" y="T3"/>
                </a:cxn>
                <a:cxn ang="0">
                  <a:pos x="T4" y="T5"/>
                </a:cxn>
                <a:cxn ang="0">
                  <a:pos x="T6" y="T7"/>
                </a:cxn>
                <a:cxn ang="0">
                  <a:pos x="T8" y="T9"/>
                </a:cxn>
                <a:cxn ang="0">
                  <a:pos x="T10" y="T11"/>
                </a:cxn>
              </a:cxnLst>
              <a:rect l="0" t="0" r="r" b="b"/>
              <a:pathLst>
                <a:path w="193" h="196">
                  <a:moveTo>
                    <a:pt x="152" y="196"/>
                  </a:moveTo>
                  <a:lnTo>
                    <a:pt x="154" y="194"/>
                  </a:lnTo>
                  <a:lnTo>
                    <a:pt x="193" y="146"/>
                  </a:lnTo>
                  <a:lnTo>
                    <a:pt x="120" y="0"/>
                  </a:lnTo>
                  <a:lnTo>
                    <a:pt x="0" y="146"/>
                  </a:lnTo>
                  <a:lnTo>
                    <a:pt x="152" y="19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5" name="组合 74">
            <a:extLst>
              <a:ext uri="{FF2B5EF4-FFF2-40B4-BE49-F238E27FC236}">
                <a16:creationId xmlns:a16="http://schemas.microsoft.com/office/drawing/2014/main" id="{851B1114-D034-4FF2-A3ED-CC5A93943297}"/>
              </a:ext>
            </a:extLst>
          </p:cNvPr>
          <p:cNvGrpSpPr/>
          <p:nvPr userDrawn="1"/>
        </p:nvGrpSpPr>
        <p:grpSpPr>
          <a:xfrm rot="18632087">
            <a:off x="3314647" y="-711392"/>
            <a:ext cx="1656470" cy="2574572"/>
            <a:chOff x="4733670" y="5022814"/>
            <a:chExt cx="1082675" cy="1682750"/>
          </a:xfrm>
        </p:grpSpPr>
        <p:sp>
          <p:nvSpPr>
            <p:cNvPr id="76" name="Freeform 50">
              <a:extLst>
                <a:ext uri="{FF2B5EF4-FFF2-40B4-BE49-F238E27FC236}">
                  <a16:creationId xmlns:a16="http://schemas.microsoft.com/office/drawing/2014/main" id="{ECCDDA30-7896-49E4-A9D5-119F15514BC0}"/>
                </a:ext>
              </a:extLst>
            </p:cNvPr>
            <p:cNvSpPr>
              <a:spLocks/>
            </p:cNvSpPr>
            <p:nvPr userDrawn="1"/>
          </p:nvSpPr>
          <p:spPr bwMode="auto">
            <a:xfrm>
              <a:off x="5362320" y="5476839"/>
              <a:ext cx="371475" cy="1046163"/>
            </a:xfrm>
            <a:custGeom>
              <a:avLst/>
              <a:gdLst>
                <a:gd name="T0" fmla="*/ 114 w 114"/>
                <a:gd name="T1" fmla="*/ 317 h 321"/>
                <a:gd name="T2" fmla="*/ 10 w 114"/>
                <a:gd name="T3" fmla="*/ 0 h 321"/>
                <a:gd name="T4" fmla="*/ 0 w 114"/>
                <a:gd name="T5" fmla="*/ 7 h 321"/>
                <a:gd name="T6" fmla="*/ 103 w 114"/>
                <a:gd name="T7" fmla="*/ 321 h 321"/>
                <a:gd name="T8" fmla="*/ 114 w 114"/>
                <a:gd name="T9" fmla="*/ 317 h 321"/>
              </a:gdLst>
              <a:ahLst/>
              <a:cxnLst>
                <a:cxn ang="0">
                  <a:pos x="T0" y="T1"/>
                </a:cxn>
                <a:cxn ang="0">
                  <a:pos x="T2" y="T3"/>
                </a:cxn>
                <a:cxn ang="0">
                  <a:pos x="T4" y="T5"/>
                </a:cxn>
                <a:cxn ang="0">
                  <a:pos x="T6" y="T7"/>
                </a:cxn>
                <a:cxn ang="0">
                  <a:pos x="T8" y="T9"/>
                </a:cxn>
              </a:cxnLst>
              <a:rect l="0" t="0" r="r" b="b"/>
              <a:pathLst>
                <a:path w="114" h="321">
                  <a:moveTo>
                    <a:pt x="114" y="317"/>
                  </a:moveTo>
                  <a:cubicBezTo>
                    <a:pt x="10" y="0"/>
                    <a:pt x="10" y="0"/>
                    <a:pt x="10" y="0"/>
                  </a:cubicBezTo>
                  <a:cubicBezTo>
                    <a:pt x="7" y="3"/>
                    <a:pt x="3" y="5"/>
                    <a:pt x="0" y="7"/>
                  </a:cubicBezTo>
                  <a:cubicBezTo>
                    <a:pt x="103" y="321"/>
                    <a:pt x="103" y="321"/>
                    <a:pt x="103" y="321"/>
                  </a:cubicBezTo>
                  <a:lnTo>
                    <a:pt x="114" y="317"/>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1">
              <a:extLst>
                <a:ext uri="{FF2B5EF4-FFF2-40B4-BE49-F238E27FC236}">
                  <a16:creationId xmlns:a16="http://schemas.microsoft.com/office/drawing/2014/main" id="{AC59B497-6687-4200-89C3-383026FCF975}"/>
                </a:ext>
              </a:extLst>
            </p:cNvPr>
            <p:cNvSpPr>
              <a:spLocks/>
            </p:cNvSpPr>
            <p:nvPr userDrawn="1"/>
          </p:nvSpPr>
          <p:spPr bwMode="auto">
            <a:xfrm>
              <a:off x="4814632" y="5476839"/>
              <a:ext cx="374650" cy="1046163"/>
            </a:xfrm>
            <a:custGeom>
              <a:avLst/>
              <a:gdLst>
                <a:gd name="T0" fmla="*/ 105 w 115"/>
                <a:gd name="T1" fmla="*/ 0 h 321"/>
                <a:gd name="T2" fmla="*/ 0 w 115"/>
                <a:gd name="T3" fmla="*/ 317 h 321"/>
                <a:gd name="T4" fmla="*/ 12 w 115"/>
                <a:gd name="T5" fmla="*/ 321 h 321"/>
                <a:gd name="T6" fmla="*/ 115 w 115"/>
                <a:gd name="T7" fmla="*/ 7 h 321"/>
                <a:gd name="T8" fmla="*/ 105 w 115"/>
                <a:gd name="T9" fmla="*/ 0 h 321"/>
              </a:gdLst>
              <a:ahLst/>
              <a:cxnLst>
                <a:cxn ang="0">
                  <a:pos x="T0" y="T1"/>
                </a:cxn>
                <a:cxn ang="0">
                  <a:pos x="T2" y="T3"/>
                </a:cxn>
                <a:cxn ang="0">
                  <a:pos x="T4" y="T5"/>
                </a:cxn>
                <a:cxn ang="0">
                  <a:pos x="T6" y="T7"/>
                </a:cxn>
                <a:cxn ang="0">
                  <a:pos x="T8" y="T9"/>
                </a:cxn>
              </a:cxnLst>
              <a:rect l="0" t="0" r="r" b="b"/>
              <a:pathLst>
                <a:path w="115" h="321">
                  <a:moveTo>
                    <a:pt x="105" y="0"/>
                  </a:moveTo>
                  <a:cubicBezTo>
                    <a:pt x="0" y="317"/>
                    <a:pt x="0" y="317"/>
                    <a:pt x="0" y="317"/>
                  </a:cubicBezTo>
                  <a:cubicBezTo>
                    <a:pt x="12" y="321"/>
                    <a:pt x="12" y="321"/>
                    <a:pt x="12" y="321"/>
                  </a:cubicBezTo>
                  <a:cubicBezTo>
                    <a:pt x="115" y="7"/>
                    <a:pt x="115" y="7"/>
                    <a:pt x="115" y="7"/>
                  </a:cubicBezTo>
                  <a:cubicBezTo>
                    <a:pt x="111" y="5"/>
                    <a:pt x="108" y="3"/>
                    <a:pt x="105" y="0"/>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52">
              <a:extLst>
                <a:ext uri="{FF2B5EF4-FFF2-40B4-BE49-F238E27FC236}">
                  <a16:creationId xmlns:a16="http://schemas.microsoft.com/office/drawing/2014/main" id="{0C5D860A-F3A7-4870-88D4-18D3C07817B5}"/>
                </a:ext>
              </a:extLst>
            </p:cNvPr>
            <p:cNvSpPr>
              <a:spLocks noEditPoints="1"/>
            </p:cNvSpPr>
            <p:nvPr userDrawn="1"/>
          </p:nvSpPr>
          <p:spPr bwMode="auto">
            <a:xfrm>
              <a:off x="5160707" y="5229189"/>
              <a:ext cx="228600" cy="227013"/>
            </a:xfrm>
            <a:custGeom>
              <a:avLst/>
              <a:gdLst>
                <a:gd name="T0" fmla="*/ 35 w 70"/>
                <a:gd name="T1" fmla="*/ 70 h 70"/>
                <a:gd name="T2" fmla="*/ 70 w 70"/>
                <a:gd name="T3" fmla="*/ 35 h 70"/>
                <a:gd name="T4" fmla="*/ 35 w 70"/>
                <a:gd name="T5" fmla="*/ 0 h 70"/>
                <a:gd name="T6" fmla="*/ 0 w 70"/>
                <a:gd name="T7" fmla="*/ 35 h 70"/>
                <a:gd name="T8" fmla="*/ 35 w 70"/>
                <a:gd name="T9" fmla="*/ 70 h 70"/>
                <a:gd name="T10" fmla="*/ 35 w 70"/>
                <a:gd name="T11" fmla="*/ 46 h 70"/>
                <a:gd name="T12" fmla="*/ 24 w 70"/>
                <a:gd name="T13" fmla="*/ 35 h 70"/>
                <a:gd name="T14" fmla="*/ 35 w 70"/>
                <a:gd name="T15" fmla="*/ 24 h 70"/>
                <a:gd name="T16" fmla="*/ 47 w 70"/>
                <a:gd name="T17" fmla="*/ 35 h 70"/>
                <a:gd name="T18" fmla="*/ 35 w 70"/>
                <a:gd name="T19" fmla="*/ 4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55" y="70"/>
                    <a:pt x="70" y="54"/>
                    <a:pt x="70" y="35"/>
                  </a:cubicBezTo>
                  <a:cubicBezTo>
                    <a:pt x="70" y="15"/>
                    <a:pt x="55" y="0"/>
                    <a:pt x="35" y="0"/>
                  </a:cubicBezTo>
                  <a:cubicBezTo>
                    <a:pt x="16" y="0"/>
                    <a:pt x="0" y="15"/>
                    <a:pt x="0" y="35"/>
                  </a:cubicBezTo>
                  <a:cubicBezTo>
                    <a:pt x="0" y="54"/>
                    <a:pt x="16" y="70"/>
                    <a:pt x="35" y="70"/>
                  </a:cubicBezTo>
                  <a:close/>
                  <a:moveTo>
                    <a:pt x="35" y="46"/>
                  </a:moveTo>
                  <a:cubicBezTo>
                    <a:pt x="29" y="46"/>
                    <a:pt x="24" y="41"/>
                    <a:pt x="24" y="35"/>
                  </a:cubicBezTo>
                  <a:cubicBezTo>
                    <a:pt x="24" y="29"/>
                    <a:pt x="29" y="24"/>
                    <a:pt x="35" y="24"/>
                  </a:cubicBezTo>
                  <a:cubicBezTo>
                    <a:pt x="41" y="24"/>
                    <a:pt x="47" y="29"/>
                    <a:pt x="47" y="35"/>
                  </a:cubicBezTo>
                  <a:cubicBezTo>
                    <a:pt x="47" y="41"/>
                    <a:pt x="41" y="46"/>
                    <a:pt x="35" y="46"/>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Oval 53">
              <a:extLst>
                <a:ext uri="{FF2B5EF4-FFF2-40B4-BE49-F238E27FC236}">
                  <a16:creationId xmlns:a16="http://schemas.microsoft.com/office/drawing/2014/main" id="{157FE5C2-7521-4D6C-B9DE-683DB707E000}"/>
                </a:ext>
              </a:extLst>
            </p:cNvPr>
            <p:cNvSpPr>
              <a:spLocks noChangeArrowheads="1"/>
            </p:cNvSpPr>
            <p:nvPr userDrawn="1"/>
          </p:nvSpPr>
          <p:spPr bwMode="auto">
            <a:xfrm>
              <a:off x="5238495" y="5306976"/>
              <a:ext cx="76200" cy="71438"/>
            </a:xfrm>
            <a:prstGeom prst="ellipse">
              <a:avLst/>
            </a:pr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68">
              <a:extLst>
                <a:ext uri="{FF2B5EF4-FFF2-40B4-BE49-F238E27FC236}">
                  <a16:creationId xmlns:a16="http://schemas.microsoft.com/office/drawing/2014/main" id="{F55A97AA-BEAF-42B6-92B9-694AC380A75E}"/>
                </a:ext>
              </a:extLst>
            </p:cNvPr>
            <p:cNvSpPr>
              <a:spLocks noEditPoints="1"/>
            </p:cNvSpPr>
            <p:nvPr userDrawn="1"/>
          </p:nvSpPr>
          <p:spPr bwMode="auto">
            <a:xfrm>
              <a:off x="4733670" y="5022814"/>
              <a:ext cx="1082675" cy="1682750"/>
            </a:xfrm>
            <a:custGeom>
              <a:avLst/>
              <a:gdLst>
                <a:gd name="T0" fmla="*/ 217 w 332"/>
                <a:gd name="T1" fmla="*/ 119 h 516"/>
                <a:gd name="T2" fmla="*/ 221 w 332"/>
                <a:gd name="T3" fmla="*/ 98 h 516"/>
                <a:gd name="T4" fmla="*/ 195 w 332"/>
                <a:gd name="T5" fmla="*/ 51 h 516"/>
                <a:gd name="T6" fmla="*/ 195 w 332"/>
                <a:gd name="T7" fmla="*/ 0 h 516"/>
                <a:gd name="T8" fmla="*/ 138 w 332"/>
                <a:gd name="T9" fmla="*/ 0 h 516"/>
                <a:gd name="T10" fmla="*/ 138 w 332"/>
                <a:gd name="T11" fmla="*/ 51 h 516"/>
                <a:gd name="T12" fmla="*/ 111 w 332"/>
                <a:gd name="T13" fmla="*/ 98 h 516"/>
                <a:gd name="T14" fmla="*/ 115 w 332"/>
                <a:gd name="T15" fmla="*/ 119 h 516"/>
                <a:gd name="T16" fmla="*/ 0 w 332"/>
                <a:gd name="T17" fmla="*/ 469 h 516"/>
                <a:gd name="T18" fmla="*/ 17 w 332"/>
                <a:gd name="T19" fmla="*/ 474 h 516"/>
                <a:gd name="T20" fmla="*/ 11 w 332"/>
                <a:gd name="T21" fmla="*/ 516 h 516"/>
                <a:gd name="T22" fmla="*/ 32 w 332"/>
                <a:gd name="T23" fmla="*/ 479 h 516"/>
                <a:gd name="T24" fmla="*/ 50 w 332"/>
                <a:gd name="T25" fmla="*/ 485 h 516"/>
                <a:gd name="T26" fmla="*/ 103 w 332"/>
                <a:gd name="T27" fmla="*/ 322 h 516"/>
                <a:gd name="T28" fmla="*/ 166 w 332"/>
                <a:gd name="T29" fmla="*/ 331 h 516"/>
                <a:gd name="T30" fmla="*/ 229 w 332"/>
                <a:gd name="T31" fmla="*/ 322 h 516"/>
                <a:gd name="T32" fmla="*/ 283 w 332"/>
                <a:gd name="T33" fmla="*/ 485 h 516"/>
                <a:gd name="T34" fmla="*/ 301 w 332"/>
                <a:gd name="T35" fmla="*/ 479 h 516"/>
                <a:gd name="T36" fmla="*/ 321 w 332"/>
                <a:gd name="T37" fmla="*/ 516 h 516"/>
                <a:gd name="T38" fmla="*/ 316 w 332"/>
                <a:gd name="T39" fmla="*/ 474 h 516"/>
                <a:gd name="T40" fmla="*/ 332 w 332"/>
                <a:gd name="T41" fmla="*/ 469 h 516"/>
                <a:gd name="T42" fmla="*/ 217 w 332"/>
                <a:gd name="T43" fmla="*/ 119 h 516"/>
                <a:gd name="T44" fmla="*/ 37 w 332"/>
                <a:gd name="T45" fmla="*/ 460 h 516"/>
                <a:gd name="T46" fmla="*/ 25 w 332"/>
                <a:gd name="T47" fmla="*/ 456 h 516"/>
                <a:gd name="T48" fmla="*/ 130 w 332"/>
                <a:gd name="T49" fmla="*/ 139 h 516"/>
                <a:gd name="T50" fmla="*/ 140 w 332"/>
                <a:gd name="T51" fmla="*/ 146 h 516"/>
                <a:gd name="T52" fmla="*/ 37 w 332"/>
                <a:gd name="T53" fmla="*/ 460 h 516"/>
                <a:gd name="T54" fmla="*/ 131 w 332"/>
                <a:gd name="T55" fmla="*/ 98 h 516"/>
                <a:gd name="T56" fmla="*/ 166 w 332"/>
                <a:gd name="T57" fmla="*/ 63 h 516"/>
                <a:gd name="T58" fmla="*/ 201 w 332"/>
                <a:gd name="T59" fmla="*/ 98 h 516"/>
                <a:gd name="T60" fmla="*/ 166 w 332"/>
                <a:gd name="T61" fmla="*/ 133 h 516"/>
                <a:gd name="T62" fmla="*/ 131 w 332"/>
                <a:gd name="T63" fmla="*/ 98 h 516"/>
                <a:gd name="T64" fmla="*/ 175 w 332"/>
                <a:gd name="T65" fmla="*/ 20 h 516"/>
                <a:gd name="T66" fmla="*/ 175 w 332"/>
                <a:gd name="T67" fmla="*/ 43 h 516"/>
                <a:gd name="T68" fmla="*/ 166 w 332"/>
                <a:gd name="T69" fmla="*/ 43 h 516"/>
                <a:gd name="T70" fmla="*/ 158 w 332"/>
                <a:gd name="T71" fmla="*/ 43 h 516"/>
                <a:gd name="T72" fmla="*/ 158 w 332"/>
                <a:gd name="T73" fmla="*/ 20 h 516"/>
                <a:gd name="T74" fmla="*/ 175 w 332"/>
                <a:gd name="T75" fmla="*/ 20 h 516"/>
                <a:gd name="T76" fmla="*/ 193 w 332"/>
                <a:gd name="T77" fmla="*/ 146 h 516"/>
                <a:gd name="T78" fmla="*/ 203 w 332"/>
                <a:gd name="T79" fmla="*/ 139 h 516"/>
                <a:gd name="T80" fmla="*/ 307 w 332"/>
                <a:gd name="T81" fmla="*/ 456 h 516"/>
                <a:gd name="T82" fmla="*/ 296 w 332"/>
                <a:gd name="T83" fmla="*/ 460 h 516"/>
                <a:gd name="T84" fmla="*/ 193 w 332"/>
                <a:gd name="T85" fmla="*/ 146 h 516"/>
                <a:gd name="T86" fmla="*/ 109 w 332"/>
                <a:gd name="T87" fmla="*/ 303 h 516"/>
                <a:gd name="T88" fmla="*/ 159 w 332"/>
                <a:gd name="T89" fmla="*/ 153 h 516"/>
                <a:gd name="T90" fmla="*/ 166 w 332"/>
                <a:gd name="T91" fmla="*/ 153 h 516"/>
                <a:gd name="T92" fmla="*/ 174 w 332"/>
                <a:gd name="T93" fmla="*/ 153 h 516"/>
                <a:gd name="T94" fmla="*/ 223 w 332"/>
                <a:gd name="T95" fmla="*/ 303 h 516"/>
                <a:gd name="T96" fmla="*/ 109 w 332"/>
                <a:gd name="T97" fmla="*/ 303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2" h="516">
                  <a:moveTo>
                    <a:pt x="217" y="119"/>
                  </a:moveTo>
                  <a:cubicBezTo>
                    <a:pt x="220" y="112"/>
                    <a:pt x="221" y="105"/>
                    <a:pt x="221" y="98"/>
                  </a:cubicBezTo>
                  <a:cubicBezTo>
                    <a:pt x="221" y="78"/>
                    <a:pt x="211" y="60"/>
                    <a:pt x="195" y="51"/>
                  </a:cubicBezTo>
                  <a:cubicBezTo>
                    <a:pt x="195" y="0"/>
                    <a:pt x="195" y="0"/>
                    <a:pt x="195" y="0"/>
                  </a:cubicBezTo>
                  <a:cubicBezTo>
                    <a:pt x="138" y="0"/>
                    <a:pt x="138" y="0"/>
                    <a:pt x="138" y="0"/>
                  </a:cubicBezTo>
                  <a:cubicBezTo>
                    <a:pt x="138" y="51"/>
                    <a:pt x="138" y="51"/>
                    <a:pt x="138" y="51"/>
                  </a:cubicBezTo>
                  <a:cubicBezTo>
                    <a:pt x="122" y="60"/>
                    <a:pt x="111" y="78"/>
                    <a:pt x="111" y="98"/>
                  </a:cubicBezTo>
                  <a:cubicBezTo>
                    <a:pt x="111" y="105"/>
                    <a:pt x="112" y="112"/>
                    <a:pt x="115" y="119"/>
                  </a:cubicBezTo>
                  <a:cubicBezTo>
                    <a:pt x="0" y="469"/>
                    <a:pt x="0" y="469"/>
                    <a:pt x="0" y="469"/>
                  </a:cubicBezTo>
                  <a:cubicBezTo>
                    <a:pt x="17" y="474"/>
                    <a:pt x="17" y="474"/>
                    <a:pt x="17" y="474"/>
                  </a:cubicBezTo>
                  <a:cubicBezTo>
                    <a:pt x="11" y="516"/>
                    <a:pt x="11" y="516"/>
                    <a:pt x="11" y="516"/>
                  </a:cubicBezTo>
                  <a:cubicBezTo>
                    <a:pt x="32" y="479"/>
                    <a:pt x="32" y="479"/>
                    <a:pt x="32" y="479"/>
                  </a:cubicBezTo>
                  <a:cubicBezTo>
                    <a:pt x="50" y="485"/>
                    <a:pt x="50" y="485"/>
                    <a:pt x="50" y="485"/>
                  </a:cubicBezTo>
                  <a:cubicBezTo>
                    <a:pt x="103" y="322"/>
                    <a:pt x="103" y="322"/>
                    <a:pt x="103" y="322"/>
                  </a:cubicBezTo>
                  <a:cubicBezTo>
                    <a:pt x="124" y="328"/>
                    <a:pt x="145" y="331"/>
                    <a:pt x="166" y="331"/>
                  </a:cubicBezTo>
                  <a:cubicBezTo>
                    <a:pt x="188" y="331"/>
                    <a:pt x="209" y="328"/>
                    <a:pt x="229" y="322"/>
                  </a:cubicBezTo>
                  <a:cubicBezTo>
                    <a:pt x="283" y="485"/>
                    <a:pt x="283" y="485"/>
                    <a:pt x="283" y="485"/>
                  </a:cubicBezTo>
                  <a:cubicBezTo>
                    <a:pt x="301" y="479"/>
                    <a:pt x="301" y="479"/>
                    <a:pt x="301" y="479"/>
                  </a:cubicBezTo>
                  <a:cubicBezTo>
                    <a:pt x="321" y="516"/>
                    <a:pt x="321" y="516"/>
                    <a:pt x="321" y="516"/>
                  </a:cubicBezTo>
                  <a:cubicBezTo>
                    <a:pt x="316" y="474"/>
                    <a:pt x="316" y="474"/>
                    <a:pt x="316" y="474"/>
                  </a:cubicBezTo>
                  <a:cubicBezTo>
                    <a:pt x="332" y="469"/>
                    <a:pt x="332" y="469"/>
                    <a:pt x="332" y="469"/>
                  </a:cubicBezTo>
                  <a:lnTo>
                    <a:pt x="217" y="119"/>
                  </a:lnTo>
                  <a:close/>
                  <a:moveTo>
                    <a:pt x="37" y="460"/>
                  </a:moveTo>
                  <a:cubicBezTo>
                    <a:pt x="25" y="456"/>
                    <a:pt x="25" y="456"/>
                    <a:pt x="25" y="456"/>
                  </a:cubicBezTo>
                  <a:cubicBezTo>
                    <a:pt x="130" y="139"/>
                    <a:pt x="130" y="139"/>
                    <a:pt x="130" y="139"/>
                  </a:cubicBezTo>
                  <a:cubicBezTo>
                    <a:pt x="133" y="142"/>
                    <a:pt x="136" y="144"/>
                    <a:pt x="140" y="146"/>
                  </a:cubicBezTo>
                  <a:lnTo>
                    <a:pt x="37" y="460"/>
                  </a:lnTo>
                  <a:close/>
                  <a:moveTo>
                    <a:pt x="131" y="98"/>
                  </a:moveTo>
                  <a:cubicBezTo>
                    <a:pt x="131" y="78"/>
                    <a:pt x="147" y="63"/>
                    <a:pt x="166" y="63"/>
                  </a:cubicBezTo>
                  <a:cubicBezTo>
                    <a:pt x="186" y="63"/>
                    <a:pt x="201" y="78"/>
                    <a:pt x="201" y="98"/>
                  </a:cubicBezTo>
                  <a:cubicBezTo>
                    <a:pt x="201" y="117"/>
                    <a:pt x="186" y="133"/>
                    <a:pt x="166" y="133"/>
                  </a:cubicBezTo>
                  <a:cubicBezTo>
                    <a:pt x="147" y="133"/>
                    <a:pt x="131" y="117"/>
                    <a:pt x="131" y="98"/>
                  </a:cubicBezTo>
                  <a:close/>
                  <a:moveTo>
                    <a:pt x="175" y="20"/>
                  </a:moveTo>
                  <a:cubicBezTo>
                    <a:pt x="175" y="43"/>
                    <a:pt x="175" y="43"/>
                    <a:pt x="175" y="43"/>
                  </a:cubicBezTo>
                  <a:cubicBezTo>
                    <a:pt x="172" y="43"/>
                    <a:pt x="169" y="43"/>
                    <a:pt x="166" y="43"/>
                  </a:cubicBezTo>
                  <a:cubicBezTo>
                    <a:pt x="163" y="43"/>
                    <a:pt x="160" y="43"/>
                    <a:pt x="158" y="43"/>
                  </a:cubicBezTo>
                  <a:cubicBezTo>
                    <a:pt x="158" y="20"/>
                    <a:pt x="158" y="20"/>
                    <a:pt x="158" y="20"/>
                  </a:cubicBezTo>
                  <a:lnTo>
                    <a:pt x="175" y="20"/>
                  </a:lnTo>
                  <a:close/>
                  <a:moveTo>
                    <a:pt x="193" y="146"/>
                  </a:moveTo>
                  <a:cubicBezTo>
                    <a:pt x="196" y="144"/>
                    <a:pt x="200" y="142"/>
                    <a:pt x="203" y="139"/>
                  </a:cubicBezTo>
                  <a:cubicBezTo>
                    <a:pt x="307" y="456"/>
                    <a:pt x="307" y="456"/>
                    <a:pt x="307" y="456"/>
                  </a:cubicBezTo>
                  <a:cubicBezTo>
                    <a:pt x="296" y="460"/>
                    <a:pt x="296" y="460"/>
                    <a:pt x="296" y="460"/>
                  </a:cubicBezTo>
                  <a:lnTo>
                    <a:pt x="193" y="146"/>
                  </a:lnTo>
                  <a:close/>
                  <a:moveTo>
                    <a:pt x="109" y="303"/>
                  </a:moveTo>
                  <a:cubicBezTo>
                    <a:pt x="159" y="153"/>
                    <a:pt x="159" y="153"/>
                    <a:pt x="159" y="153"/>
                  </a:cubicBezTo>
                  <a:cubicBezTo>
                    <a:pt x="161" y="153"/>
                    <a:pt x="164" y="153"/>
                    <a:pt x="166" y="153"/>
                  </a:cubicBezTo>
                  <a:cubicBezTo>
                    <a:pt x="169" y="153"/>
                    <a:pt x="171" y="153"/>
                    <a:pt x="174" y="153"/>
                  </a:cubicBezTo>
                  <a:cubicBezTo>
                    <a:pt x="223" y="303"/>
                    <a:pt x="223" y="303"/>
                    <a:pt x="223" y="303"/>
                  </a:cubicBezTo>
                  <a:cubicBezTo>
                    <a:pt x="186" y="313"/>
                    <a:pt x="146" y="313"/>
                    <a:pt x="109" y="303"/>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1" name="组合 80">
            <a:extLst>
              <a:ext uri="{FF2B5EF4-FFF2-40B4-BE49-F238E27FC236}">
                <a16:creationId xmlns:a16="http://schemas.microsoft.com/office/drawing/2014/main" id="{3D52420B-AD4D-4CD6-9C7E-0DB4A61ADCC2}"/>
              </a:ext>
            </a:extLst>
          </p:cNvPr>
          <p:cNvGrpSpPr/>
          <p:nvPr userDrawn="1"/>
        </p:nvGrpSpPr>
        <p:grpSpPr>
          <a:xfrm>
            <a:off x="-1058666" y="183954"/>
            <a:ext cx="2411127" cy="2425629"/>
            <a:chOff x="5040313" y="2359025"/>
            <a:chExt cx="2111376" cy="2124075"/>
          </a:xfrm>
        </p:grpSpPr>
        <p:grpSp>
          <p:nvGrpSpPr>
            <p:cNvPr id="82" name="组合 81">
              <a:extLst>
                <a:ext uri="{FF2B5EF4-FFF2-40B4-BE49-F238E27FC236}">
                  <a16:creationId xmlns:a16="http://schemas.microsoft.com/office/drawing/2014/main" id="{1AECE805-C724-4FDD-932A-F80B2BEBFAF6}"/>
                </a:ext>
              </a:extLst>
            </p:cNvPr>
            <p:cNvGrpSpPr/>
            <p:nvPr userDrawn="1"/>
          </p:nvGrpSpPr>
          <p:grpSpPr>
            <a:xfrm>
              <a:off x="5040313" y="2374900"/>
              <a:ext cx="2111375" cy="2108200"/>
              <a:chOff x="5040313" y="2374900"/>
              <a:chExt cx="2111375" cy="2108200"/>
            </a:xfrm>
          </p:grpSpPr>
          <p:sp>
            <p:nvSpPr>
              <p:cNvPr id="84" name="AutoShape 70">
                <a:extLst>
                  <a:ext uri="{FF2B5EF4-FFF2-40B4-BE49-F238E27FC236}">
                    <a16:creationId xmlns:a16="http://schemas.microsoft.com/office/drawing/2014/main" id="{4A07DA05-A313-450F-9966-61A5C0CF32EE}"/>
                  </a:ext>
                </a:extLst>
              </p:cNvPr>
              <p:cNvSpPr>
                <a:spLocks noChangeAspect="1" noChangeArrowheads="1" noTextEdit="1"/>
              </p:cNvSpPr>
              <p:nvPr userDrawn="1"/>
            </p:nvSpPr>
            <p:spPr bwMode="auto">
              <a:xfrm>
                <a:off x="5040313" y="2374900"/>
                <a:ext cx="2111375"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85" name="Freeform 72">
                <a:extLst>
                  <a:ext uri="{FF2B5EF4-FFF2-40B4-BE49-F238E27FC236}">
                    <a16:creationId xmlns:a16="http://schemas.microsoft.com/office/drawing/2014/main" id="{8E8418C8-54C1-4D46-9AED-B86847125637}"/>
                  </a:ext>
                </a:extLst>
              </p:cNvPr>
              <p:cNvSpPr>
                <a:spLocks/>
              </p:cNvSpPr>
              <p:nvPr userDrawn="1"/>
            </p:nvSpPr>
            <p:spPr bwMode="auto">
              <a:xfrm>
                <a:off x="6418263" y="3227388"/>
                <a:ext cx="657225" cy="752475"/>
              </a:xfrm>
              <a:custGeom>
                <a:avLst/>
                <a:gdLst>
                  <a:gd name="T0" fmla="*/ 44 w 201"/>
                  <a:gd name="T1" fmla="*/ 35 h 230"/>
                  <a:gd name="T2" fmla="*/ 0 w 201"/>
                  <a:gd name="T3" fmla="*/ 184 h 230"/>
                  <a:gd name="T4" fmla="*/ 35 w 201"/>
                  <a:gd name="T5" fmla="*/ 230 h 230"/>
                  <a:gd name="T6" fmla="*/ 149 w 201"/>
                  <a:gd name="T7" fmla="*/ 230 h 230"/>
                  <a:gd name="T8" fmla="*/ 201 w 201"/>
                  <a:gd name="T9" fmla="*/ 64 h 230"/>
                  <a:gd name="T10" fmla="*/ 113 w 201"/>
                  <a:gd name="T11" fmla="*/ 0 h 230"/>
                  <a:gd name="T12" fmla="*/ 44 w 201"/>
                  <a:gd name="T13" fmla="*/ 35 h 230"/>
                </a:gdLst>
                <a:ahLst/>
                <a:cxnLst>
                  <a:cxn ang="0">
                    <a:pos x="T0" y="T1"/>
                  </a:cxn>
                  <a:cxn ang="0">
                    <a:pos x="T2" y="T3"/>
                  </a:cxn>
                  <a:cxn ang="0">
                    <a:pos x="T4" y="T5"/>
                  </a:cxn>
                  <a:cxn ang="0">
                    <a:pos x="T6" y="T7"/>
                  </a:cxn>
                  <a:cxn ang="0">
                    <a:pos x="T8" y="T9"/>
                  </a:cxn>
                  <a:cxn ang="0">
                    <a:pos x="T10" y="T11"/>
                  </a:cxn>
                  <a:cxn ang="0">
                    <a:pos x="T12" y="T13"/>
                  </a:cxn>
                </a:cxnLst>
                <a:rect l="0" t="0" r="r" b="b"/>
                <a:pathLst>
                  <a:path w="201" h="230">
                    <a:moveTo>
                      <a:pt x="44" y="35"/>
                    </a:moveTo>
                    <a:cubicBezTo>
                      <a:pt x="0" y="184"/>
                      <a:pt x="0" y="184"/>
                      <a:pt x="0" y="184"/>
                    </a:cubicBezTo>
                    <a:cubicBezTo>
                      <a:pt x="35" y="230"/>
                      <a:pt x="35" y="230"/>
                      <a:pt x="35" y="230"/>
                    </a:cubicBezTo>
                    <a:cubicBezTo>
                      <a:pt x="149" y="230"/>
                      <a:pt x="149" y="230"/>
                      <a:pt x="149" y="230"/>
                    </a:cubicBezTo>
                    <a:cubicBezTo>
                      <a:pt x="182" y="181"/>
                      <a:pt x="200" y="123"/>
                      <a:pt x="201" y="64"/>
                    </a:cubicBezTo>
                    <a:cubicBezTo>
                      <a:pt x="113" y="0"/>
                      <a:pt x="113" y="0"/>
                      <a:pt x="113" y="0"/>
                    </a:cubicBezTo>
                    <a:lnTo>
                      <a:pt x="44" y="3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73">
                <a:extLst>
                  <a:ext uri="{FF2B5EF4-FFF2-40B4-BE49-F238E27FC236}">
                    <a16:creationId xmlns:a16="http://schemas.microsoft.com/office/drawing/2014/main" id="{F447F9BA-1B28-447E-A719-E2338A03CA16}"/>
                  </a:ext>
                </a:extLst>
              </p:cNvPr>
              <p:cNvSpPr>
                <a:spLocks/>
              </p:cNvSpPr>
              <p:nvPr userDrawn="1"/>
            </p:nvSpPr>
            <p:spPr bwMode="auto">
              <a:xfrm>
                <a:off x="6127751" y="2505075"/>
                <a:ext cx="739775" cy="765175"/>
              </a:xfrm>
              <a:custGeom>
                <a:avLst/>
                <a:gdLst>
                  <a:gd name="T0" fmla="*/ 0 w 226"/>
                  <a:gd name="T1" fmla="*/ 149 h 234"/>
                  <a:gd name="T2" fmla="*/ 124 w 226"/>
                  <a:gd name="T3" fmla="*/ 234 h 234"/>
                  <a:gd name="T4" fmla="*/ 193 w 226"/>
                  <a:gd name="T5" fmla="*/ 199 h 234"/>
                  <a:gd name="T6" fmla="*/ 226 w 226"/>
                  <a:gd name="T7" fmla="*/ 98 h 234"/>
                  <a:gd name="T8" fmla="*/ 89 w 226"/>
                  <a:gd name="T9" fmla="*/ 0 h 234"/>
                  <a:gd name="T10" fmla="*/ 2 w 226"/>
                  <a:gd name="T11" fmla="*/ 63 h 234"/>
                  <a:gd name="T12" fmla="*/ 0 w 226"/>
                  <a:gd name="T13" fmla="*/ 149 h 234"/>
                </a:gdLst>
                <a:ahLst/>
                <a:cxnLst>
                  <a:cxn ang="0">
                    <a:pos x="T0" y="T1"/>
                  </a:cxn>
                  <a:cxn ang="0">
                    <a:pos x="T2" y="T3"/>
                  </a:cxn>
                  <a:cxn ang="0">
                    <a:pos x="T4" y="T5"/>
                  </a:cxn>
                  <a:cxn ang="0">
                    <a:pos x="T6" y="T7"/>
                  </a:cxn>
                  <a:cxn ang="0">
                    <a:pos x="T8" y="T9"/>
                  </a:cxn>
                  <a:cxn ang="0">
                    <a:pos x="T10" y="T11"/>
                  </a:cxn>
                  <a:cxn ang="0">
                    <a:pos x="T12" y="T13"/>
                  </a:cxn>
                </a:cxnLst>
                <a:rect l="0" t="0" r="r" b="b"/>
                <a:pathLst>
                  <a:path w="226" h="234">
                    <a:moveTo>
                      <a:pt x="0" y="149"/>
                    </a:moveTo>
                    <a:cubicBezTo>
                      <a:pt x="124" y="234"/>
                      <a:pt x="124" y="234"/>
                      <a:pt x="124" y="234"/>
                    </a:cubicBezTo>
                    <a:cubicBezTo>
                      <a:pt x="193" y="199"/>
                      <a:pt x="193" y="199"/>
                      <a:pt x="193" y="199"/>
                    </a:cubicBezTo>
                    <a:cubicBezTo>
                      <a:pt x="226" y="98"/>
                      <a:pt x="226" y="98"/>
                      <a:pt x="226" y="98"/>
                    </a:cubicBezTo>
                    <a:cubicBezTo>
                      <a:pt x="190" y="52"/>
                      <a:pt x="143" y="19"/>
                      <a:pt x="89" y="0"/>
                    </a:cubicBezTo>
                    <a:cubicBezTo>
                      <a:pt x="2" y="63"/>
                      <a:pt x="2" y="63"/>
                      <a:pt x="2" y="63"/>
                    </a:cubicBezTo>
                    <a:lnTo>
                      <a:pt x="0" y="14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74">
                <a:extLst>
                  <a:ext uri="{FF2B5EF4-FFF2-40B4-BE49-F238E27FC236}">
                    <a16:creationId xmlns:a16="http://schemas.microsoft.com/office/drawing/2014/main" id="{A7500100-FEEC-4D65-8788-1FE5D63BBA51}"/>
                  </a:ext>
                </a:extLst>
              </p:cNvPr>
              <p:cNvSpPr>
                <a:spLocks/>
              </p:cNvSpPr>
              <p:nvPr userDrawn="1"/>
            </p:nvSpPr>
            <p:spPr bwMode="auto">
              <a:xfrm>
                <a:off x="5691188" y="3865563"/>
                <a:ext cx="785813" cy="539750"/>
              </a:xfrm>
              <a:custGeom>
                <a:avLst/>
                <a:gdLst>
                  <a:gd name="T0" fmla="*/ 207 w 240"/>
                  <a:gd name="T1" fmla="*/ 154 h 165"/>
                  <a:gd name="T2" fmla="*/ 240 w 240"/>
                  <a:gd name="T3" fmla="*/ 52 h 165"/>
                  <a:gd name="T4" fmla="*/ 201 w 240"/>
                  <a:gd name="T5" fmla="*/ 0 h 165"/>
                  <a:gd name="T6" fmla="*/ 52 w 240"/>
                  <a:gd name="T7" fmla="*/ 5 h 165"/>
                  <a:gd name="T8" fmla="*/ 0 w 240"/>
                  <a:gd name="T9" fmla="*/ 55 h 165"/>
                  <a:gd name="T10" fmla="*/ 31 w 240"/>
                  <a:gd name="T11" fmla="*/ 151 h 165"/>
                  <a:gd name="T12" fmla="*/ 124 w 240"/>
                  <a:gd name="T13" fmla="*/ 165 h 165"/>
                  <a:gd name="T14" fmla="*/ 207 w 240"/>
                  <a:gd name="T15" fmla="*/ 154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65">
                    <a:moveTo>
                      <a:pt x="207" y="154"/>
                    </a:moveTo>
                    <a:cubicBezTo>
                      <a:pt x="240" y="52"/>
                      <a:pt x="240" y="52"/>
                      <a:pt x="240" y="52"/>
                    </a:cubicBezTo>
                    <a:cubicBezTo>
                      <a:pt x="201" y="0"/>
                      <a:pt x="201" y="0"/>
                      <a:pt x="201" y="0"/>
                    </a:cubicBezTo>
                    <a:cubicBezTo>
                      <a:pt x="52" y="5"/>
                      <a:pt x="52" y="5"/>
                      <a:pt x="52" y="5"/>
                    </a:cubicBezTo>
                    <a:cubicBezTo>
                      <a:pt x="0" y="55"/>
                      <a:pt x="0" y="55"/>
                      <a:pt x="0" y="55"/>
                    </a:cubicBezTo>
                    <a:cubicBezTo>
                      <a:pt x="31" y="151"/>
                      <a:pt x="31" y="151"/>
                      <a:pt x="31" y="151"/>
                    </a:cubicBezTo>
                    <a:cubicBezTo>
                      <a:pt x="61" y="160"/>
                      <a:pt x="92" y="165"/>
                      <a:pt x="124" y="165"/>
                    </a:cubicBezTo>
                    <a:cubicBezTo>
                      <a:pt x="152" y="165"/>
                      <a:pt x="180" y="161"/>
                      <a:pt x="207" y="15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75">
                <a:extLst>
                  <a:ext uri="{FF2B5EF4-FFF2-40B4-BE49-F238E27FC236}">
                    <a16:creationId xmlns:a16="http://schemas.microsoft.com/office/drawing/2014/main" id="{F4C6FD20-5492-4C0B-BF0C-86A1FB19BC5E}"/>
                  </a:ext>
                </a:extLst>
              </p:cNvPr>
              <p:cNvSpPr>
                <a:spLocks/>
              </p:cNvSpPr>
              <p:nvPr userDrawn="1"/>
            </p:nvSpPr>
            <p:spPr bwMode="auto">
              <a:xfrm>
                <a:off x="5292726" y="2505075"/>
                <a:ext cx="765175" cy="788988"/>
              </a:xfrm>
              <a:custGeom>
                <a:avLst/>
                <a:gdLst>
                  <a:gd name="T0" fmla="*/ 35 w 234"/>
                  <a:gd name="T1" fmla="*/ 218 h 241"/>
                  <a:gd name="T2" fmla="*/ 112 w 234"/>
                  <a:gd name="T3" fmla="*/ 241 h 241"/>
                  <a:gd name="T4" fmla="*/ 231 w 234"/>
                  <a:gd name="T5" fmla="*/ 149 h 241"/>
                  <a:gd name="T6" fmla="*/ 234 w 234"/>
                  <a:gd name="T7" fmla="*/ 62 h 241"/>
                  <a:gd name="T8" fmla="*/ 148 w 234"/>
                  <a:gd name="T9" fmla="*/ 0 h 241"/>
                  <a:gd name="T10" fmla="*/ 0 w 234"/>
                  <a:gd name="T11" fmla="*/ 111 h 241"/>
                  <a:gd name="T12" fmla="*/ 35 w 234"/>
                  <a:gd name="T13" fmla="*/ 218 h 241"/>
                </a:gdLst>
                <a:ahLst/>
                <a:cxnLst>
                  <a:cxn ang="0">
                    <a:pos x="T0" y="T1"/>
                  </a:cxn>
                  <a:cxn ang="0">
                    <a:pos x="T2" y="T3"/>
                  </a:cxn>
                  <a:cxn ang="0">
                    <a:pos x="T4" y="T5"/>
                  </a:cxn>
                  <a:cxn ang="0">
                    <a:pos x="T6" y="T7"/>
                  </a:cxn>
                  <a:cxn ang="0">
                    <a:pos x="T8" y="T9"/>
                  </a:cxn>
                  <a:cxn ang="0">
                    <a:pos x="T10" y="T11"/>
                  </a:cxn>
                  <a:cxn ang="0">
                    <a:pos x="T12" y="T13"/>
                  </a:cxn>
                </a:cxnLst>
                <a:rect l="0" t="0" r="r" b="b"/>
                <a:pathLst>
                  <a:path w="234" h="241">
                    <a:moveTo>
                      <a:pt x="35" y="218"/>
                    </a:moveTo>
                    <a:cubicBezTo>
                      <a:pt x="112" y="241"/>
                      <a:pt x="112" y="241"/>
                      <a:pt x="112" y="241"/>
                    </a:cubicBezTo>
                    <a:cubicBezTo>
                      <a:pt x="231" y="149"/>
                      <a:pt x="231" y="149"/>
                      <a:pt x="231" y="149"/>
                    </a:cubicBezTo>
                    <a:cubicBezTo>
                      <a:pt x="234" y="62"/>
                      <a:pt x="234" y="62"/>
                      <a:pt x="234" y="62"/>
                    </a:cubicBezTo>
                    <a:cubicBezTo>
                      <a:pt x="148" y="0"/>
                      <a:pt x="148" y="0"/>
                      <a:pt x="148" y="0"/>
                    </a:cubicBezTo>
                    <a:cubicBezTo>
                      <a:pt x="88" y="20"/>
                      <a:pt x="36" y="60"/>
                      <a:pt x="0" y="111"/>
                    </a:cubicBezTo>
                    <a:lnTo>
                      <a:pt x="35" y="21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76">
                <a:extLst>
                  <a:ext uri="{FF2B5EF4-FFF2-40B4-BE49-F238E27FC236}">
                    <a16:creationId xmlns:a16="http://schemas.microsoft.com/office/drawing/2014/main" id="{7266DBA3-4090-4786-9E40-1606B29E07BD}"/>
                  </a:ext>
                </a:extLst>
              </p:cNvPr>
              <p:cNvSpPr>
                <a:spLocks/>
              </p:cNvSpPr>
              <p:nvPr userDrawn="1"/>
            </p:nvSpPr>
            <p:spPr bwMode="auto">
              <a:xfrm>
                <a:off x="5118101" y="3294063"/>
                <a:ext cx="681038" cy="701675"/>
              </a:xfrm>
              <a:custGeom>
                <a:avLst/>
                <a:gdLst>
                  <a:gd name="T0" fmla="*/ 157 w 208"/>
                  <a:gd name="T1" fmla="*/ 215 h 215"/>
                  <a:gd name="T2" fmla="*/ 208 w 208"/>
                  <a:gd name="T3" fmla="*/ 166 h 215"/>
                  <a:gd name="T4" fmla="*/ 157 w 208"/>
                  <a:gd name="T5" fmla="*/ 23 h 215"/>
                  <a:gd name="T6" fmla="*/ 83 w 208"/>
                  <a:gd name="T7" fmla="*/ 0 h 215"/>
                  <a:gd name="T8" fmla="*/ 0 w 208"/>
                  <a:gd name="T9" fmla="*/ 60 h 215"/>
                  <a:gd name="T10" fmla="*/ 55 w 208"/>
                  <a:gd name="T11" fmla="*/ 215 h 215"/>
                  <a:gd name="T12" fmla="*/ 157 w 208"/>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08" h="215">
                    <a:moveTo>
                      <a:pt x="157" y="215"/>
                    </a:moveTo>
                    <a:cubicBezTo>
                      <a:pt x="208" y="166"/>
                      <a:pt x="208" y="166"/>
                      <a:pt x="208" y="166"/>
                    </a:cubicBezTo>
                    <a:cubicBezTo>
                      <a:pt x="157" y="23"/>
                      <a:pt x="157" y="23"/>
                      <a:pt x="157" y="23"/>
                    </a:cubicBezTo>
                    <a:cubicBezTo>
                      <a:pt x="83" y="0"/>
                      <a:pt x="83" y="0"/>
                      <a:pt x="83" y="0"/>
                    </a:cubicBezTo>
                    <a:cubicBezTo>
                      <a:pt x="0" y="60"/>
                      <a:pt x="0" y="60"/>
                      <a:pt x="0" y="60"/>
                    </a:cubicBezTo>
                    <a:cubicBezTo>
                      <a:pt x="4" y="116"/>
                      <a:pt x="23" y="169"/>
                      <a:pt x="55" y="215"/>
                    </a:cubicBezTo>
                    <a:lnTo>
                      <a:pt x="157" y="21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3" name="Freeform 77">
              <a:extLst>
                <a:ext uri="{FF2B5EF4-FFF2-40B4-BE49-F238E27FC236}">
                  <a16:creationId xmlns:a16="http://schemas.microsoft.com/office/drawing/2014/main" id="{0FD7CF94-68D8-4D33-B99A-514866048401}"/>
                </a:ext>
              </a:extLst>
            </p:cNvPr>
            <p:cNvSpPr>
              <a:spLocks noEditPoints="1"/>
            </p:cNvSpPr>
            <p:nvPr userDrawn="1"/>
          </p:nvSpPr>
          <p:spPr bwMode="auto">
            <a:xfrm>
              <a:off x="5040314" y="2359025"/>
              <a:ext cx="2111375" cy="2124075"/>
            </a:xfrm>
            <a:custGeom>
              <a:avLst/>
              <a:gdLst>
                <a:gd name="T0" fmla="*/ 645 w 645"/>
                <a:gd name="T1" fmla="*/ 323 h 650"/>
                <a:gd name="T2" fmla="*/ 645 w 645"/>
                <a:gd name="T3" fmla="*/ 323 h 650"/>
                <a:gd name="T4" fmla="*/ 584 w 645"/>
                <a:gd name="T5" fmla="*/ 138 h 650"/>
                <a:gd name="T6" fmla="*/ 422 w 645"/>
                <a:gd name="T7" fmla="*/ 20 h 650"/>
                <a:gd name="T8" fmla="*/ 422 w 645"/>
                <a:gd name="T9" fmla="*/ 20 h 650"/>
                <a:gd name="T10" fmla="*/ 417 w 645"/>
                <a:gd name="T11" fmla="*/ 19 h 650"/>
                <a:gd name="T12" fmla="*/ 229 w 645"/>
                <a:gd name="T13" fmla="*/ 19 h 650"/>
                <a:gd name="T14" fmla="*/ 223 w 645"/>
                <a:gd name="T15" fmla="*/ 20 h 650"/>
                <a:gd name="T16" fmla="*/ 223 w 645"/>
                <a:gd name="T17" fmla="*/ 20 h 650"/>
                <a:gd name="T18" fmla="*/ 55 w 645"/>
                <a:gd name="T19" fmla="*/ 148 h 650"/>
                <a:gd name="T20" fmla="*/ 51 w 645"/>
                <a:gd name="T21" fmla="*/ 153 h 650"/>
                <a:gd name="T22" fmla="*/ 0 w 645"/>
                <a:gd name="T23" fmla="*/ 334 h 650"/>
                <a:gd name="T24" fmla="*/ 0 w 645"/>
                <a:gd name="T25" fmla="*/ 340 h 650"/>
                <a:gd name="T26" fmla="*/ 64 w 645"/>
                <a:gd name="T27" fmla="*/ 520 h 650"/>
                <a:gd name="T28" fmla="*/ 67 w 645"/>
                <a:gd name="T29" fmla="*/ 524 h 650"/>
                <a:gd name="T30" fmla="*/ 211 w 645"/>
                <a:gd name="T31" fmla="*/ 630 h 650"/>
                <a:gd name="T32" fmla="*/ 216 w 645"/>
                <a:gd name="T33" fmla="*/ 632 h 650"/>
                <a:gd name="T34" fmla="*/ 216 w 645"/>
                <a:gd name="T35" fmla="*/ 632 h 650"/>
                <a:gd name="T36" fmla="*/ 323 w 645"/>
                <a:gd name="T37" fmla="*/ 650 h 650"/>
                <a:gd name="T38" fmla="*/ 425 w 645"/>
                <a:gd name="T39" fmla="*/ 634 h 650"/>
                <a:gd name="T40" fmla="*/ 493 w 645"/>
                <a:gd name="T41" fmla="*/ 601 h 650"/>
                <a:gd name="T42" fmla="*/ 504 w 645"/>
                <a:gd name="T43" fmla="*/ 594 h 650"/>
                <a:gd name="T44" fmla="*/ 512 w 645"/>
                <a:gd name="T45" fmla="*/ 588 h 650"/>
                <a:gd name="T46" fmla="*/ 523 w 645"/>
                <a:gd name="T47" fmla="*/ 580 h 650"/>
                <a:gd name="T48" fmla="*/ 582 w 645"/>
                <a:gd name="T49" fmla="*/ 519 h 650"/>
                <a:gd name="T50" fmla="*/ 586 w 645"/>
                <a:gd name="T51" fmla="*/ 514 h 650"/>
                <a:gd name="T52" fmla="*/ 645 w 645"/>
                <a:gd name="T53" fmla="*/ 324 h 650"/>
                <a:gd name="T54" fmla="*/ 311 w 645"/>
                <a:gd name="T55" fmla="*/ 107 h 650"/>
                <a:gd name="T56" fmla="*/ 189 w 645"/>
                <a:gd name="T57" fmla="*/ 286 h 650"/>
                <a:gd name="T58" fmla="*/ 77 w 645"/>
                <a:gd name="T59" fmla="*/ 156 h 650"/>
                <a:gd name="T60" fmla="*/ 558 w 645"/>
                <a:gd name="T61" fmla="*/ 143 h 650"/>
                <a:gd name="T62" fmla="*/ 456 w 645"/>
                <a:gd name="T63" fmla="*/ 279 h 650"/>
                <a:gd name="T64" fmla="*/ 334 w 645"/>
                <a:gd name="T65" fmla="*/ 108 h 650"/>
                <a:gd name="T66" fmla="*/ 558 w 645"/>
                <a:gd name="T67" fmla="*/ 143 h 650"/>
                <a:gd name="T68" fmla="*/ 181 w 645"/>
                <a:gd name="T69" fmla="*/ 309 h 650"/>
                <a:gd name="T70" fmla="*/ 181 w 645"/>
                <a:gd name="T71" fmla="*/ 501 h 650"/>
                <a:gd name="T72" fmla="*/ 24 w 645"/>
                <a:gd name="T73" fmla="*/ 346 h 650"/>
                <a:gd name="T74" fmla="*/ 199 w 645"/>
                <a:gd name="T75" fmla="*/ 516 h 650"/>
                <a:gd name="T76" fmla="*/ 400 w 645"/>
                <a:gd name="T77" fmla="*/ 461 h 650"/>
                <a:gd name="T78" fmla="*/ 406 w 645"/>
                <a:gd name="T79" fmla="*/ 615 h 650"/>
                <a:gd name="T80" fmla="*/ 230 w 645"/>
                <a:gd name="T81" fmla="*/ 612 h 650"/>
                <a:gd name="T82" fmla="*/ 570 w 645"/>
                <a:gd name="T83" fmla="*/ 496 h 650"/>
                <a:gd name="T84" fmla="*/ 421 w 645"/>
                <a:gd name="T85" fmla="*/ 450 h 650"/>
                <a:gd name="T86" fmla="*/ 534 w 645"/>
                <a:gd name="T87" fmla="*/ 266 h 650"/>
                <a:gd name="T88" fmla="*/ 570 w 645"/>
                <a:gd name="T89" fmla="*/ 49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5" h="650">
                  <a:moveTo>
                    <a:pt x="645" y="324"/>
                  </a:moveTo>
                  <a:cubicBezTo>
                    <a:pt x="645" y="323"/>
                    <a:pt x="645" y="323"/>
                    <a:pt x="645" y="323"/>
                  </a:cubicBezTo>
                  <a:cubicBezTo>
                    <a:pt x="645" y="323"/>
                    <a:pt x="645" y="323"/>
                    <a:pt x="645" y="323"/>
                  </a:cubicBezTo>
                  <a:cubicBezTo>
                    <a:pt x="645" y="323"/>
                    <a:pt x="645" y="323"/>
                    <a:pt x="645" y="323"/>
                  </a:cubicBezTo>
                  <a:cubicBezTo>
                    <a:pt x="644" y="256"/>
                    <a:pt x="623" y="192"/>
                    <a:pt x="584" y="138"/>
                  </a:cubicBezTo>
                  <a:cubicBezTo>
                    <a:pt x="584" y="138"/>
                    <a:pt x="584" y="138"/>
                    <a:pt x="584" y="138"/>
                  </a:cubicBezTo>
                  <a:cubicBezTo>
                    <a:pt x="580" y="133"/>
                    <a:pt x="580" y="133"/>
                    <a:pt x="580" y="133"/>
                  </a:cubicBezTo>
                  <a:cubicBezTo>
                    <a:pt x="540" y="80"/>
                    <a:pt x="486" y="41"/>
                    <a:pt x="422" y="20"/>
                  </a:cubicBezTo>
                  <a:cubicBezTo>
                    <a:pt x="422" y="20"/>
                    <a:pt x="422" y="20"/>
                    <a:pt x="422" y="20"/>
                  </a:cubicBezTo>
                  <a:cubicBezTo>
                    <a:pt x="422" y="20"/>
                    <a:pt x="422" y="20"/>
                    <a:pt x="422" y="20"/>
                  </a:cubicBezTo>
                  <a:cubicBezTo>
                    <a:pt x="422" y="20"/>
                    <a:pt x="422" y="20"/>
                    <a:pt x="422" y="20"/>
                  </a:cubicBezTo>
                  <a:cubicBezTo>
                    <a:pt x="417" y="19"/>
                    <a:pt x="417" y="19"/>
                    <a:pt x="417" y="19"/>
                  </a:cubicBezTo>
                  <a:cubicBezTo>
                    <a:pt x="416" y="19"/>
                    <a:pt x="416" y="19"/>
                    <a:pt x="416" y="19"/>
                  </a:cubicBezTo>
                  <a:cubicBezTo>
                    <a:pt x="355" y="0"/>
                    <a:pt x="290" y="0"/>
                    <a:pt x="229" y="19"/>
                  </a:cubicBezTo>
                  <a:cubicBezTo>
                    <a:pt x="229" y="19"/>
                    <a:pt x="229" y="19"/>
                    <a:pt x="229" y="19"/>
                  </a:cubicBezTo>
                  <a:cubicBezTo>
                    <a:pt x="223" y="20"/>
                    <a:pt x="223" y="20"/>
                    <a:pt x="223" y="20"/>
                  </a:cubicBezTo>
                  <a:cubicBezTo>
                    <a:pt x="223" y="20"/>
                    <a:pt x="223" y="20"/>
                    <a:pt x="223" y="20"/>
                  </a:cubicBezTo>
                  <a:cubicBezTo>
                    <a:pt x="223" y="20"/>
                    <a:pt x="223" y="20"/>
                    <a:pt x="223" y="20"/>
                  </a:cubicBezTo>
                  <a:cubicBezTo>
                    <a:pt x="223" y="20"/>
                    <a:pt x="223" y="20"/>
                    <a:pt x="223" y="20"/>
                  </a:cubicBezTo>
                  <a:cubicBezTo>
                    <a:pt x="155" y="43"/>
                    <a:pt x="95" y="88"/>
                    <a:pt x="55" y="148"/>
                  </a:cubicBezTo>
                  <a:cubicBezTo>
                    <a:pt x="51" y="152"/>
                    <a:pt x="51" y="152"/>
                    <a:pt x="51" y="152"/>
                  </a:cubicBezTo>
                  <a:cubicBezTo>
                    <a:pt x="51" y="153"/>
                    <a:pt x="51" y="153"/>
                    <a:pt x="51" y="153"/>
                  </a:cubicBezTo>
                  <a:cubicBezTo>
                    <a:pt x="18" y="205"/>
                    <a:pt x="0" y="265"/>
                    <a:pt x="0" y="327"/>
                  </a:cubicBezTo>
                  <a:cubicBezTo>
                    <a:pt x="0" y="330"/>
                    <a:pt x="0" y="332"/>
                    <a:pt x="0" y="334"/>
                  </a:cubicBezTo>
                  <a:cubicBezTo>
                    <a:pt x="0" y="334"/>
                    <a:pt x="0" y="334"/>
                    <a:pt x="0" y="334"/>
                  </a:cubicBezTo>
                  <a:cubicBezTo>
                    <a:pt x="0" y="340"/>
                    <a:pt x="0" y="340"/>
                    <a:pt x="0" y="340"/>
                  </a:cubicBezTo>
                  <a:cubicBezTo>
                    <a:pt x="3" y="406"/>
                    <a:pt x="25" y="467"/>
                    <a:pt x="64" y="520"/>
                  </a:cubicBezTo>
                  <a:cubicBezTo>
                    <a:pt x="64" y="520"/>
                    <a:pt x="64" y="520"/>
                    <a:pt x="64" y="520"/>
                  </a:cubicBezTo>
                  <a:cubicBezTo>
                    <a:pt x="64" y="520"/>
                    <a:pt x="64" y="520"/>
                    <a:pt x="64" y="520"/>
                  </a:cubicBezTo>
                  <a:cubicBezTo>
                    <a:pt x="67" y="524"/>
                    <a:pt x="67" y="524"/>
                    <a:pt x="67" y="524"/>
                  </a:cubicBezTo>
                  <a:cubicBezTo>
                    <a:pt x="67" y="524"/>
                    <a:pt x="67" y="524"/>
                    <a:pt x="67" y="524"/>
                  </a:cubicBezTo>
                  <a:cubicBezTo>
                    <a:pt x="104" y="573"/>
                    <a:pt x="154" y="609"/>
                    <a:pt x="211" y="630"/>
                  </a:cubicBezTo>
                  <a:cubicBezTo>
                    <a:pt x="211" y="630"/>
                    <a:pt x="211" y="630"/>
                    <a:pt x="211" y="630"/>
                  </a:cubicBezTo>
                  <a:cubicBezTo>
                    <a:pt x="216" y="632"/>
                    <a:pt x="216" y="632"/>
                    <a:pt x="216" y="632"/>
                  </a:cubicBezTo>
                  <a:cubicBezTo>
                    <a:pt x="216" y="632"/>
                    <a:pt x="216" y="632"/>
                    <a:pt x="216" y="632"/>
                  </a:cubicBezTo>
                  <a:cubicBezTo>
                    <a:pt x="216" y="632"/>
                    <a:pt x="216" y="632"/>
                    <a:pt x="216" y="632"/>
                  </a:cubicBezTo>
                  <a:cubicBezTo>
                    <a:pt x="216" y="632"/>
                    <a:pt x="216" y="632"/>
                    <a:pt x="216" y="632"/>
                  </a:cubicBezTo>
                  <a:cubicBezTo>
                    <a:pt x="251" y="644"/>
                    <a:pt x="286" y="650"/>
                    <a:pt x="323" y="650"/>
                  </a:cubicBezTo>
                  <a:cubicBezTo>
                    <a:pt x="356" y="650"/>
                    <a:pt x="388" y="645"/>
                    <a:pt x="419" y="635"/>
                  </a:cubicBezTo>
                  <a:cubicBezTo>
                    <a:pt x="425" y="634"/>
                    <a:pt x="425" y="634"/>
                    <a:pt x="425" y="634"/>
                  </a:cubicBezTo>
                  <a:cubicBezTo>
                    <a:pt x="425" y="634"/>
                    <a:pt x="425" y="634"/>
                    <a:pt x="425" y="634"/>
                  </a:cubicBezTo>
                  <a:cubicBezTo>
                    <a:pt x="445" y="627"/>
                    <a:pt x="469" y="615"/>
                    <a:pt x="493" y="601"/>
                  </a:cubicBezTo>
                  <a:cubicBezTo>
                    <a:pt x="493" y="602"/>
                    <a:pt x="493" y="602"/>
                    <a:pt x="493" y="602"/>
                  </a:cubicBezTo>
                  <a:cubicBezTo>
                    <a:pt x="504" y="594"/>
                    <a:pt x="504" y="594"/>
                    <a:pt x="504" y="594"/>
                  </a:cubicBezTo>
                  <a:cubicBezTo>
                    <a:pt x="506" y="593"/>
                    <a:pt x="508" y="592"/>
                    <a:pt x="510" y="590"/>
                  </a:cubicBezTo>
                  <a:cubicBezTo>
                    <a:pt x="512" y="588"/>
                    <a:pt x="512" y="588"/>
                    <a:pt x="512" y="588"/>
                  </a:cubicBezTo>
                  <a:cubicBezTo>
                    <a:pt x="513" y="588"/>
                    <a:pt x="513" y="588"/>
                    <a:pt x="514" y="587"/>
                  </a:cubicBezTo>
                  <a:cubicBezTo>
                    <a:pt x="523" y="580"/>
                    <a:pt x="523" y="580"/>
                    <a:pt x="523" y="580"/>
                  </a:cubicBezTo>
                  <a:cubicBezTo>
                    <a:pt x="523" y="580"/>
                    <a:pt x="523" y="580"/>
                    <a:pt x="523" y="580"/>
                  </a:cubicBezTo>
                  <a:cubicBezTo>
                    <a:pt x="545" y="562"/>
                    <a:pt x="565" y="542"/>
                    <a:pt x="582" y="519"/>
                  </a:cubicBezTo>
                  <a:cubicBezTo>
                    <a:pt x="582" y="519"/>
                    <a:pt x="582" y="519"/>
                    <a:pt x="582" y="519"/>
                  </a:cubicBezTo>
                  <a:cubicBezTo>
                    <a:pt x="586" y="514"/>
                    <a:pt x="586" y="514"/>
                    <a:pt x="586" y="514"/>
                  </a:cubicBezTo>
                  <a:cubicBezTo>
                    <a:pt x="625" y="459"/>
                    <a:pt x="645" y="395"/>
                    <a:pt x="645" y="327"/>
                  </a:cubicBezTo>
                  <a:cubicBezTo>
                    <a:pt x="645" y="326"/>
                    <a:pt x="645" y="325"/>
                    <a:pt x="645" y="324"/>
                  </a:cubicBezTo>
                  <a:close/>
                  <a:moveTo>
                    <a:pt x="225" y="45"/>
                  </a:moveTo>
                  <a:cubicBezTo>
                    <a:pt x="311" y="107"/>
                    <a:pt x="311" y="107"/>
                    <a:pt x="311" y="107"/>
                  </a:cubicBezTo>
                  <a:cubicBezTo>
                    <a:pt x="308" y="194"/>
                    <a:pt x="308" y="194"/>
                    <a:pt x="308" y="194"/>
                  </a:cubicBezTo>
                  <a:cubicBezTo>
                    <a:pt x="189" y="286"/>
                    <a:pt x="189" y="286"/>
                    <a:pt x="189" y="286"/>
                  </a:cubicBezTo>
                  <a:cubicBezTo>
                    <a:pt x="112" y="263"/>
                    <a:pt x="112" y="263"/>
                    <a:pt x="112" y="263"/>
                  </a:cubicBezTo>
                  <a:cubicBezTo>
                    <a:pt x="77" y="156"/>
                    <a:pt x="77" y="156"/>
                    <a:pt x="77" y="156"/>
                  </a:cubicBezTo>
                  <a:cubicBezTo>
                    <a:pt x="113" y="105"/>
                    <a:pt x="165" y="65"/>
                    <a:pt x="225" y="45"/>
                  </a:cubicBezTo>
                  <a:close/>
                  <a:moveTo>
                    <a:pt x="558" y="143"/>
                  </a:moveTo>
                  <a:cubicBezTo>
                    <a:pt x="525" y="244"/>
                    <a:pt x="525" y="244"/>
                    <a:pt x="525" y="244"/>
                  </a:cubicBezTo>
                  <a:cubicBezTo>
                    <a:pt x="456" y="279"/>
                    <a:pt x="456" y="279"/>
                    <a:pt x="456" y="279"/>
                  </a:cubicBezTo>
                  <a:cubicBezTo>
                    <a:pt x="332" y="194"/>
                    <a:pt x="332" y="194"/>
                    <a:pt x="332" y="194"/>
                  </a:cubicBezTo>
                  <a:cubicBezTo>
                    <a:pt x="334" y="108"/>
                    <a:pt x="334" y="108"/>
                    <a:pt x="334" y="108"/>
                  </a:cubicBezTo>
                  <a:cubicBezTo>
                    <a:pt x="421" y="45"/>
                    <a:pt x="421" y="45"/>
                    <a:pt x="421" y="45"/>
                  </a:cubicBezTo>
                  <a:cubicBezTo>
                    <a:pt x="475" y="64"/>
                    <a:pt x="522" y="97"/>
                    <a:pt x="558" y="143"/>
                  </a:cubicBezTo>
                  <a:close/>
                  <a:moveTo>
                    <a:pt x="107" y="286"/>
                  </a:moveTo>
                  <a:cubicBezTo>
                    <a:pt x="181" y="309"/>
                    <a:pt x="181" y="309"/>
                    <a:pt x="181" y="309"/>
                  </a:cubicBezTo>
                  <a:cubicBezTo>
                    <a:pt x="232" y="452"/>
                    <a:pt x="232" y="452"/>
                    <a:pt x="232" y="452"/>
                  </a:cubicBezTo>
                  <a:cubicBezTo>
                    <a:pt x="181" y="501"/>
                    <a:pt x="181" y="501"/>
                    <a:pt x="181" y="501"/>
                  </a:cubicBezTo>
                  <a:cubicBezTo>
                    <a:pt x="79" y="501"/>
                    <a:pt x="79" y="501"/>
                    <a:pt x="79" y="501"/>
                  </a:cubicBezTo>
                  <a:cubicBezTo>
                    <a:pt x="47" y="455"/>
                    <a:pt x="28" y="402"/>
                    <a:pt x="24" y="346"/>
                  </a:cubicBezTo>
                  <a:lnTo>
                    <a:pt x="107" y="286"/>
                  </a:lnTo>
                  <a:close/>
                  <a:moveTo>
                    <a:pt x="199" y="516"/>
                  </a:moveTo>
                  <a:cubicBezTo>
                    <a:pt x="251" y="466"/>
                    <a:pt x="251" y="466"/>
                    <a:pt x="251" y="466"/>
                  </a:cubicBezTo>
                  <a:cubicBezTo>
                    <a:pt x="400" y="461"/>
                    <a:pt x="400" y="461"/>
                    <a:pt x="400" y="461"/>
                  </a:cubicBezTo>
                  <a:cubicBezTo>
                    <a:pt x="439" y="513"/>
                    <a:pt x="439" y="513"/>
                    <a:pt x="439" y="513"/>
                  </a:cubicBezTo>
                  <a:cubicBezTo>
                    <a:pt x="406" y="615"/>
                    <a:pt x="406" y="615"/>
                    <a:pt x="406" y="615"/>
                  </a:cubicBezTo>
                  <a:cubicBezTo>
                    <a:pt x="379" y="622"/>
                    <a:pt x="351" y="626"/>
                    <a:pt x="323" y="626"/>
                  </a:cubicBezTo>
                  <a:cubicBezTo>
                    <a:pt x="291" y="626"/>
                    <a:pt x="260" y="621"/>
                    <a:pt x="230" y="612"/>
                  </a:cubicBezTo>
                  <a:lnTo>
                    <a:pt x="199" y="516"/>
                  </a:lnTo>
                  <a:close/>
                  <a:moveTo>
                    <a:pt x="570" y="496"/>
                  </a:moveTo>
                  <a:cubicBezTo>
                    <a:pt x="456" y="496"/>
                    <a:pt x="456" y="496"/>
                    <a:pt x="456" y="496"/>
                  </a:cubicBezTo>
                  <a:cubicBezTo>
                    <a:pt x="421" y="450"/>
                    <a:pt x="421" y="450"/>
                    <a:pt x="421" y="450"/>
                  </a:cubicBezTo>
                  <a:cubicBezTo>
                    <a:pt x="465" y="301"/>
                    <a:pt x="465" y="301"/>
                    <a:pt x="465" y="301"/>
                  </a:cubicBezTo>
                  <a:cubicBezTo>
                    <a:pt x="534" y="266"/>
                    <a:pt x="534" y="266"/>
                    <a:pt x="534" y="266"/>
                  </a:cubicBezTo>
                  <a:cubicBezTo>
                    <a:pt x="622" y="330"/>
                    <a:pt x="622" y="330"/>
                    <a:pt x="622" y="330"/>
                  </a:cubicBezTo>
                  <a:cubicBezTo>
                    <a:pt x="621" y="389"/>
                    <a:pt x="603" y="447"/>
                    <a:pt x="570" y="496"/>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a:extLst>
              <a:ext uri="{FF2B5EF4-FFF2-40B4-BE49-F238E27FC236}">
                <a16:creationId xmlns:a16="http://schemas.microsoft.com/office/drawing/2014/main" id="{E7528110-8E6F-474A-9A01-625600C98E5A}"/>
              </a:ext>
            </a:extLst>
          </p:cNvPr>
          <p:cNvGrpSpPr/>
          <p:nvPr userDrawn="1"/>
        </p:nvGrpSpPr>
        <p:grpSpPr>
          <a:xfrm rot="11565610">
            <a:off x="-693457" y="3680184"/>
            <a:ext cx="2501932" cy="2312534"/>
            <a:chOff x="360363" y="4872038"/>
            <a:chExt cx="1698625" cy="1570038"/>
          </a:xfrm>
        </p:grpSpPr>
        <p:sp>
          <p:nvSpPr>
            <p:cNvPr id="91" name="AutoShape 79">
              <a:extLst>
                <a:ext uri="{FF2B5EF4-FFF2-40B4-BE49-F238E27FC236}">
                  <a16:creationId xmlns:a16="http://schemas.microsoft.com/office/drawing/2014/main" id="{4C463BBF-AD4B-424B-B8BF-49F872B9248D}"/>
                </a:ext>
              </a:extLst>
            </p:cNvPr>
            <p:cNvSpPr>
              <a:spLocks noChangeAspect="1" noChangeArrowheads="1" noTextEdit="1"/>
            </p:cNvSpPr>
            <p:nvPr userDrawn="1"/>
          </p:nvSpPr>
          <p:spPr bwMode="auto">
            <a:xfrm>
              <a:off x="363538" y="4899025"/>
              <a:ext cx="16700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1">
              <a:extLst>
                <a:ext uri="{FF2B5EF4-FFF2-40B4-BE49-F238E27FC236}">
                  <a16:creationId xmlns:a16="http://schemas.microsoft.com/office/drawing/2014/main" id="{85E051AD-F6B2-4C40-A8ED-6B78C0DB1347}"/>
                </a:ext>
              </a:extLst>
            </p:cNvPr>
            <p:cNvSpPr>
              <a:spLocks noEditPoints="1"/>
            </p:cNvSpPr>
            <p:nvPr userDrawn="1"/>
          </p:nvSpPr>
          <p:spPr bwMode="auto">
            <a:xfrm>
              <a:off x="696913" y="4945063"/>
              <a:ext cx="1290638" cy="1238250"/>
            </a:xfrm>
            <a:custGeom>
              <a:avLst/>
              <a:gdLst>
                <a:gd name="T0" fmla="*/ 380 w 394"/>
                <a:gd name="T1" fmla="*/ 115 h 378"/>
                <a:gd name="T2" fmla="*/ 294 w 394"/>
                <a:gd name="T3" fmla="*/ 18 h 378"/>
                <a:gd name="T4" fmla="*/ 241 w 394"/>
                <a:gd name="T5" fmla="*/ 14 h 378"/>
                <a:gd name="T6" fmla="*/ 17 w 394"/>
                <a:gd name="T7" fmla="*/ 211 h 378"/>
                <a:gd name="T8" fmla="*/ 11 w 394"/>
                <a:gd name="T9" fmla="*/ 261 h 378"/>
                <a:gd name="T10" fmla="*/ 103 w 394"/>
                <a:gd name="T11" fmla="*/ 365 h 378"/>
                <a:gd name="T12" fmla="*/ 153 w 394"/>
                <a:gd name="T13" fmla="*/ 365 h 378"/>
                <a:gd name="T14" fmla="*/ 376 w 394"/>
                <a:gd name="T15" fmla="*/ 168 h 378"/>
                <a:gd name="T16" fmla="*/ 380 w 394"/>
                <a:gd name="T17" fmla="*/ 115 h 378"/>
                <a:gd name="T18" fmla="*/ 154 w 394"/>
                <a:gd name="T19" fmla="*/ 350 h 378"/>
                <a:gd name="T20" fmla="*/ 33 w 394"/>
                <a:gd name="T21" fmla="*/ 212 h 378"/>
                <a:gd name="T22" fmla="*/ 136 w 394"/>
                <a:gd name="T23" fmla="*/ 121 h 378"/>
                <a:gd name="T24" fmla="*/ 258 w 394"/>
                <a:gd name="T25" fmla="*/ 259 h 378"/>
                <a:gd name="T26" fmla="*/ 154 w 394"/>
                <a:gd name="T27" fmla="*/ 35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4" h="378">
                  <a:moveTo>
                    <a:pt x="380" y="115"/>
                  </a:moveTo>
                  <a:cubicBezTo>
                    <a:pt x="294" y="18"/>
                    <a:pt x="294" y="18"/>
                    <a:pt x="294" y="18"/>
                  </a:cubicBezTo>
                  <a:cubicBezTo>
                    <a:pt x="280" y="2"/>
                    <a:pt x="256" y="0"/>
                    <a:pt x="241" y="14"/>
                  </a:cubicBezTo>
                  <a:cubicBezTo>
                    <a:pt x="17" y="211"/>
                    <a:pt x="17" y="211"/>
                    <a:pt x="17" y="211"/>
                  </a:cubicBezTo>
                  <a:cubicBezTo>
                    <a:pt x="3" y="224"/>
                    <a:pt x="0" y="245"/>
                    <a:pt x="11" y="261"/>
                  </a:cubicBezTo>
                  <a:cubicBezTo>
                    <a:pt x="103" y="365"/>
                    <a:pt x="103" y="365"/>
                    <a:pt x="103" y="365"/>
                  </a:cubicBezTo>
                  <a:cubicBezTo>
                    <a:pt x="117" y="378"/>
                    <a:pt x="138" y="378"/>
                    <a:pt x="153" y="365"/>
                  </a:cubicBezTo>
                  <a:cubicBezTo>
                    <a:pt x="376" y="168"/>
                    <a:pt x="376" y="168"/>
                    <a:pt x="376" y="168"/>
                  </a:cubicBezTo>
                  <a:cubicBezTo>
                    <a:pt x="392" y="154"/>
                    <a:pt x="394" y="130"/>
                    <a:pt x="380" y="115"/>
                  </a:cubicBezTo>
                  <a:close/>
                  <a:moveTo>
                    <a:pt x="154" y="350"/>
                  </a:moveTo>
                  <a:cubicBezTo>
                    <a:pt x="33" y="212"/>
                    <a:pt x="33" y="212"/>
                    <a:pt x="33" y="212"/>
                  </a:cubicBezTo>
                  <a:cubicBezTo>
                    <a:pt x="136" y="121"/>
                    <a:pt x="136" y="121"/>
                    <a:pt x="136" y="121"/>
                  </a:cubicBezTo>
                  <a:cubicBezTo>
                    <a:pt x="258" y="259"/>
                    <a:pt x="258" y="259"/>
                    <a:pt x="258" y="259"/>
                  </a:cubicBezTo>
                  <a:lnTo>
                    <a:pt x="154" y="350"/>
                  </a:ln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82">
              <a:extLst>
                <a:ext uri="{FF2B5EF4-FFF2-40B4-BE49-F238E27FC236}">
                  <a16:creationId xmlns:a16="http://schemas.microsoft.com/office/drawing/2014/main" id="{DFCA3582-8A1D-4B3A-B263-031B70743669}"/>
                </a:ext>
              </a:extLst>
            </p:cNvPr>
            <p:cNvSpPr>
              <a:spLocks noEditPoints="1"/>
            </p:cNvSpPr>
            <p:nvPr userDrawn="1"/>
          </p:nvSpPr>
          <p:spPr bwMode="auto">
            <a:xfrm>
              <a:off x="360363" y="4872038"/>
              <a:ext cx="1698625" cy="1570038"/>
            </a:xfrm>
            <a:custGeom>
              <a:avLst/>
              <a:gdLst>
                <a:gd name="T0" fmla="*/ 498 w 519"/>
                <a:gd name="T1" fmla="*/ 123 h 479"/>
                <a:gd name="T2" fmla="*/ 412 w 519"/>
                <a:gd name="T3" fmla="*/ 26 h 479"/>
                <a:gd name="T4" fmla="*/ 330 w 519"/>
                <a:gd name="T5" fmla="*/ 21 h 479"/>
                <a:gd name="T6" fmla="*/ 107 w 519"/>
                <a:gd name="T7" fmla="*/ 218 h 479"/>
                <a:gd name="T8" fmla="*/ 94 w 519"/>
                <a:gd name="T9" fmla="*/ 288 h 479"/>
                <a:gd name="T10" fmla="*/ 38 w 519"/>
                <a:gd name="T11" fmla="*/ 337 h 479"/>
                <a:gd name="T12" fmla="*/ 68 w 519"/>
                <a:gd name="T13" fmla="*/ 370 h 479"/>
                <a:gd name="T14" fmla="*/ 0 w 519"/>
                <a:gd name="T15" fmla="*/ 450 h 479"/>
                <a:gd name="T16" fmla="*/ 26 w 519"/>
                <a:gd name="T17" fmla="*/ 479 h 479"/>
                <a:gd name="T18" fmla="*/ 113 w 519"/>
                <a:gd name="T19" fmla="*/ 422 h 479"/>
                <a:gd name="T20" fmla="*/ 142 w 519"/>
                <a:gd name="T21" fmla="*/ 455 h 479"/>
                <a:gd name="T22" fmla="*/ 198 w 519"/>
                <a:gd name="T23" fmla="*/ 406 h 479"/>
                <a:gd name="T24" fmla="*/ 269 w 519"/>
                <a:gd name="T25" fmla="*/ 402 h 479"/>
                <a:gd name="T26" fmla="*/ 493 w 519"/>
                <a:gd name="T27" fmla="*/ 205 h 479"/>
                <a:gd name="T28" fmla="*/ 498 w 519"/>
                <a:gd name="T29" fmla="*/ 123 h 479"/>
                <a:gd name="T30" fmla="*/ 256 w 519"/>
                <a:gd name="T31" fmla="*/ 387 h 479"/>
                <a:gd name="T32" fmla="*/ 206 w 519"/>
                <a:gd name="T33" fmla="*/ 387 h 479"/>
                <a:gd name="T34" fmla="*/ 114 w 519"/>
                <a:gd name="T35" fmla="*/ 283 h 479"/>
                <a:gd name="T36" fmla="*/ 120 w 519"/>
                <a:gd name="T37" fmla="*/ 233 h 479"/>
                <a:gd name="T38" fmla="*/ 344 w 519"/>
                <a:gd name="T39" fmla="*/ 36 h 479"/>
                <a:gd name="T40" fmla="*/ 397 w 519"/>
                <a:gd name="T41" fmla="*/ 40 h 479"/>
                <a:gd name="T42" fmla="*/ 483 w 519"/>
                <a:gd name="T43" fmla="*/ 137 h 479"/>
                <a:gd name="T44" fmla="*/ 479 w 519"/>
                <a:gd name="T45" fmla="*/ 190 h 479"/>
                <a:gd name="T46" fmla="*/ 256 w 519"/>
                <a:gd name="T47" fmla="*/ 387 h 479"/>
                <a:gd name="T48" fmla="*/ 26 w 519"/>
                <a:gd name="T49" fmla="*/ 450 h 479"/>
                <a:gd name="T50" fmla="*/ 81 w 519"/>
                <a:gd name="T51" fmla="*/ 385 h 479"/>
                <a:gd name="T52" fmla="*/ 100 w 519"/>
                <a:gd name="T53" fmla="*/ 407 h 479"/>
                <a:gd name="T54" fmla="*/ 29 w 519"/>
                <a:gd name="T55" fmla="*/ 453 h 479"/>
                <a:gd name="T56" fmla="*/ 26 w 519"/>
                <a:gd name="T57" fmla="*/ 450 h 479"/>
                <a:gd name="T58" fmla="*/ 81 w 519"/>
                <a:gd name="T59" fmla="*/ 355 h 479"/>
                <a:gd name="T60" fmla="*/ 67 w 519"/>
                <a:gd name="T61" fmla="*/ 339 h 479"/>
                <a:gd name="T62" fmla="*/ 106 w 519"/>
                <a:gd name="T63" fmla="*/ 304 h 479"/>
                <a:gd name="T64" fmla="*/ 184 w 519"/>
                <a:gd name="T65" fmla="*/ 392 h 479"/>
                <a:gd name="T66" fmla="*/ 144 w 519"/>
                <a:gd name="T67" fmla="*/ 427 h 479"/>
                <a:gd name="T68" fmla="*/ 130 w 519"/>
                <a:gd name="T69" fmla="*/ 411 h 479"/>
                <a:gd name="T70" fmla="*/ 81 w 519"/>
                <a:gd name="T71" fmla="*/ 355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9" h="479">
                  <a:moveTo>
                    <a:pt x="498" y="123"/>
                  </a:moveTo>
                  <a:cubicBezTo>
                    <a:pt x="412" y="26"/>
                    <a:pt x="412" y="26"/>
                    <a:pt x="412" y="26"/>
                  </a:cubicBezTo>
                  <a:cubicBezTo>
                    <a:pt x="391" y="2"/>
                    <a:pt x="354" y="0"/>
                    <a:pt x="330" y="21"/>
                  </a:cubicBezTo>
                  <a:cubicBezTo>
                    <a:pt x="107" y="218"/>
                    <a:pt x="107" y="218"/>
                    <a:pt x="107" y="218"/>
                  </a:cubicBezTo>
                  <a:cubicBezTo>
                    <a:pt x="87" y="236"/>
                    <a:pt x="82" y="265"/>
                    <a:pt x="94" y="288"/>
                  </a:cubicBezTo>
                  <a:cubicBezTo>
                    <a:pt x="38" y="337"/>
                    <a:pt x="38" y="337"/>
                    <a:pt x="38" y="337"/>
                  </a:cubicBezTo>
                  <a:cubicBezTo>
                    <a:pt x="68" y="370"/>
                    <a:pt x="68" y="370"/>
                    <a:pt x="68" y="370"/>
                  </a:cubicBezTo>
                  <a:cubicBezTo>
                    <a:pt x="0" y="450"/>
                    <a:pt x="0" y="450"/>
                    <a:pt x="0" y="450"/>
                  </a:cubicBezTo>
                  <a:cubicBezTo>
                    <a:pt x="26" y="479"/>
                    <a:pt x="26" y="479"/>
                    <a:pt x="26" y="479"/>
                  </a:cubicBezTo>
                  <a:cubicBezTo>
                    <a:pt x="113" y="422"/>
                    <a:pt x="113" y="422"/>
                    <a:pt x="113" y="422"/>
                  </a:cubicBezTo>
                  <a:cubicBezTo>
                    <a:pt x="142" y="455"/>
                    <a:pt x="142" y="455"/>
                    <a:pt x="142" y="455"/>
                  </a:cubicBezTo>
                  <a:cubicBezTo>
                    <a:pt x="198" y="406"/>
                    <a:pt x="198" y="406"/>
                    <a:pt x="198" y="406"/>
                  </a:cubicBezTo>
                  <a:cubicBezTo>
                    <a:pt x="219" y="421"/>
                    <a:pt x="249" y="420"/>
                    <a:pt x="269" y="402"/>
                  </a:cubicBezTo>
                  <a:cubicBezTo>
                    <a:pt x="493" y="205"/>
                    <a:pt x="493" y="205"/>
                    <a:pt x="493" y="205"/>
                  </a:cubicBezTo>
                  <a:cubicBezTo>
                    <a:pt x="517" y="184"/>
                    <a:pt x="519" y="147"/>
                    <a:pt x="498" y="123"/>
                  </a:cubicBezTo>
                  <a:close/>
                  <a:moveTo>
                    <a:pt x="256" y="387"/>
                  </a:moveTo>
                  <a:cubicBezTo>
                    <a:pt x="241" y="400"/>
                    <a:pt x="220" y="400"/>
                    <a:pt x="206" y="387"/>
                  </a:cubicBezTo>
                  <a:cubicBezTo>
                    <a:pt x="114" y="283"/>
                    <a:pt x="114" y="283"/>
                    <a:pt x="114" y="283"/>
                  </a:cubicBezTo>
                  <a:cubicBezTo>
                    <a:pt x="103" y="267"/>
                    <a:pt x="106" y="246"/>
                    <a:pt x="120" y="233"/>
                  </a:cubicBezTo>
                  <a:cubicBezTo>
                    <a:pt x="344" y="36"/>
                    <a:pt x="344" y="36"/>
                    <a:pt x="344" y="36"/>
                  </a:cubicBezTo>
                  <a:cubicBezTo>
                    <a:pt x="359" y="22"/>
                    <a:pt x="383" y="24"/>
                    <a:pt x="397" y="40"/>
                  </a:cubicBezTo>
                  <a:cubicBezTo>
                    <a:pt x="483" y="137"/>
                    <a:pt x="483" y="137"/>
                    <a:pt x="483" y="137"/>
                  </a:cubicBezTo>
                  <a:cubicBezTo>
                    <a:pt x="497" y="152"/>
                    <a:pt x="495" y="176"/>
                    <a:pt x="479" y="190"/>
                  </a:cubicBezTo>
                  <a:lnTo>
                    <a:pt x="256" y="387"/>
                  </a:lnTo>
                  <a:close/>
                  <a:moveTo>
                    <a:pt x="26" y="450"/>
                  </a:moveTo>
                  <a:cubicBezTo>
                    <a:pt x="81" y="385"/>
                    <a:pt x="81" y="385"/>
                    <a:pt x="81" y="385"/>
                  </a:cubicBezTo>
                  <a:cubicBezTo>
                    <a:pt x="100" y="407"/>
                    <a:pt x="100" y="407"/>
                    <a:pt x="100" y="407"/>
                  </a:cubicBezTo>
                  <a:cubicBezTo>
                    <a:pt x="29" y="453"/>
                    <a:pt x="29" y="453"/>
                    <a:pt x="29" y="453"/>
                  </a:cubicBezTo>
                  <a:lnTo>
                    <a:pt x="26" y="450"/>
                  </a:lnTo>
                  <a:close/>
                  <a:moveTo>
                    <a:pt x="81" y="355"/>
                  </a:moveTo>
                  <a:cubicBezTo>
                    <a:pt x="67" y="339"/>
                    <a:pt x="67" y="339"/>
                    <a:pt x="67" y="339"/>
                  </a:cubicBezTo>
                  <a:cubicBezTo>
                    <a:pt x="106" y="304"/>
                    <a:pt x="106" y="304"/>
                    <a:pt x="106" y="304"/>
                  </a:cubicBezTo>
                  <a:cubicBezTo>
                    <a:pt x="184" y="392"/>
                    <a:pt x="184" y="392"/>
                    <a:pt x="184" y="392"/>
                  </a:cubicBezTo>
                  <a:cubicBezTo>
                    <a:pt x="144" y="427"/>
                    <a:pt x="144" y="427"/>
                    <a:pt x="144" y="427"/>
                  </a:cubicBezTo>
                  <a:cubicBezTo>
                    <a:pt x="130" y="411"/>
                    <a:pt x="130" y="411"/>
                    <a:pt x="130" y="411"/>
                  </a:cubicBezTo>
                  <a:lnTo>
                    <a:pt x="81" y="35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3">
              <a:extLst>
                <a:ext uri="{FF2B5EF4-FFF2-40B4-BE49-F238E27FC236}">
                  <a16:creationId xmlns:a16="http://schemas.microsoft.com/office/drawing/2014/main" id="{C973B0A5-4413-40F4-9482-8F3A2643CB3F}"/>
                </a:ext>
              </a:extLst>
            </p:cNvPr>
            <p:cNvSpPr>
              <a:spLocks/>
            </p:cNvSpPr>
            <p:nvPr userDrawn="1"/>
          </p:nvSpPr>
          <p:spPr bwMode="auto">
            <a:xfrm>
              <a:off x="579438" y="5868988"/>
              <a:ext cx="382588" cy="403225"/>
            </a:xfrm>
            <a:custGeom>
              <a:avLst/>
              <a:gdLst>
                <a:gd name="T0" fmla="*/ 159 w 241"/>
                <a:gd name="T1" fmla="*/ 254 h 254"/>
                <a:gd name="T2" fmla="*/ 241 w 241"/>
                <a:gd name="T3" fmla="*/ 181 h 254"/>
                <a:gd name="T4" fmla="*/ 81 w 241"/>
                <a:gd name="T5" fmla="*/ 0 h 254"/>
                <a:gd name="T6" fmla="*/ 0 w 241"/>
                <a:gd name="T7" fmla="*/ 72 h 254"/>
                <a:gd name="T8" fmla="*/ 29 w 241"/>
                <a:gd name="T9" fmla="*/ 105 h 254"/>
                <a:gd name="T10" fmla="*/ 130 w 241"/>
                <a:gd name="T11" fmla="*/ 221 h 254"/>
                <a:gd name="T12" fmla="*/ 159 w 241"/>
                <a:gd name="T13" fmla="*/ 254 h 254"/>
              </a:gdLst>
              <a:ahLst/>
              <a:cxnLst>
                <a:cxn ang="0">
                  <a:pos x="T0" y="T1"/>
                </a:cxn>
                <a:cxn ang="0">
                  <a:pos x="T2" y="T3"/>
                </a:cxn>
                <a:cxn ang="0">
                  <a:pos x="T4" y="T5"/>
                </a:cxn>
                <a:cxn ang="0">
                  <a:pos x="T6" y="T7"/>
                </a:cxn>
                <a:cxn ang="0">
                  <a:pos x="T8" y="T9"/>
                </a:cxn>
                <a:cxn ang="0">
                  <a:pos x="T10" y="T11"/>
                </a:cxn>
                <a:cxn ang="0">
                  <a:pos x="T12" y="T13"/>
                </a:cxn>
              </a:cxnLst>
              <a:rect l="0" t="0" r="r" b="b"/>
              <a:pathLst>
                <a:path w="241" h="254">
                  <a:moveTo>
                    <a:pt x="159" y="254"/>
                  </a:moveTo>
                  <a:lnTo>
                    <a:pt x="241" y="181"/>
                  </a:lnTo>
                  <a:lnTo>
                    <a:pt x="81" y="0"/>
                  </a:lnTo>
                  <a:lnTo>
                    <a:pt x="0" y="72"/>
                  </a:lnTo>
                  <a:lnTo>
                    <a:pt x="29" y="105"/>
                  </a:lnTo>
                  <a:lnTo>
                    <a:pt x="130" y="221"/>
                  </a:lnTo>
                  <a:lnTo>
                    <a:pt x="159" y="25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4">
              <a:extLst>
                <a:ext uri="{FF2B5EF4-FFF2-40B4-BE49-F238E27FC236}">
                  <a16:creationId xmlns:a16="http://schemas.microsoft.com/office/drawing/2014/main" id="{4C390148-75EE-487F-9FED-777720E5D5E5}"/>
                </a:ext>
              </a:extLst>
            </p:cNvPr>
            <p:cNvSpPr>
              <a:spLocks/>
            </p:cNvSpPr>
            <p:nvPr userDrawn="1"/>
          </p:nvSpPr>
          <p:spPr bwMode="auto">
            <a:xfrm>
              <a:off x="446088" y="6134100"/>
              <a:ext cx="241300" cy="222250"/>
            </a:xfrm>
            <a:custGeom>
              <a:avLst/>
              <a:gdLst>
                <a:gd name="T0" fmla="*/ 113 w 152"/>
                <a:gd name="T1" fmla="*/ 0 h 140"/>
                <a:gd name="T2" fmla="*/ 0 w 152"/>
                <a:gd name="T3" fmla="*/ 134 h 140"/>
                <a:gd name="T4" fmla="*/ 6 w 152"/>
                <a:gd name="T5" fmla="*/ 140 h 140"/>
                <a:gd name="T6" fmla="*/ 152 w 152"/>
                <a:gd name="T7" fmla="*/ 45 h 140"/>
                <a:gd name="T8" fmla="*/ 113 w 152"/>
                <a:gd name="T9" fmla="*/ 0 h 140"/>
              </a:gdLst>
              <a:ahLst/>
              <a:cxnLst>
                <a:cxn ang="0">
                  <a:pos x="T0" y="T1"/>
                </a:cxn>
                <a:cxn ang="0">
                  <a:pos x="T2" y="T3"/>
                </a:cxn>
                <a:cxn ang="0">
                  <a:pos x="T4" y="T5"/>
                </a:cxn>
                <a:cxn ang="0">
                  <a:pos x="T6" y="T7"/>
                </a:cxn>
                <a:cxn ang="0">
                  <a:pos x="T8" y="T9"/>
                </a:cxn>
              </a:cxnLst>
              <a:rect l="0" t="0" r="r" b="b"/>
              <a:pathLst>
                <a:path w="152" h="140">
                  <a:moveTo>
                    <a:pt x="113" y="0"/>
                  </a:moveTo>
                  <a:lnTo>
                    <a:pt x="0" y="134"/>
                  </a:lnTo>
                  <a:lnTo>
                    <a:pt x="6" y="140"/>
                  </a:lnTo>
                  <a:lnTo>
                    <a:pt x="152" y="45"/>
                  </a:lnTo>
                  <a:lnTo>
                    <a:pt x="11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5">
              <a:extLst>
                <a:ext uri="{FF2B5EF4-FFF2-40B4-BE49-F238E27FC236}">
                  <a16:creationId xmlns:a16="http://schemas.microsoft.com/office/drawing/2014/main" id="{EDBD22D4-6491-4C4F-AEE0-CA91670DC0CF}"/>
                </a:ext>
              </a:extLst>
            </p:cNvPr>
            <p:cNvSpPr>
              <a:spLocks/>
            </p:cNvSpPr>
            <p:nvPr userDrawn="1"/>
          </p:nvSpPr>
          <p:spPr bwMode="auto">
            <a:xfrm>
              <a:off x="896938" y="5432425"/>
              <a:ext cx="550863" cy="563563"/>
            </a:xfrm>
            <a:custGeom>
              <a:avLst/>
              <a:gdLst>
                <a:gd name="T0" fmla="*/ 347 w 347"/>
                <a:gd name="T1" fmla="*/ 223 h 355"/>
                <a:gd name="T2" fmla="*/ 151 w 347"/>
                <a:gd name="T3" fmla="*/ 0 h 355"/>
                <a:gd name="T4" fmla="*/ 0 w 347"/>
                <a:gd name="T5" fmla="*/ 132 h 355"/>
                <a:gd name="T6" fmla="*/ 196 w 347"/>
                <a:gd name="T7" fmla="*/ 355 h 355"/>
                <a:gd name="T8" fmla="*/ 347 w 347"/>
                <a:gd name="T9" fmla="*/ 223 h 355"/>
              </a:gdLst>
              <a:ahLst/>
              <a:cxnLst>
                <a:cxn ang="0">
                  <a:pos x="T0" y="T1"/>
                </a:cxn>
                <a:cxn ang="0">
                  <a:pos x="T2" y="T3"/>
                </a:cxn>
                <a:cxn ang="0">
                  <a:pos x="T4" y="T5"/>
                </a:cxn>
                <a:cxn ang="0">
                  <a:pos x="T6" y="T7"/>
                </a:cxn>
                <a:cxn ang="0">
                  <a:pos x="T8" y="T9"/>
                </a:cxn>
              </a:cxnLst>
              <a:rect l="0" t="0" r="r" b="b"/>
              <a:pathLst>
                <a:path w="347" h="355">
                  <a:moveTo>
                    <a:pt x="347" y="223"/>
                  </a:moveTo>
                  <a:lnTo>
                    <a:pt x="151" y="0"/>
                  </a:lnTo>
                  <a:lnTo>
                    <a:pt x="0" y="132"/>
                  </a:lnTo>
                  <a:lnTo>
                    <a:pt x="196" y="355"/>
                  </a:lnTo>
                  <a:lnTo>
                    <a:pt x="347" y="2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86">
              <a:extLst>
                <a:ext uri="{FF2B5EF4-FFF2-40B4-BE49-F238E27FC236}">
                  <a16:creationId xmlns:a16="http://schemas.microsoft.com/office/drawing/2014/main" id="{29440B1C-5E47-4698-887A-12E877D5EBE5}"/>
                </a:ext>
              </a:extLst>
            </p:cNvPr>
            <p:cNvSpPr>
              <a:spLocks noEditPoints="1"/>
            </p:cNvSpPr>
            <p:nvPr userDrawn="1"/>
          </p:nvSpPr>
          <p:spPr bwMode="auto">
            <a:xfrm>
              <a:off x="804863" y="5341938"/>
              <a:ext cx="738188" cy="749300"/>
            </a:xfrm>
            <a:custGeom>
              <a:avLst/>
              <a:gdLst>
                <a:gd name="T0" fmla="*/ 0 w 465"/>
                <a:gd name="T1" fmla="*/ 187 h 472"/>
                <a:gd name="T2" fmla="*/ 250 w 465"/>
                <a:gd name="T3" fmla="*/ 472 h 472"/>
                <a:gd name="T4" fmla="*/ 465 w 465"/>
                <a:gd name="T5" fmla="*/ 284 h 472"/>
                <a:gd name="T6" fmla="*/ 213 w 465"/>
                <a:gd name="T7" fmla="*/ 0 h 472"/>
                <a:gd name="T8" fmla="*/ 0 w 465"/>
                <a:gd name="T9" fmla="*/ 187 h 472"/>
                <a:gd name="T10" fmla="*/ 209 w 465"/>
                <a:gd name="T11" fmla="*/ 57 h 472"/>
                <a:gd name="T12" fmla="*/ 405 w 465"/>
                <a:gd name="T13" fmla="*/ 280 h 472"/>
                <a:gd name="T14" fmla="*/ 254 w 465"/>
                <a:gd name="T15" fmla="*/ 412 h 472"/>
                <a:gd name="T16" fmla="*/ 58 w 465"/>
                <a:gd name="T17" fmla="*/ 189 h 472"/>
                <a:gd name="T18" fmla="*/ 209 w 465"/>
                <a:gd name="T19" fmla="*/ 5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5" h="472">
                  <a:moveTo>
                    <a:pt x="0" y="187"/>
                  </a:moveTo>
                  <a:lnTo>
                    <a:pt x="250" y="472"/>
                  </a:lnTo>
                  <a:lnTo>
                    <a:pt x="465" y="284"/>
                  </a:lnTo>
                  <a:lnTo>
                    <a:pt x="213" y="0"/>
                  </a:lnTo>
                  <a:lnTo>
                    <a:pt x="0" y="187"/>
                  </a:lnTo>
                  <a:close/>
                  <a:moveTo>
                    <a:pt x="209" y="57"/>
                  </a:moveTo>
                  <a:lnTo>
                    <a:pt x="405" y="280"/>
                  </a:lnTo>
                  <a:lnTo>
                    <a:pt x="254" y="412"/>
                  </a:lnTo>
                  <a:lnTo>
                    <a:pt x="58" y="189"/>
                  </a:lnTo>
                  <a:lnTo>
                    <a:pt x="209" y="57"/>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01559120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89D9C7-5DC6-4263-87FF-7C99F6FB63C3}" type="datetime1">
              <a:rPr lang="zh-CN" altLang="en-US" smtClean="0"/>
              <a:pPr/>
              <a:t>2019/4/3</a:t>
            </a:fld>
            <a:endParaRPr lang="zh-CN" altLang="en-US"/>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67601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2019/4/3</a:t>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 </a:t>
            </a:r>
            <a:r>
              <a:rPr lang="zh-CN" altLang="en-US" dirty="0"/>
              <a:t>「 让</a:t>
            </a:r>
            <a:r>
              <a:rPr lang="en-US" altLang="zh-CN" dirty="0"/>
              <a:t>PPT</a:t>
            </a:r>
            <a:r>
              <a:rPr lang="zh-CN" altLang="en-US" dirty="0"/>
              <a:t>设计简单起来！」</a:t>
            </a:r>
          </a:p>
        </p:txBody>
      </p:sp>
      <p:sp>
        <p:nvSpPr>
          <p:cNvPr id="6"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517005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08">
          <p15:clr>
            <a:srgbClr val="F26B43"/>
          </p15:clr>
        </p15:guide>
        <p15:guide id="5" orient="horz" pos="3931">
          <p15:clr>
            <a:srgbClr val="F26B43"/>
          </p15:clr>
        </p15:guide>
        <p15:guide id="6" orient="horz" pos="387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hyperlink" Target="https://www.islide.c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7.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slide" Target="slide9.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251307" y="3258821"/>
            <a:ext cx="5269177" cy="558799"/>
          </a:xfrm>
        </p:spPr>
        <p:txBody>
          <a:bodyPr/>
          <a:lstStyle/>
          <a:p>
            <a:r>
              <a:rPr lang="en-US" altLang="zh-CN" dirty="0"/>
              <a:t>DESIGN </a:t>
            </a:r>
            <a:r>
              <a:rPr lang="en-US" altLang="zh-CN"/>
              <a:t>BY GROUP 8</a:t>
            </a:r>
            <a:endParaRPr lang="zh-CN" altLang="en-US" dirty="0"/>
          </a:p>
        </p:txBody>
      </p:sp>
      <p:sp>
        <p:nvSpPr>
          <p:cNvPr id="4" name="标题 3"/>
          <p:cNvSpPr>
            <a:spLocks noGrp="1"/>
          </p:cNvSpPr>
          <p:nvPr>
            <p:ph type="ctrTitle"/>
          </p:nvPr>
        </p:nvSpPr>
        <p:spPr>
          <a:xfrm>
            <a:off x="3048000" y="1501603"/>
            <a:ext cx="8472489" cy="1538778"/>
          </a:xfrm>
        </p:spPr>
        <p:txBody>
          <a:bodyPr/>
          <a:lstStyle/>
          <a:p>
            <a:r>
              <a:rPr lang="en-US" altLang="zh-CN"/>
              <a:t>APPLYING PIGEONHOLE PRINCIPLE TO DAILY LIFE </a:t>
            </a:r>
            <a:endParaRPr lang="zh-CN" altLang="en-US" dirty="0"/>
          </a:p>
        </p:txBody>
      </p:sp>
      <p:sp>
        <p:nvSpPr>
          <p:cNvPr id="6" name="文本占位符 5"/>
          <p:cNvSpPr>
            <a:spLocks noGrp="1"/>
          </p:cNvSpPr>
          <p:nvPr>
            <p:ph type="body" sz="quarter" idx="10"/>
          </p:nvPr>
        </p:nvSpPr>
        <p:spPr>
          <a:xfrm>
            <a:off x="6251307" y="3826623"/>
            <a:ext cx="5269177" cy="371475"/>
          </a:xfrm>
        </p:spPr>
        <p:txBody>
          <a:bodyPr/>
          <a:lstStyle/>
          <a:p>
            <a:r>
              <a:rPr lang="en-US" altLang="zh-CN"/>
              <a:t>CLASS DH17TH02</a:t>
            </a:r>
            <a:endParaRPr lang="zh-CN" altLang="en-US" dirty="0"/>
          </a:p>
        </p:txBody>
      </p:sp>
      <p:sp>
        <p:nvSpPr>
          <p:cNvPr id="7" name="文本占位符 6"/>
          <p:cNvSpPr>
            <a:spLocks noGrp="1"/>
          </p:cNvSpPr>
          <p:nvPr>
            <p:ph type="body" sz="quarter" idx="11"/>
          </p:nvPr>
        </p:nvSpPr>
        <p:spPr>
          <a:xfrm>
            <a:off x="6251307" y="4191162"/>
            <a:ext cx="5269177" cy="371475"/>
          </a:xfrm>
        </p:spPr>
        <p:txBody>
          <a:bodyPr/>
          <a:lstStyle/>
          <a:p>
            <a:r>
              <a:rPr lang="en-US" altLang="zh-CN"/>
              <a:t>4/2019</a:t>
            </a:r>
            <a:endParaRPr lang="zh-CN"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a:xfrm>
            <a:off x="991864" y="290463"/>
            <a:ext cx="10528623" cy="558888"/>
          </a:xfrm>
        </p:spPr>
        <p:txBody>
          <a:bodyPr/>
          <a:lstStyle/>
          <a:p>
            <a:r>
              <a:rPr lang="en-US" altLang="zh-CN"/>
              <a:t>III.APPLYING</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64183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70685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61764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092185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051871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885174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734132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820466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662014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0785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D1392-9ADC-4929-B819-9C6C826B7F0D}"/>
              </a:ext>
            </a:extLst>
          </p:cNvPr>
          <p:cNvSpPr>
            <a:spLocks noGrp="1"/>
          </p:cNvSpPr>
          <p:nvPr>
            <p:ph type="title"/>
          </p:nvPr>
        </p:nvSpPr>
        <p:spPr>
          <a:xfrm>
            <a:off x="669925" y="934080"/>
            <a:ext cx="6039972" cy="656792"/>
          </a:xfrm>
        </p:spPr>
        <p:txBody>
          <a:bodyPr/>
          <a:lstStyle/>
          <a:p>
            <a:r>
              <a:rPr lang="en-US" altLang="zh-CN"/>
              <a:t>ABOUT OUR GROUP</a:t>
            </a:r>
            <a:endParaRPr lang="zh-CN" altLang="en-US" dirty="0"/>
          </a:p>
        </p:txBody>
      </p:sp>
      <p:sp>
        <p:nvSpPr>
          <p:cNvPr id="3" name="文本占位符 2">
            <a:extLst>
              <a:ext uri="{FF2B5EF4-FFF2-40B4-BE49-F238E27FC236}">
                <a16:creationId xmlns:a16="http://schemas.microsoft.com/office/drawing/2014/main" id="{64799B74-362B-48B2-B873-E857D93BD2C1}"/>
              </a:ext>
            </a:extLst>
          </p:cNvPr>
          <p:cNvSpPr>
            <a:spLocks noGrp="1"/>
          </p:cNvSpPr>
          <p:nvPr>
            <p:ph type="body" idx="1"/>
          </p:nvPr>
        </p:nvSpPr>
        <p:spPr>
          <a:xfrm>
            <a:off x="669925" y="1659451"/>
            <a:ext cx="3094356" cy="338555"/>
          </a:xfrm>
        </p:spPr>
        <p:txBody>
          <a:bodyPr/>
          <a:lstStyle/>
          <a:p>
            <a:r>
              <a:rPr lang="en-US" altLang="zh-CN"/>
              <a:t>DANG HAI QUANG</a:t>
            </a:r>
            <a:endParaRPr lang="zh-CN" altLang="en-US"/>
          </a:p>
        </p:txBody>
      </p:sp>
      <p:sp>
        <p:nvSpPr>
          <p:cNvPr id="10" name="TextBox 9">
            <a:extLst>
              <a:ext uri="{FF2B5EF4-FFF2-40B4-BE49-F238E27FC236}">
                <a16:creationId xmlns:a16="http://schemas.microsoft.com/office/drawing/2014/main" id="{67CD8B4A-4EE0-4BF8-9694-4370AD142D63}"/>
              </a:ext>
            </a:extLst>
          </p:cNvPr>
          <p:cNvSpPr txBox="1"/>
          <p:nvPr/>
        </p:nvSpPr>
        <p:spPr>
          <a:xfrm>
            <a:off x="669925" y="1998006"/>
            <a:ext cx="3025776" cy="338554"/>
          </a:xfrm>
          <a:prstGeom prst="rect">
            <a:avLst/>
          </a:prstGeom>
          <a:noFill/>
        </p:spPr>
        <p:txBody>
          <a:bodyPr wrap="square" rtlCol="0">
            <a:spAutoFit/>
          </a:bodyPr>
          <a:lstStyle/>
          <a:p>
            <a:r>
              <a:rPr lang="en-US" sz="1600">
                <a:solidFill>
                  <a:schemeClr val="bg1"/>
                </a:solidFill>
              </a:rPr>
              <a:t>DO NGUYEN THANG TUNG</a:t>
            </a:r>
          </a:p>
        </p:txBody>
      </p:sp>
      <p:sp>
        <p:nvSpPr>
          <p:cNvPr id="11" name="TextBox 10">
            <a:extLst>
              <a:ext uri="{FF2B5EF4-FFF2-40B4-BE49-F238E27FC236}">
                <a16:creationId xmlns:a16="http://schemas.microsoft.com/office/drawing/2014/main" id="{2A29541E-CEEC-4AB5-A69A-0C2639678554}"/>
              </a:ext>
            </a:extLst>
          </p:cNvPr>
          <p:cNvSpPr txBox="1"/>
          <p:nvPr/>
        </p:nvSpPr>
        <p:spPr>
          <a:xfrm>
            <a:off x="669926" y="2336560"/>
            <a:ext cx="3060064" cy="338554"/>
          </a:xfrm>
          <a:prstGeom prst="rect">
            <a:avLst/>
          </a:prstGeom>
          <a:noFill/>
        </p:spPr>
        <p:txBody>
          <a:bodyPr wrap="square" rtlCol="0">
            <a:spAutoFit/>
          </a:bodyPr>
          <a:lstStyle/>
          <a:p>
            <a:r>
              <a:rPr lang="en-US" sz="1600">
                <a:solidFill>
                  <a:schemeClr val="bg1"/>
                </a:solidFill>
              </a:rPr>
              <a:t>PHAM THANH GIANG</a:t>
            </a:r>
          </a:p>
        </p:txBody>
      </p:sp>
      <p:sp>
        <p:nvSpPr>
          <p:cNvPr id="12" name="TextBox 11">
            <a:extLst>
              <a:ext uri="{FF2B5EF4-FFF2-40B4-BE49-F238E27FC236}">
                <a16:creationId xmlns:a16="http://schemas.microsoft.com/office/drawing/2014/main" id="{1EB89F17-4EF6-4ABD-ADD8-88BBCDA866C7}"/>
              </a:ext>
            </a:extLst>
          </p:cNvPr>
          <p:cNvSpPr txBox="1"/>
          <p:nvPr/>
        </p:nvSpPr>
        <p:spPr>
          <a:xfrm>
            <a:off x="669924" y="2675114"/>
            <a:ext cx="2988871" cy="338554"/>
          </a:xfrm>
          <a:prstGeom prst="rect">
            <a:avLst/>
          </a:prstGeom>
          <a:noFill/>
        </p:spPr>
        <p:txBody>
          <a:bodyPr wrap="square" rtlCol="0">
            <a:spAutoFit/>
          </a:bodyPr>
          <a:lstStyle/>
          <a:p>
            <a:r>
              <a:rPr lang="en-US" sz="1600">
                <a:solidFill>
                  <a:schemeClr val="bg1"/>
                </a:solidFill>
              </a:rPr>
              <a:t>TRAN XUAN THINH</a:t>
            </a:r>
          </a:p>
        </p:txBody>
      </p:sp>
      <p:sp>
        <p:nvSpPr>
          <p:cNvPr id="13" name="TextBox 12">
            <a:extLst>
              <a:ext uri="{FF2B5EF4-FFF2-40B4-BE49-F238E27FC236}">
                <a16:creationId xmlns:a16="http://schemas.microsoft.com/office/drawing/2014/main" id="{83FEDF62-8146-4CDA-8EB7-B6D99C22FE93}"/>
              </a:ext>
            </a:extLst>
          </p:cNvPr>
          <p:cNvSpPr txBox="1"/>
          <p:nvPr/>
        </p:nvSpPr>
        <p:spPr>
          <a:xfrm>
            <a:off x="669924" y="3013668"/>
            <a:ext cx="2728596" cy="338554"/>
          </a:xfrm>
          <a:prstGeom prst="rect">
            <a:avLst/>
          </a:prstGeom>
          <a:noFill/>
        </p:spPr>
        <p:txBody>
          <a:bodyPr wrap="square" rtlCol="0">
            <a:spAutoFit/>
          </a:bodyPr>
          <a:lstStyle/>
          <a:p>
            <a:r>
              <a:rPr lang="en-US" sz="1600">
                <a:solidFill>
                  <a:schemeClr val="bg1"/>
                </a:solidFill>
              </a:rPr>
              <a:t>NGUYEN THI TRIEU</a:t>
            </a:r>
          </a:p>
        </p:txBody>
      </p:sp>
      <p:sp>
        <p:nvSpPr>
          <p:cNvPr id="14" name="TextBox 13">
            <a:extLst>
              <a:ext uri="{FF2B5EF4-FFF2-40B4-BE49-F238E27FC236}">
                <a16:creationId xmlns:a16="http://schemas.microsoft.com/office/drawing/2014/main" id="{90B39831-77A2-4251-AD3B-C19149E70EC7}"/>
              </a:ext>
            </a:extLst>
          </p:cNvPr>
          <p:cNvSpPr txBox="1"/>
          <p:nvPr/>
        </p:nvSpPr>
        <p:spPr>
          <a:xfrm>
            <a:off x="669924" y="3352222"/>
            <a:ext cx="2728596" cy="338554"/>
          </a:xfrm>
          <a:prstGeom prst="rect">
            <a:avLst/>
          </a:prstGeom>
          <a:noFill/>
        </p:spPr>
        <p:txBody>
          <a:bodyPr wrap="square" rtlCol="0">
            <a:spAutoFit/>
          </a:bodyPr>
          <a:lstStyle/>
          <a:p>
            <a:r>
              <a:rPr lang="en-US" sz="1600">
                <a:solidFill>
                  <a:schemeClr val="bg1"/>
                </a:solidFill>
              </a:rPr>
              <a:t>NGUYEN TRAN NGOC HAI</a:t>
            </a:r>
          </a:p>
        </p:txBody>
      </p:sp>
    </p:spTree>
    <p:extLst>
      <p:ext uri="{BB962C8B-B14F-4D97-AF65-F5344CB8AC3E}">
        <p14:creationId xmlns:p14="http://schemas.microsoft.com/office/powerpoint/2010/main" val="2371597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128982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建议应用“仅标题”版式创建内页</a:t>
            </a:r>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a:p>
        </p:txBody>
      </p:sp>
    </p:spTree>
    <p:extLst>
      <p:ext uri="{BB962C8B-B14F-4D97-AF65-F5344CB8AC3E}">
        <p14:creationId xmlns:p14="http://schemas.microsoft.com/office/powerpoint/2010/main" val="4143235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endParaRPr lang="zh-CN" altLang="en-US"/>
          </a:p>
        </p:txBody>
      </p:sp>
      <p:sp>
        <p:nvSpPr>
          <p:cNvPr id="6" name="文本占位符 5"/>
          <p:cNvSpPr>
            <a:spLocks noGrp="1"/>
          </p:cNvSpPr>
          <p:nvPr>
            <p:ph type="body" sz="quarter" idx="17"/>
          </p:nvPr>
        </p:nvSpPr>
        <p:spPr/>
        <p:txBody>
          <a:bodyPr>
            <a:normAutofit lnSpcReduction="10000"/>
          </a:bodyPr>
          <a:lstStyle/>
          <a:p>
            <a:endParaRPr lang="zh-CN" altLang="en-US"/>
          </a:p>
        </p:txBody>
      </p:sp>
      <p:sp>
        <p:nvSpPr>
          <p:cNvPr id="7" name="文本占位符 6"/>
          <p:cNvSpPr>
            <a:spLocks noGrp="1"/>
          </p:cNvSpPr>
          <p:nvPr>
            <p:ph type="body" sz="quarter" idx="18"/>
          </p:nvPr>
        </p:nvSpPr>
        <p:spPr/>
        <p:txBody>
          <a:bodyPr>
            <a:normAutofit lnSpcReduction="10000"/>
          </a:bodyPr>
          <a:lstStyle/>
          <a:p>
            <a:endParaRPr lang="zh-CN" altLang="en-US" dirty="0"/>
          </a:p>
        </p:txBody>
      </p:sp>
    </p:spTree>
    <p:extLst>
      <p:ext uri="{BB962C8B-B14F-4D97-AF65-F5344CB8AC3E}">
        <p14:creationId xmlns:p14="http://schemas.microsoft.com/office/powerpoint/2010/main" val="1259043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 name="组合 15"/>
          <p:cNvGrpSpPr/>
          <p:nvPr/>
        </p:nvGrpSpPr>
        <p:grpSpPr>
          <a:xfrm>
            <a:off x="1022809" y="2128458"/>
            <a:ext cx="4460537" cy="691252"/>
            <a:chOff x="1101012" y="2911151"/>
            <a:chExt cx="9573211" cy="1483567"/>
          </a:xfrm>
        </p:grpSpPr>
        <p:sp>
          <p:nvSpPr>
            <p:cNvPr id="2" name="椭圆 1"/>
            <p:cNvSpPr/>
            <p:nvPr/>
          </p:nvSpPr>
          <p:spPr>
            <a:xfrm>
              <a:off x="5551715" y="3069771"/>
              <a:ext cx="643813" cy="643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447454" y="3069771"/>
              <a:ext cx="643813" cy="643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343193" y="3069771"/>
              <a:ext cx="643813" cy="6438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238932" y="3069771"/>
              <a:ext cx="643813" cy="643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34671" y="3069771"/>
              <a:ext cx="643813" cy="6438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030410" y="3069771"/>
              <a:ext cx="643813" cy="6438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101012" y="3069771"/>
              <a:ext cx="643813" cy="64381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96751" y="3069771"/>
              <a:ext cx="643813" cy="643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92490" y="3069771"/>
              <a:ext cx="643813" cy="64381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88229" y="3069771"/>
              <a:ext cx="643813" cy="6438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4982546" y="2911151"/>
              <a:ext cx="0" cy="14835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669927" y="1512847"/>
            <a:ext cx="5852173" cy="338554"/>
          </a:xfrm>
          <a:prstGeom prst="rect">
            <a:avLst/>
          </a:prstGeom>
          <a:noFill/>
        </p:spPr>
        <p:txBody>
          <a:bodyPr wrap="square" rtlCol="0">
            <a:spAutoFit/>
          </a:bodyPr>
          <a:lstStyle/>
          <a:p>
            <a:r>
              <a:rPr lang="zh-CN" altLang="en-US" sz="1600" dirty="0"/>
              <a:t>主题色彩 </a:t>
            </a:r>
            <a:r>
              <a:rPr lang="en-US" altLang="zh-CN" sz="1600" dirty="0"/>
              <a:t>THEME COLORS</a:t>
            </a:r>
            <a:endParaRPr lang="zh-CN" altLang="en-US" sz="1600" dirty="0"/>
          </a:p>
        </p:txBody>
      </p:sp>
      <p:cxnSp>
        <p:nvCxnSpPr>
          <p:cNvPr id="20" name="直接连接符 19"/>
          <p:cNvCxnSpPr/>
          <p:nvPr/>
        </p:nvCxnSpPr>
        <p:spPr>
          <a:xfrm>
            <a:off x="669926" y="1843079"/>
            <a:ext cx="585217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69927" y="2689502"/>
            <a:ext cx="2161443" cy="276999"/>
          </a:xfrm>
          <a:prstGeom prst="rect">
            <a:avLst/>
          </a:prstGeom>
          <a:noFill/>
        </p:spPr>
        <p:txBody>
          <a:bodyPr wrap="square" rtlCol="0">
            <a:spAutoFit/>
          </a:bodyPr>
          <a:lstStyle/>
          <a:p>
            <a:pPr algn="ctr"/>
            <a:r>
              <a:rPr lang="zh-CN" altLang="en-US" sz="1200" dirty="0">
                <a:solidFill>
                  <a:schemeClr val="tx1">
                    <a:lumMod val="50000"/>
                    <a:lumOff val="50000"/>
                  </a:schemeClr>
                </a:solidFill>
              </a:rPr>
              <a:t>文字</a:t>
            </a:r>
            <a:r>
              <a:rPr lang="en-US" altLang="zh-CN" sz="1200">
                <a:solidFill>
                  <a:schemeClr val="tx1">
                    <a:lumMod val="50000"/>
                    <a:lumOff val="50000"/>
                  </a:schemeClr>
                </a:solidFill>
              </a:rPr>
              <a:t>/</a:t>
            </a:r>
            <a:r>
              <a:rPr lang="zh-CN" altLang="en-US" sz="1200">
                <a:solidFill>
                  <a:schemeClr val="tx1">
                    <a:lumMod val="50000"/>
                    <a:lumOff val="50000"/>
                  </a:schemeClr>
                </a:solidFill>
              </a:rPr>
              <a:t>背景 </a:t>
            </a:r>
            <a:r>
              <a:rPr lang="en-US" altLang="zh-CN" sz="1200">
                <a:solidFill>
                  <a:schemeClr val="tx1">
                    <a:lumMod val="50000"/>
                    <a:lumOff val="50000"/>
                  </a:schemeClr>
                </a:solidFill>
              </a:rPr>
              <a:t>Text/Background</a:t>
            </a:r>
            <a:endParaRPr lang="zh-CN" altLang="en-US" sz="1200" dirty="0">
              <a:solidFill>
                <a:schemeClr val="tx1">
                  <a:lumMod val="50000"/>
                  <a:lumOff val="50000"/>
                </a:schemeClr>
              </a:solidFill>
            </a:endParaRPr>
          </a:p>
        </p:txBody>
      </p:sp>
      <p:sp>
        <p:nvSpPr>
          <p:cNvPr id="22" name="文本框 21"/>
          <p:cNvSpPr txBox="1"/>
          <p:nvPr/>
        </p:nvSpPr>
        <p:spPr>
          <a:xfrm>
            <a:off x="2841869" y="2689502"/>
            <a:ext cx="2876627" cy="276999"/>
          </a:xfrm>
          <a:prstGeom prst="rect">
            <a:avLst/>
          </a:prstGeom>
          <a:noFill/>
        </p:spPr>
        <p:txBody>
          <a:bodyPr wrap="square" rtlCol="0">
            <a:spAutoFit/>
          </a:bodyPr>
          <a:lstStyle/>
          <a:p>
            <a:pPr algn="ctr"/>
            <a:r>
              <a:rPr lang="zh-CN" altLang="en-US" sz="1200">
                <a:solidFill>
                  <a:schemeClr val="tx1">
                    <a:lumMod val="50000"/>
                    <a:lumOff val="50000"/>
                  </a:schemeClr>
                </a:solidFill>
              </a:rPr>
              <a:t>填充色 </a:t>
            </a:r>
            <a:r>
              <a:rPr lang="en-US" altLang="zh-CN" sz="1200">
                <a:solidFill>
                  <a:schemeClr val="tx1">
                    <a:lumMod val="50000"/>
                    <a:lumOff val="50000"/>
                  </a:schemeClr>
                </a:solidFill>
              </a:rPr>
              <a:t>Accents</a:t>
            </a:r>
            <a:endParaRPr lang="zh-CN" altLang="en-US" sz="1200" dirty="0">
              <a:solidFill>
                <a:schemeClr val="tx1">
                  <a:lumMod val="50000"/>
                  <a:lumOff val="50000"/>
                </a:schemeClr>
              </a:solidFill>
            </a:endParaRPr>
          </a:p>
        </p:txBody>
      </p:sp>
      <p:sp>
        <p:nvSpPr>
          <p:cNvPr id="25" name="文本框 24"/>
          <p:cNvSpPr txBox="1"/>
          <p:nvPr/>
        </p:nvSpPr>
        <p:spPr>
          <a:xfrm>
            <a:off x="669927" y="3943131"/>
            <a:ext cx="5852173" cy="338554"/>
          </a:xfrm>
          <a:prstGeom prst="rect">
            <a:avLst/>
          </a:prstGeom>
          <a:noFill/>
        </p:spPr>
        <p:txBody>
          <a:bodyPr wrap="square" rtlCol="0">
            <a:spAutoFit/>
          </a:bodyPr>
          <a:lstStyle/>
          <a:p>
            <a:r>
              <a:rPr lang="zh-CN" altLang="en-US" sz="1600" dirty="0"/>
              <a:t>主题字体 </a:t>
            </a:r>
            <a:r>
              <a:rPr lang="en-US" altLang="zh-CN" sz="1600" dirty="0"/>
              <a:t>THEME FONTS</a:t>
            </a:r>
            <a:endParaRPr lang="zh-CN" altLang="en-US" sz="1600" dirty="0"/>
          </a:p>
        </p:txBody>
      </p:sp>
      <p:cxnSp>
        <p:nvCxnSpPr>
          <p:cNvPr id="26" name="直接连接符 25"/>
          <p:cNvCxnSpPr/>
          <p:nvPr/>
        </p:nvCxnSpPr>
        <p:spPr>
          <a:xfrm>
            <a:off x="669926" y="4273363"/>
            <a:ext cx="585217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69928" y="4407101"/>
            <a:ext cx="5048569" cy="834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a:solidFill>
                  <a:schemeClr val="tx1">
                    <a:lumMod val="50000"/>
                    <a:lumOff val="50000"/>
                  </a:schemeClr>
                </a:solidFill>
              </a:rPr>
              <a:t>中文字体：微软</a:t>
            </a:r>
            <a:r>
              <a:rPr lang="zh-CN" altLang="en-US" sz="1200">
                <a:solidFill>
                  <a:schemeClr val="tx1">
                    <a:lumMod val="50000"/>
                    <a:lumOff val="50000"/>
                  </a:schemeClr>
                </a:solidFill>
              </a:rPr>
              <a:t>雅黑  </a:t>
            </a:r>
            <a:r>
              <a:rPr lang="en-US" altLang="zh-CN" sz="1200">
                <a:solidFill>
                  <a:schemeClr val="tx1">
                    <a:lumMod val="50000"/>
                    <a:lumOff val="50000"/>
                  </a:schemeClr>
                </a:solidFill>
              </a:rPr>
              <a:t>Asian Font: Microsoft Yahei</a:t>
            </a:r>
          </a:p>
          <a:p>
            <a:endParaRPr lang="en-US" altLang="zh-CN" sz="1200">
              <a:solidFill>
                <a:schemeClr val="tx1">
                  <a:lumMod val="50000"/>
                  <a:lumOff val="50000"/>
                </a:schemeClr>
              </a:solidFill>
            </a:endParaRPr>
          </a:p>
          <a:p>
            <a:r>
              <a:rPr lang="zh-CN" altLang="en-US" sz="1200">
                <a:solidFill>
                  <a:schemeClr val="tx1">
                    <a:lumMod val="50000"/>
                    <a:lumOff val="50000"/>
                  </a:schemeClr>
                </a:solidFill>
              </a:rPr>
              <a:t>英文字体：</a:t>
            </a:r>
            <a:r>
              <a:rPr lang="en-US" altLang="zh-CN" sz="1200">
                <a:solidFill>
                  <a:schemeClr val="tx1">
                    <a:lumMod val="50000"/>
                    <a:lumOff val="50000"/>
                  </a:schemeClr>
                </a:solidFill>
              </a:rPr>
              <a:t>Arial  Lation Font: Arial</a:t>
            </a:r>
            <a:endParaRPr lang="zh-CN" altLang="en-US" sz="1200">
              <a:solidFill>
                <a:schemeClr val="tx1">
                  <a:lumMod val="50000"/>
                  <a:lumOff val="50000"/>
                </a:schemeClr>
              </a:solidFill>
            </a:endParaRPr>
          </a:p>
        </p:txBody>
      </p:sp>
      <p:sp>
        <p:nvSpPr>
          <p:cNvPr id="32" name="文本框 31"/>
          <p:cNvSpPr txBox="1"/>
          <p:nvPr/>
        </p:nvSpPr>
        <p:spPr>
          <a:xfrm>
            <a:off x="7070727" y="1512847"/>
            <a:ext cx="4449763" cy="338554"/>
          </a:xfrm>
          <a:prstGeom prst="rect">
            <a:avLst/>
          </a:prstGeom>
          <a:noFill/>
        </p:spPr>
        <p:txBody>
          <a:bodyPr wrap="square" rtlCol="0">
            <a:spAutoFit/>
          </a:bodyPr>
          <a:lstStyle/>
          <a:p>
            <a:r>
              <a:rPr lang="zh-CN" altLang="en-US" sz="1600" dirty="0"/>
              <a:t>预设参考线（</a:t>
            </a:r>
            <a:r>
              <a:rPr lang="en-US" altLang="zh-CN" sz="1600" dirty="0"/>
              <a:t>2013</a:t>
            </a:r>
            <a:r>
              <a:rPr lang="zh-CN" altLang="en-US" sz="1600" dirty="0"/>
              <a:t>版本及以上）</a:t>
            </a:r>
            <a:r>
              <a:rPr lang="en-US" altLang="zh-CN" sz="1600" dirty="0"/>
              <a:t> GUIDES</a:t>
            </a:r>
            <a:endParaRPr lang="zh-CN" altLang="en-US" sz="1600" dirty="0"/>
          </a:p>
        </p:txBody>
      </p:sp>
      <p:cxnSp>
        <p:nvCxnSpPr>
          <p:cNvPr id="33" name="直接连接符 32"/>
          <p:cNvCxnSpPr/>
          <p:nvPr/>
        </p:nvCxnSpPr>
        <p:spPr>
          <a:xfrm>
            <a:off x="7070725" y="1843079"/>
            <a:ext cx="44497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6979298" y="2204128"/>
            <a:ext cx="4541191" cy="3084493"/>
            <a:chOff x="6979298" y="2204127"/>
            <a:chExt cx="4541190" cy="3084493"/>
          </a:xfrm>
        </p:grpSpPr>
        <p:sp>
          <p:nvSpPr>
            <p:cNvPr id="35" name="矩形 34"/>
            <p:cNvSpPr/>
            <p:nvPr/>
          </p:nvSpPr>
          <p:spPr>
            <a:xfrm>
              <a:off x="7070725" y="2240059"/>
              <a:ext cx="4449762" cy="25029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lumMod val="50000"/>
                    <a:lumOff val="50000"/>
                  </a:schemeClr>
                </a:solidFill>
              </a:endParaRPr>
            </a:p>
          </p:txBody>
        </p:sp>
        <p:cxnSp>
          <p:nvCxnSpPr>
            <p:cNvPr id="37" name="直接连接符 36"/>
            <p:cNvCxnSpPr/>
            <p:nvPr/>
          </p:nvCxnSpPr>
          <p:spPr>
            <a:xfrm>
              <a:off x="7333861" y="2204127"/>
              <a:ext cx="0" cy="273176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280709" y="2204127"/>
              <a:ext cx="0" cy="273176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979298" y="2667246"/>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979298" y="2746562"/>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979298" y="4443008"/>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979298" y="4517653"/>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333860" y="2741891"/>
              <a:ext cx="3946848" cy="170111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7070725" y="4822365"/>
              <a:ext cx="4449763" cy="466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100" dirty="0">
                  <a:solidFill>
                    <a:schemeClr val="tx1">
                      <a:lumMod val="50000"/>
                      <a:lumOff val="50000"/>
                    </a:schemeClr>
                  </a:solidFill>
                </a:rPr>
                <a:t>ALT+F9 </a:t>
              </a:r>
              <a:r>
                <a:rPr lang="zh-CN" altLang="en-US" sz="1100" dirty="0">
                  <a:solidFill>
                    <a:schemeClr val="tx1">
                      <a:lumMod val="50000"/>
                      <a:lumOff val="50000"/>
                    </a:schemeClr>
                  </a:solidFill>
                </a:rPr>
                <a:t>开启和查看本主题预设的</a:t>
              </a:r>
              <a:r>
                <a:rPr lang="zh-CN" altLang="en-US" sz="1100">
                  <a:solidFill>
                    <a:schemeClr val="tx1">
                      <a:lumMod val="50000"/>
                      <a:lumOff val="50000"/>
                    </a:schemeClr>
                  </a:solidFill>
                </a:rPr>
                <a:t>参考线</a:t>
              </a:r>
              <a:endParaRPr lang="en-US" altLang="zh-CN" sz="1100">
                <a:solidFill>
                  <a:schemeClr val="tx1">
                    <a:lumMod val="50000"/>
                    <a:lumOff val="50000"/>
                  </a:schemeClr>
                </a:solidFill>
              </a:endParaRPr>
            </a:p>
            <a:p>
              <a:r>
                <a:rPr lang="en-US" altLang="zh-CN" sz="1000">
                  <a:solidFill>
                    <a:schemeClr val="tx1">
                      <a:lumMod val="50000"/>
                      <a:lumOff val="50000"/>
                    </a:schemeClr>
                  </a:solidFill>
                </a:rPr>
                <a:t>Use Alt + F9 to</a:t>
              </a:r>
              <a:r>
                <a:rPr lang="zh-CN" altLang="en-US" sz="1000">
                  <a:solidFill>
                    <a:schemeClr val="tx1">
                      <a:lumMod val="50000"/>
                      <a:lumOff val="50000"/>
                    </a:schemeClr>
                  </a:solidFill>
                </a:rPr>
                <a:t> </a:t>
              </a:r>
              <a:r>
                <a:rPr lang="en-US" altLang="zh-CN" sz="1000">
                  <a:solidFill>
                    <a:schemeClr val="tx1">
                      <a:lumMod val="50000"/>
                      <a:lumOff val="50000"/>
                    </a:schemeClr>
                  </a:solidFill>
                </a:rPr>
                <a:t>display/hidden guides.</a:t>
              </a:r>
              <a:endParaRPr lang="en-US" altLang="zh-CN" sz="1000" dirty="0">
                <a:solidFill>
                  <a:schemeClr val="tx1">
                    <a:lumMod val="50000"/>
                    <a:lumOff val="50000"/>
                  </a:schemeClr>
                </a:solidFill>
              </a:endParaRPr>
            </a:p>
            <a:p>
              <a:endParaRPr lang="zh-CN" altLang="en-US" sz="1100" dirty="0">
                <a:solidFill>
                  <a:srgbClr val="CC4A4A"/>
                </a:solidFill>
              </a:endParaRPr>
            </a:p>
          </p:txBody>
        </p:sp>
      </p:grpSp>
      <p:sp>
        <p:nvSpPr>
          <p:cNvPr id="39" name="文本框 38"/>
          <p:cNvSpPr txBox="1"/>
          <p:nvPr/>
        </p:nvSpPr>
        <p:spPr>
          <a:xfrm>
            <a:off x="669927" y="3104921"/>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000" dirty="0">
                <a:solidFill>
                  <a:srgbClr val="CC4A4A"/>
                </a:solidFill>
              </a:rPr>
              <a:t>*可以通过</a:t>
            </a:r>
            <a:r>
              <a:rPr lang="en-US" altLang="zh-CN" sz="1000" dirty="0">
                <a:solidFill>
                  <a:srgbClr val="CC4A4A"/>
                </a:solidFill>
              </a:rPr>
              <a:t>iSlide 【</a:t>
            </a:r>
            <a:r>
              <a:rPr lang="zh-CN" altLang="en-US" sz="1000" dirty="0">
                <a:solidFill>
                  <a:srgbClr val="CC4A4A"/>
                </a:solidFill>
              </a:rPr>
              <a:t>色彩库</a:t>
            </a:r>
            <a:r>
              <a:rPr lang="en-US" altLang="zh-CN" sz="1000" dirty="0">
                <a:solidFill>
                  <a:srgbClr val="CC4A4A"/>
                </a:solidFill>
              </a:rPr>
              <a:t>】</a:t>
            </a:r>
            <a:r>
              <a:rPr lang="zh-CN" altLang="en-US" sz="1000" dirty="0">
                <a:solidFill>
                  <a:srgbClr val="CC4A4A"/>
                </a:solidFill>
              </a:rPr>
              <a:t>功能，快速应用</a:t>
            </a:r>
            <a:r>
              <a:rPr lang="zh-CN" altLang="en-US" sz="1000">
                <a:solidFill>
                  <a:srgbClr val="CC4A4A"/>
                </a:solidFill>
              </a:rPr>
              <a:t>更多色彩</a:t>
            </a:r>
            <a:endParaRPr lang="en-US" altLang="zh-CN" sz="1000">
              <a:solidFill>
                <a:srgbClr val="CC4A4A"/>
              </a:solidFill>
            </a:endParaRPr>
          </a:p>
          <a:p>
            <a:r>
              <a:rPr lang="en-US" altLang="zh-CN" sz="1000">
                <a:solidFill>
                  <a:srgbClr val="CC4A4A"/>
                </a:solidFill>
              </a:rPr>
              <a:t> Use Color Library to apply theme colors.</a:t>
            </a:r>
            <a:endParaRPr lang="zh-CN" altLang="en-US" sz="1000" dirty="0">
              <a:solidFill>
                <a:srgbClr val="CC4A4A"/>
              </a:solidFill>
            </a:endParaRPr>
          </a:p>
        </p:txBody>
      </p:sp>
      <p:sp>
        <p:nvSpPr>
          <p:cNvPr id="44" name="文本框 43"/>
          <p:cNvSpPr txBox="1"/>
          <p:nvPr/>
        </p:nvSpPr>
        <p:spPr>
          <a:xfrm>
            <a:off x="669927" y="5304239"/>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000" dirty="0">
                <a:solidFill>
                  <a:srgbClr val="CC4A4A"/>
                </a:solidFill>
              </a:rPr>
              <a:t>*可以在</a:t>
            </a:r>
            <a:r>
              <a:rPr lang="en-US" altLang="zh-CN" sz="1000" dirty="0">
                <a:solidFill>
                  <a:srgbClr val="CC4A4A"/>
                </a:solidFill>
              </a:rPr>
              <a:t>【</a:t>
            </a:r>
            <a:r>
              <a:rPr lang="zh-CN" altLang="en-US" sz="1000" dirty="0">
                <a:solidFill>
                  <a:srgbClr val="CC4A4A"/>
                </a:solidFill>
              </a:rPr>
              <a:t>设计</a:t>
            </a:r>
            <a:r>
              <a:rPr lang="en-US" altLang="zh-CN" sz="1000" dirty="0">
                <a:solidFill>
                  <a:srgbClr val="CC4A4A"/>
                </a:solidFill>
              </a:rPr>
              <a:t>】</a:t>
            </a:r>
            <a:r>
              <a:rPr lang="zh-CN" altLang="en-US" sz="1000" dirty="0">
                <a:solidFill>
                  <a:srgbClr val="CC4A4A"/>
                </a:solidFill>
              </a:rPr>
              <a:t>菜单</a:t>
            </a:r>
            <a:r>
              <a:rPr lang="en-US" altLang="zh-CN" sz="1000" dirty="0">
                <a:solidFill>
                  <a:srgbClr val="CC4A4A"/>
                </a:solidFill>
              </a:rPr>
              <a:t>【</a:t>
            </a:r>
            <a:r>
              <a:rPr lang="zh-CN" altLang="en-US" sz="1000" dirty="0">
                <a:solidFill>
                  <a:srgbClr val="CC4A4A"/>
                </a:solidFill>
              </a:rPr>
              <a:t>字体</a:t>
            </a:r>
            <a:r>
              <a:rPr lang="en-US" altLang="zh-CN" sz="1000" dirty="0">
                <a:solidFill>
                  <a:srgbClr val="CC4A4A"/>
                </a:solidFill>
              </a:rPr>
              <a:t>】</a:t>
            </a:r>
            <a:r>
              <a:rPr lang="zh-CN" altLang="en-US" sz="1000" dirty="0">
                <a:solidFill>
                  <a:srgbClr val="CC4A4A"/>
                </a:solidFill>
              </a:rPr>
              <a:t>中改变，或应用</a:t>
            </a:r>
            <a:r>
              <a:rPr lang="en-US" altLang="zh-CN" sz="1000" dirty="0">
                <a:solidFill>
                  <a:srgbClr val="CC4A4A"/>
                </a:solidFill>
              </a:rPr>
              <a:t>iSlide【</a:t>
            </a:r>
            <a:r>
              <a:rPr lang="zh-CN" altLang="en-US" sz="1000" dirty="0">
                <a:solidFill>
                  <a:srgbClr val="CC4A4A"/>
                </a:solidFill>
              </a:rPr>
              <a:t>统一字体</a:t>
            </a:r>
            <a:r>
              <a:rPr lang="en-US" altLang="zh-CN" sz="1000" dirty="0">
                <a:solidFill>
                  <a:srgbClr val="CC4A4A"/>
                </a:solidFill>
              </a:rPr>
              <a:t>】</a:t>
            </a:r>
            <a:r>
              <a:rPr lang="zh-CN" altLang="en-US" sz="1000" dirty="0">
                <a:solidFill>
                  <a:srgbClr val="CC4A4A"/>
                </a:solidFill>
              </a:rPr>
              <a:t>功能</a:t>
            </a:r>
            <a:r>
              <a:rPr lang="zh-CN" altLang="en-US" sz="1000">
                <a:solidFill>
                  <a:srgbClr val="CC4A4A"/>
                </a:solidFill>
              </a:rPr>
              <a:t>改变设置。</a:t>
            </a:r>
            <a:endParaRPr lang="en-US" altLang="zh-CN" sz="1000">
              <a:solidFill>
                <a:srgbClr val="CC4A4A"/>
              </a:solidFill>
            </a:endParaRPr>
          </a:p>
          <a:p>
            <a:r>
              <a:rPr lang="en-US" altLang="zh-CN" sz="1000">
                <a:solidFill>
                  <a:srgbClr val="CC4A4A"/>
                </a:solidFill>
              </a:rPr>
              <a:t> Use Design, Variants, Fonts to change theme fonts, or just use Uniform Fonts in</a:t>
            </a:r>
            <a:r>
              <a:rPr lang="zh-CN" altLang="en-US" sz="1000">
                <a:solidFill>
                  <a:srgbClr val="CC4A4A"/>
                </a:solidFill>
              </a:rPr>
              <a:t> </a:t>
            </a:r>
            <a:r>
              <a:rPr lang="en-US" altLang="zh-CN" sz="1000">
                <a:solidFill>
                  <a:srgbClr val="CC4A4A"/>
                </a:solidFill>
              </a:rPr>
              <a:t>iSlide.</a:t>
            </a:r>
            <a:endParaRPr lang="zh-CN" altLang="en-US" sz="1000" dirty="0">
              <a:solidFill>
                <a:srgbClr val="CC4A4A"/>
              </a:solidFill>
            </a:endParaRPr>
          </a:p>
        </p:txBody>
      </p:sp>
      <p:sp>
        <p:nvSpPr>
          <p:cNvPr id="45" name="矩形 354">
            <a:extLst>
              <a:ext uri="{FF2B5EF4-FFF2-40B4-BE49-F238E27FC236}">
                <a16:creationId xmlns:a16="http://schemas.microsoft.com/office/drawing/2014/main" id="{7F5B46B9-6DA9-43A1-B6EB-AFAA02758115}"/>
              </a:ext>
            </a:extLst>
          </p:cNvPr>
          <p:cNvSpPr/>
          <p:nvPr/>
        </p:nvSpPr>
        <p:spPr>
          <a:xfrm>
            <a:off x="8979613" y="1"/>
            <a:ext cx="2540875" cy="1023807"/>
          </a:xfrm>
          <a:prstGeom prst="rect">
            <a:avLst/>
          </a:prstGeom>
          <a:solidFill>
            <a:schemeClr val="bg1">
              <a:lumMod val="95000"/>
            </a:schemeClr>
          </a:solidFill>
          <a:ln w="12700">
            <a:solidFill>
              <a:srgbClr val="CC4A4A"/>
            </a:solidFill>
            <a:prstDash val="sysDash"/>
          </a:ln>
        </p:spPr>
        <p:txBody>
          <a:bodyPr wrap="square" lIns="91440" tIns="91440" rIns="91440" bIns="91440" rtlCol="0" anchor="ctr">
            <a:noAutofit/>
          </a:bodyPr>
          <a:lstStyle/>
          <a:p>
            <a:pPr>
              <a:lnSpc>
                <a:spcPct val="120000"/>
              </a:lnSpc>
            </a:pPr>
            <a:r>
              <a:rPr lang="en-US" altLang="zh-CN" sz="1051" b="1" dirty="0">
                <a:solidFill>
                  <a:srgbClr val="5F5F5F"/>
                </a:solidFill>
              </a:rPr>
              <a:t>Note:</a:t>
            </a:r>
          </a:p>
          <a:p>
            <a:pPr>
              <a:lnSpc>
                <a:spcPct val="120000"/>
              </a:lnSpc>
            </a:pPr>
            <a:r>
              <a:rPr lang="zh-CN" altLang="en-US" sz="1051" dirty="0">
                <a:solidFill>
                  <a:srgbClr val="5F5F5F"/>
                </a:solidFill>
              </a:rPr>
              <a:t>本页为主题使用说明页，使用时请删除本</a:t>
            </a:r>
            <a:r>
              <a:rPr lang="zh-CN" altLang="en-US" sz="1051">
                <a:solidFill>
                  <a:srgbClr val="5F5F5F"/>
                </a:solidFill>
              </a:rPr>
              <a:t>页内容。</a:t>
            </a:r>
            <a:endParaRPr lang="en-US" altLang="zh-CN" sz="1051">
              <a:solidFill>
                <a:srgbClr val="5F5F5F"/>
              </a:solidFill>
            </a:endParaRPr>
          </a:p>
          <a:p>
            <a:pPr>
              <a:lnSpc>
                <a:spcPct val="120000"/>
              </a:lnSpc>
            </a:pPr>
            <a:r>
              <a:rPr lang="en-US" altLang="zh-CN" sz="1051">
                <a:solidFill>
                  <a:srgbClr val="5F5F5F"/>
                </a:solidFill>
              </a:rPr>
              <a:t>This is a instruction for theme, please delete this slide before presentaion.</a:t>
            </a:r>
            <a:endParaRPr lang="zh-CN" altLang="en-US" sz="1051" dirty="0">
              <a:solidFill>
                <a:srgbClr val="5F5F5F"/>
              </a:solidFill>
            </a:endParaRPr>
          </a:p>
        </p:txBody>
      </p:sp>
      <p:sp>
        <p:nvSpPr>
          <p:cNvPr id="6" name="Rectangle 5">
            <a:extLst>
              <a:ext uri="{FF2B5EF4-FFF2-40B4-BE49-F238E27FC236}">
                <a16:creationId xmlns:a16="http://schemas.microsoft.com/office/drawing/2014/main" id="{821214C4-3D8B-473D-9D9C-F2F23FBFB600}"/>
              </a:ext>
            </a:extLst>
          </p:cNvPr>
          <p:cNvSpPr/>
          <p:nvPr/>
        </p:nvSpPr>
        <p:spPr>
          <a:xfrm>
            <a:off x="7070726" y="5304238"/>
            <a:ext cx="4301177" cy="400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000">
                <a:solidFill>
                  <a:srgbClr val="CC4A4A"/>
                </a:solidFill>
              </a:rPr>
              <a:t>*可以通过</a:t>
            </a:r>
            <a:r>
              <a:rPr lang="en-US" altLang="zh-CN" sz="1000">
                <a:solidFill>
                  <a:srgbClr val="CC4A4A"/>
                </a:solidFill>
              </a:rPr>
              <a:t>iSlide 【</a:t>
            </a:r>
            <a:r>
              <a:rPr lang="zh-CN" altLang="en-US" sz="1000">
                <a:solidFill>
                  <a:srgbClr val="CC4A4A"/>
                </a:solidFill>
              </a:rPr>
              <a:t>一键优化</a:t>
            </a:r>
            <a:r>
              <a:rPr lang="en-US" altLang="zh-CN" sz="1000">
                <a:solidFill>
                  <a:srgbClr val="CC4A4A"/>
                </a:solidFill>
              </a:rPr>
              <a:t>】</a:t>
            </a:r>
            <a:r>
              <a:rPr lang="zh-CN" altLang="en-US" sz="1000">
                <a:solidFill>
                  <a:srgbClr val="CC4A4A"/>
                </a:solidFill>
              </a:rPr>
              <a:t>（智能参考线）功能，应用更多预设参考线。</a:t>
            </a:r>
            <a:endParaRPr lang="en-US" altLang="zh-CN" sz="1000">
              <a:solidFill>
                <a:srgbClr val="CC4A4A"/>
              </a:solidFill>
            </a:endParaRPr>
          </a:p>
          <a:p>
            <a:r>
              <a:rPr lang="en-US" altLang="zh-CN" sz="1000">
                <a:solidFill>
                  <a:srgbClr val="CC4A4A"/>
                </a:solidFill>
              </a:rPr>
              <a:t> Use Uniform Guides in iSlide to apply guides with presets.</a:t>
            </a:r>
          </a:p>
        </p:txBody>
      </p:sp>
      <p:sp>
        <p:nvSpPr>
          <p:cNvPr id="48" name="标题 1">
            <a:extLst>
              <a:ext uri="{FF2B5EF4-FFF2-40B4-BE49-F238E27FC236}">
                <a16:creationId xmlns:a16="http://schemas.microsoft.com/office/drawing/2014/main"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r>
              <a:rPr lang="zh-CN" altLang="en-US" sz="2800" b="1"/>
              <a:t>主题模板的标准 </a:t>
            </a:r>
            <a:r>
              <a:rPr lang="en-US" altLang="zh-CN" sz="2800" b="1"/>
              <a:t>How to use this template</a:t>
            </a:r>
            <a:endParaRPr lang="zh-CN" altLang="en-US" sz="2800" b="1" dirty="0"/>
          </a:p>
        </p:txBody>
      </p:sp>
      <p:sp>
        <p:nvSpPr>
          <p:cNvPr id="49" name="직사각형 45">
            <a:extLst>
              <a:ext uri="{FF2B5EF4-FFF2-40B4-BE49-F238E27FC236}">
                <a16:creationId xmlns:a16="http://schemas.microsoft.com/office/drawing/2014/main" id="{70537D41-1690-44B4-875B-3E6C18A46109}"/>
              </a:ext>
            </a:extLst>
          </p:cNvPr>
          <p:cNvSpPr/>
          <p:nvPr/>
        </p:nvSpPr>
        <p:spPr>
          <a:xfrm>
            <a:off x="695325" y="1028700"/>
            <a:ext cx="10825163"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ustDataLst>
      <p:tags r:id="rId1"/>
    </p:custDataLst>
    <p:extLst>
      <p:ext uri="{BB962C8B-B14F-4D97-AF65-F5344CB8AC3E}">
        <p14:creationId xmlns:p14="http://schemas.microsoft.com/office/powerpoint/2010/main" val="54577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45" name="组合 344"/>
          <p:cNvGrpSpPr/>
          <p:nvPr/>
        </p:nvGrpSpPr>
        <p:grpSpPr>
          <a:xfrm>
            <a:off x="4493792" y="1784983"/>
            <a:ext cx="6642649" cy="4206632"/>
            <a:chOff x="1223445" y="1639500"/>
            <a:chExt cx="6714551" cy="4252167"/>
          </a:xfrm>
        </p:grpSpPr>
        <p:grpSp>
          <p:nvGrpSpPr>
            <p:cNvPr id="306" name="Group 4"/>
            <p:cNvGrpSpPr>
              <a:grpSpLocks noChangeAspect="1"/>
            </p:cNvGrpSpPr>
            <p:nvPr/>
          </p:nvGrpSpPr>
          <p:grpSpPr bwMode="auto">
            <a:xfrm>
              <a:off x="1223445" y="1639500"/>
              <a:ext cx="6714551" cy="4252167"/>
              <a:chOff x="442" y="1130"/>
              <a:chExt cx="4123" cy="2611"/>
            </a:xfrm>
          </p:grpSpPr>
          <p:sp>
            <p:nvSpPr>
              <p:cNvPr id="308" name="Freeform 5"/>
              <p:cNvSpPr>
                <a:spLocks/>
              </p:cNvSpPr>
              <p:nvPr/>
            </p:nvSpPr>
            <p:spPr bwMode="auto">
              <a:xfrm>
                <a:off x="454" y="1141"/>
                <a:ext cx="4099" cy="258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6"/>
              <p:cNvSpPr>
                <a:spLocks/>
              </p:cNvSpPr>
              <p:nvPr/>
            </p:nvSpPr>
            <p:spPr bwMode="auto">
              <a:xfrm>
                <a:off x="442" y="1130"/>
                <a:ext cx="4123" cy="2611"/>
              </a:xfrm>
              <a:prstGeom prst="rect">
                <a:avLst/>
              </a:prstGeom>
              <a:solidFill>
                <a:schemeClr val="bg1"/>
              </a:solidFill>
              <a:ln w="9525">
                <a:solidFill>
                  <a:srgbClr val="EAECEF"/>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 name="Rectangle 7"/>
              <p:cNvSpPr>
                <a:spLocks noChangeArrowheads="1"/>
              </p:cNvSpPr>
              <p:nvPr/>
            </p:nvSpPr>
            <p:spPr bwMode="auto">
              <a:xfrm>
                <a:off x="585" y="1397"/>
                <a:ext cx="3833" cy="309"/>
              </a:xfrm>
              <a:prstGeom prst="rect">
                <a:avLst/>
              </a:prstGeom>
              <a:solidFill>
                <a:srgbClr val="EDE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Rectangle 8"/>
              <p:cNvSpPr>
                <a:spLocks noChangeArrowheads="1"/>
              </p:cNvSpPr>
              <p:nvPr/>
            </p:nvSpPr>
            <p:spPr bwMode="auto">
              <a:xfrm>
                <a:off x="585" y="1397"/>
                <a:ext cx="383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Rectangle 9"/>
              <p:cNvSpPr>
                <a:spLocks noChangeArrowheads="1"/>
              </p:cNvSpPr>
              <p:nvPr/>
            </p:nvSpPr>
            <p:spPr bwMode="auto">
              <a:xfrm>
                <a:off x="585" y="1397"/>
                <a:ext cx="3833" cy="180"/>
              </a:xfrm>
              <a:prstGeom prst="rect">
                <a:avLst/>
              </a:prstGeom>
              <a:solidFill>
                <a:srgbClr val="CC4A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Rectangle 10"/>
              <p:cNvSpPr>
                <a:spLocks noChangeArrowheads="1"/>
              </p:cNvSpPr>
              <p:nvPr/>
            </p:nvSpPr>
            <p:spPr bwMode="auto">
              <a:xfrm>
                <a:off x="585" y="1397"/>
                <a:ext cx="383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Rectangle 11"/>
              <p:cNvSpPr>
                <a:spLocks noChangeArrowheads="1"/>
              </p:cNvSpPr>
              <p:nvPr/>
            </p:nvSpPr>
            <p:spPr bwMode="auto">
              <a:xfrm>
                <a:off x="585" y="1907"/>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Rectangle 12"/>
              <p:cNvSpPr>
                <a:spLocks noChangeArrowheads="1"/>
              </p:cNvSpPr>
              <p:nvPr/>
            </p:nvSpPr>
            <p:spPr bwMode="auto">
              <a:xfrm>
                <a:off x="585" y="2512"/>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Rectangle 13"/>
              <p:cNvSpPr>
                <a:spLocks noChangeArrowheads="1"/>
              </p:cNvSpPr>
              <p:nvPr/>
            </p:nvSpPr>
            <p:spPr bwMode="auto">
              <a:xfrm>
                <a:off x="585" y="3116"/>
                <a:ext cx="666" cy="503"/>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Oval 14"/>
              <p:cNvSpPr>
                <a:spLocks noChangeArrowheads="1"/>
              </p:cNvSpPr>
              <p:nvPr/>
            </p:nvSpPr>
            <p:spPr bwMode="auto">
              <a:xfrm>
                <a:off x="961" y="1268"/>
                <a:ext cx="62"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Oval 15"/>
              <p:cNvSpPr>
                <a:spLocks noChangeArrowheads="1"/>
              </p:cNvSpPr>
              <p:nvPr/>
            </p:nvSpPr>
            <p:spPr bwMode="auto">
              <a:xfrm>
                <a:off x="1070"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Oval 16"/>
              <p:cNvSpPr>
                <a:spLocks noChangeArrowheads="1"/>
              </p:cNvSpPr>
              <p:nvPr/>
            </p:nvSpPr>
            <p:spPr bwMode="auto">
              <a:xfrm>
                <a:off x="1179"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
              <p:cNvSpPr>
                <a:spLocks noEditPoints="1"/>
              </p:cNvSpPr>
              <p:nvPr/>
            </p:nvSpPr>
            <p:spPr bwMode="auto">
              <a:xfrm>
                <a:off x="1428" y="1909"/>
                <a:ext cx="3001" cy="1721"/>
              </a:xfrm>
              <a:custGeom>
                <a:avLst/>
                <a:gdLst>
                  <a:gd name="T0" fmla="*/ 81 w 3119"/>
                  <a:gd name="T1" fmla="*/ 1764 h 1788"/>
                  <a:gd name="T2" fmla="*/ 41 w 3119"/>
                  <a:gd name="T3" fmla="*/ 1747 h 1788"/>
                  <a:gd name="T4" fmla="*/ 24 w 3119"/>
                  <a:gd name="T5" fmla="*/ 1706 h 1788"/>
                  <a:gd name="T6" fmla="*/ 24 w 3119"/>
                  <a:gd name="T7" fmla="*/ 81 h 1788"/>
                  <a:gd name="T8" fmla="*/ 41 w 3119"/>
                  <a:gd name="T9" fmla="*/ 41 h 1788"/>
                  <a:gd name="T10" fmla="*/ 81 w 3119"/>
                  <a:gd name="T11" fmla="*/ 24 h 1788"/>
                  <a:gd name="T12" fmla="*/ 3037 w 3119"/>
                  <a:gd name="T13" fmla="*/ 24 h 1788"/>
                  <a:gd name="T14" fmla="*/ 3078 w 3119"/>
                  <a:gd name="T15" fmla="*/ 41 h 1788"/>
                  <a:gd name="T16" fmla="*/ 3095 w 3119"/>
                  <a:gd name="T17" fmla="*/ 81 h 1788"/>
                  <a:gd name="T18" fmla="*/ 3095 w 3119"/>
                  <a:gd name="T19" fmla="*/ 1706 h 1788"/>
                  <a:gd name="T20" fmla="*/ 3078 w 3119"/>
                  <a:gd name="T21" fmla="*/ 1747 h 1788"/>
                  <a:gd name="T22" fmla="*/ 3037 w 3119"/>
                  <a:gd name="T23" fmla="*/ 1764 h 1788"/>
                  <a:gd name="T24" fmla="*/ 3037 w 3119"/>
                  <a:gd name="T25" fmla="*/ 1764 h 1788"/>
                  <a:gd name="T26" fmla="*/ 81 w 3119"/>
                  <a:gd name="T27" fmla="*/ 1764 h 1788"/>
                  <a:gd name="T28" fmla="*/ 3037 w 3119"/>
                  <a:gd name="T29" fmla="*/ 0 h 1788"/>
                  <a:gd name="T30" fmla="*/ 3037 w 3119"/>
                  <a:gd name="T31" fmla="*/ 0 h 1788"/>
                  <a:gd name="T32" fmla="*/ 81 w 3119"/>
                  <a:gd name="T33" fmla="*/ 0 h 1788"/>
                  <a:gd name="T34" fmla="*/ 24 w 3119"/>
                  <a:gd name="T35" fmla="*/ 24 h 1788"/>
                  <a:gd name="T36" fmla="*/ 0 w 3119"/>
                  <a:gd name="T37" fmla="*/ 81 h 1788"/>
                  <a:gd name="T38" fmla="*/ 0 w 3119"/>
                  <a:gd name="T39" fmla="*/ 1706 h 1788"/>
                  <a:gd name="T40" fmla="*/ 24 w 3119"/>
                  <a:gd name="T41" fmla="*/ 1764 h 1788"/>
                  <a:gd name="T42" fmla="*/ 81 w 3119"/>
                  <a:gd name="T43" fmla="*/ 1788 h 1788"/>
                  <a:gd name="T44" fmla="*/ 81 w 3119"/>
                  <a:gd name="T45" fmla="*/ 1788 h 1788"/>
                  <a:gd name="T46" fmla="*/ 3037 w 3119"/>
                  <a:gd name="T47" fmla="*/ 1788 h 1788"/>
                  <a:gd name="T48" fmla="*/ 3095 w 3119"/>
                  <a:gd name="T49" fmla="*/ 1764 h 1788"/>
                  <a:gd name="T50" fmla="*/ 3119 w 3119"/>
                  <a:gd name="T51" fmla="*/ 1706 h 1788"/>
                  <a:gd name="T52" fmla="*/ 3119 w 3119"/>
                  <a:gd name="T53" fmla="*/ 81 h 1788"/>
                  <a:gd name="T54" fmla="*/ 3095 w 3119"/>
                  <a:gd name="T55" fmla="*/ 24 h 1788"/>
                  <a:gd name="T56" fmla="*/ 3037 w 3119"/>
                  <a:gd name="T57" fmla="*/ 0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19" h="1788">
                    <a:moveTo>
                      <a:pt x="81" y="1764"/>
                    </a:moveTo>
                    <a:cubicBezTo>
                      <a:pt x="65" y="1764"/>
                      <a:pt x="51" y="1757"/>
                      <a:pt x="41" y="1747"/>
                    </a:cubicBezTo>
                    <a:cubicBezTo>
                      <a:pt x="30" y="1737"/>
                      <a:pt x="24" y="1722"/>
                      <a:pt x="24" y="1706"/>
                    </a:cubicBezTo>
                    <a:cubicBezTo>
                      <a:pt x="24" y="81"/>
                      <a:pt x="24" y="81"/>
                      <a:pt x="24" y="81"/>
                    </a:cubicBezTo>
                    <a:cubicBezTo>
                      <a:pt x="24" y="66"/>
                      <a:pt x="30" y="51"/>
                      <a:pt x="41" y="41"/>
                    </a:cubicBezTo>
                    <a:cubicBezTo>
                      <a:pt x="51" y="30"/>
                      <a:pt x="65" y="24"/>
                      <a:pt x="81" y="24"/>
                    </a:cubicBezTo>
                    <a:cubicBezTo>
                      <a:pt x="3037" y="24"/>
                      <a:pt x="3037" y="24"/>
                      <a:pt x="3037" y="24"/>
                    </a:cubicBezTo>
                    <a:cubicBezTo>
                      <a:pt x="3053" y="24"/>
                      <a:pt x="3068" y="30"/>
                      <a:pt x="3078" y="41"/>
                    </a:cubicBezTo>
                    <a:cubicBezTo>
                      <a:pt x="3089" y="51"/>
                      <a:pt x="3095" y="66"/>
                      <a:pt x="3095" y="81"/>
                    </a:cubicBezTo>
                    <a:cubicBezTo>
                      <a:pt x="3095" y="1706"/>
                      <a:pt x="3095" y="1706"/>
                      <a:pt x="3095" y="1706"/>
                    </a:cubicBezTo>
                    <a:cubicBezTo>
                      <a:pt x="3095" y="1722"/>
                      <a:pt x="3089" y="1737"/>
                      <a:pt x="3078" y="1747"/>
                    </a:cubicBezTo>
                    <a:cubicBezTo>
                      <a:pt x="3068" y="1757"/>
                      <a:pt x="3053" y="1764"/>
                      <a:pt x="3037" y="1764"/>
                    </a:cubicBezTo>
                    <a:cubicBezTo>
                      <a:pt x="3037" y="1764"/>
                      <a:pt x="3037" y="1764"/>
                      <a:pt x="3037" y="1764"/>
                    </a:cubicBezTo>
                    <a:cubicBezTo>
                      <a:pt x="81" y="1764"/>
                      <a:pt x="81" y="1764"/>
                      <a:pt x="81" y="1764"/>
                    </a:cubicBezTo>
                    <a:moveTo>
                      <a:pt x="3037" y="0"/>
                    </a:moveTo>
                    <a:cubicBezTo>
                      <a:pt x="3037" y="0"/>
                      <a:pt x="3037" y="0"/>
                      <a:pt x="3037" y="0"/>
                    </a:cubicBezTo>
                    <a:cubicBezTo>
                      <a:pt x="81" y="0"/>
                      <a:pt x="81" y="0"/>
                      <a:pt x="81" y="0"/>
                    </a:cubicBezTo>
                    <a:cubicBezTo>
                      <a:pt x="59" y="0"/>
                      <a:pt x="38" y="9"/>
                      <a:pt x="24" y="24"/>
                    </a:cubicBezTo>
                    <a:cubicBezTo>
                      <a:pt x="9" y="39"/>
                      <a:pt x="0" y="59"/>
                      <a:pt x="0" y="81"/>
                    </a:cubicBezTo>
                    <a:cubicBezTo>
                      <a:pt x="0" y="1706"/>
                      <a:pt x="0" y="1706"/>
                      <a:pt x="0" y="1706"/>
                    </a:cubicBezTo>
                    <a:cubicBezTo>
                      <a:pt x="0" y="1729"/>
                      <a:pt x="9" y="1749"/>
                      <a:pt x="24" y="1764"/>
                    </a:cubicBezTo>
                    <a:cubicBezTo>
                      <a:pt x="38" y="1779"/>
                      <a:pt x="59" y="1788"/>
                      <a:pt x="81" y="1788"/>
                    </a:cubicBezTo>
                    <a:cubicBezTo>
                      <a:pt x="81" y="1788"/>
                      <a:pt x="81" y="1788"/>
                      <a:pt x="81" y="1788"/>
                    </a:cubicBezTo>
                    <a:cubicBezTo>
                      <a:pt x="3037" y="1788"/>
                      <a:pt x="3037" y="1788"/>
                      <a:pt x="3037" y="1788"/>
                    </a:cubicBezTo>
                    <a:cubicBezTo>
                      <a:pt x="3060" y="1788"/>
                      <a:pt x="3080" y="1779"/>
                      <a:pt x="3095" y="1764"/>
                    </a:cubicBezTo>
                    <a:cubicBezTo>
                      <a:pt x="3110" y="1749"/>
                      <a:pt x="3119" y="1729"/>
                      <a:pt x="3119" y="1706"/>
                    </a:cubicBezTo>
                    <a:cubicBezTo>
                      <a:pt x="3119" y="81"/>
                      <a:pt x="3119" y="81"/>
                      <a:pt x="3119" y="81"/>
                    </a:cubicBezTo>
                    <a:cubicBezTo>
                      <a:pt x="3119" y="59"/>
                      <a:pt x="3110" y="39"/>
                      <a:pt x="3095" y="24"/>
                    </a:cubicBezTo>
                    <a:cubicBezTo>
                      <a:pt x="3080" y="9"/>
                      <a:pt x="3060" y="0"/>
                      <a:pt x="3037" y="0"/>
                    </a:cubicBezTo>
                  </a:path>
                </a:pathLst>
              </a:custGeom>
              <a:solidFill>
                <a:srgbClr val="F6F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8"/>
              <p:cNvSpPr>
                <a:spLocks/>
              </p:cNvSpPr>
              <p:nvPr/>
            </p:nvSpPr>
            <p:spPr bwMode="auto">
              <a:xfrm>
                <a:off x="1423" y="1431"/>
                <a:ext cx="526" cy="163"/>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Rectangle 19"/>
              <p:cNvSpPr>
                <a:spLocks noChangeArrowheads="1"/>
              </p:cNvSpPr>
              <p:nvPr/>
            </p:nvSpPr>
            <p:spPr bwMode="auto">
              <a:xfrm>
                <a:off x="1550" y="1490"/>
                <a:ext cx="254" cy="25"/>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20"/>
              <p:cNvSpPr>
                <a:spLocks/>
              </p:cNvSpPr>
              <p:nvPr/>
            </p:nvSpPr>
            <p:spPr bwMode="auto">
              <a:xfrm>
                <a:off x="928" y="1474"/>
                <a:ext cx="242" cy="49"/>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21"/>
              <p:cNvSpPr>
                <a:spLocks/>
              </p:cNvSpPr>
              <p:nvPr/>
            </p:nvSpPr>
            <p:spPr bwMode="auto">
              <a:xfrm>
                <a:off x="2154"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22"/>
              <p:cNvSpPr>
                <a:spLocks/>
              </p:cNvSpPr>
              <p:nvPr/>
            </p:nvSpPr>
            <p:spPr bwMode="auto">
              <a:xfrm>
                <a:off x="2612"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23"/>
              <p:cNvSpPr>
                <a:spLocks/>
              </p:cNvSpPr>
              <p:nvPr/>
            </p:nvSpPr>
            <p:spPr bwMode="auto">
              <a:xfrm>
                <a:off x="3070" y="1474"/>
                <a:ext cx="241" cy="49"/>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32" name="组合 331"/>
            <p:cNvGrpSpPr/>
            <p:nvPr/>
          </p:nvGrpSpPr>
          <p:grpSpPr>
            <a:xfrm>
              <a:off x="3151345" y="3390904"/>
              <a:ext cx="3824874" cy="1851656"/>
              <a:chOff x="7824351" y="3116333"/>
              <a:chExt cx="1714503" cy="830006"/>
            </a:xfrm>
          </p:grpSpPr>
          <p:grpSp>
            <p:nvGrpSpPr>
              <p:cNvPr id="333" name="组合 332"/>
              <p:cNvGrpSpPr/>
              <p:nvPr/>
            </p:nvGrpSpPr>
            <p:grpSpPr>
              <a:xfrm>
                <a:off x="7824351" y="3116333"/>
                <a:ext cx="1659023" cy="685771"/>
                <a:chOff x="7824355" y="3116331"/>
                <a:chExt cx="2155352" cy="890932"/>
              </a:xfrm>
            </p:grpSpPr>
            <p:sp>
              <p:nvSpPr>
                <p:cNvPr id="339" name="六边形 338"/>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0" name="六边形 339"/>
                <p:cNvSpPr/>
                <p:nvPr/>
              </p:nvSpPr>
              <p:spPr>
                <a:xfrm>
                  <a:off x="8242600" y="3350708"/>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1" name="六边形 340"/>
                <p:cNvSpPr/>
                <p:nvPr/>
              </p:nvSpPr>
              <p:spPr>
                <a:xfrm>
                  <a:off x="8652142" y="3116331"/>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2" name="六边形 341"/>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43" name="六边形 342"/>
                <p:cNvSpPr/>
                <p:nvPr/>
              </p:nvSpPr>
              <p:spPr>
                <a:xfrm>
                  <a:off x="9075532" y="3325133"/>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4" name="六边形 343"/>
                <p:cNvSpPr/>
                <p:nvPr/>
              </p:nvSpPr>
              <p:spPr>
                <a:xfrm>
                  <a:off x="9499730" y="3117986"/>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grpSp>
          <p:grpSp>
            <p:nvGrpSpPr>
              <p:cNvPr id="334" name="组合 333"/>
              <p:cNvGrpSpPr/>
              <p:nvPr/>
            </p:nvGrpSpPr>
            <p:grpSpPr>
              <a:xfrm>
                <a:off x="7831052" y="3636868"/>
                <a:ext cx="1707802" cy="309471"/>
                <a:chOff x="4831017" y="3636868"/>
                <a:chExt cx="1208170" cy="309471"/>
              </a:xfrm>
            </p:grpSpPr>
            <p:sp>
              <p:nvSpPr>
                <p:cNvPr id="335"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36"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37"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38" name="圆角矩形 13"/>
                <p:cNvSpPr/>
                <p:nvPr/>
              </p:nvSpPr>
              <p:spPr>
                <a:xfrm flipV="1">
                  <a:off x="4831017" y="3878980"/>
                  <a:ext cx="1208170" cy="6735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sp>
        <p:nvSpPr>
          <p:cNvPr id="2" name="标题 1"/>
          <p:cNvSpPr>
            <a:spLocks noGrp="1"/>
          </p:cNvSpPr>
          <p:nvPr>
            <p:ph type="title" idx="4294967295"/>
          </p:nvPr>
        </p:nvSpPr>
        <p:spPr>
          <a:xfrm>
            <a:off x="695323" y="4046"/>
            <a:ext cx="10825164" cy="1013353"/>
          </a:xfrm>
        </p:spPr>
        <p:txBody>
          <a:bodyPr vert="horz" lIns="91440" tIns="45720" rIns="91440" bIns="45720" rtlCol="0" anchor="b">
            <a:normAutofit/>
          </a:bodyPr>
          <a:lstStyle/>
          <a:p>
            <a:pPr defTabSz="914332"/>
            <a:r>
              <a:rPr lang="zh-CN" altLang="en-US" sz="2800" b="1"/>
              <a:t>快速设计页面  </a:t>
            </a:r>
            <a:r>
              <a:rPr lang="en-US" altLang="zh-CN" sz="2800" b="1"/>
              <a:t>Quick design slides</a:t>
            </a:r>
            <a:endParaRPr lang="zh-CN" altLang="en-US" sz="2800" b="1" dirty="0"/>
          </a:p>
        </p:txBody>
      </p:sp>
      <p:grpSp>
        <p:nvGrpSpPr>
          <p:cNvPr id="347" name="组合 346"/>
          <p:cNvGrpSpPr/>
          <p:nvPr/>
        </p:nvGrpSpPr>
        <p:grpSpPr>
          <a:xfrm>
            <a:off x="1030616" y="1784762"/>
            <a:ext cx="2700136" cy="4206855"/>
            <a:chOff x="7048982" y="1370076"/>
            <a:chExt cx="3522380" cy="5487924"/>
          </a:xfrm>
        </p:grpSpPr>
        <p:sp>
          <p:nvSpPr>
            <p:cNvPr id="92" name="矩形 91"/>
            <p:cNvSpPr/>
            <p:nvPr/>
          </p:nvSpPr>
          <p:spPr>
            <a:xfrm>
              <a:off x="7048982" y="1370076"/>
              <a:ext cx="3522380" cy="5487924"/>
            </a:xfrm>
            <a:prstGeom prst="rect">
              <a:avLst/>
            </a:prstGeom>
            <a:gradFill>
              <a:gsLst>
                <a:gs pos="69900">
                  <a:srgbClr val="FFFFFF"/>
                </a:gs>
                <a:gs pos="97297">
                  <a:srgbClr val="FFFFFF"/>
                </a:gs>
                <a:gs pos="0">
                  <a:srgbClr val="FFFFFF"/>
                </a:gs>
              </a:gsLst>
              <a:lin ang="5400000" scaled="1"/>
            </a:gradFill>
            <a:ln w="12700" cap="flat" cmpd="sng" algn="ctr">
              <a:solidFill>
                <a:srgbClr val="CE4C4B"/>
              </a:solidFill>
              <a:prstDash val="solid"/>
              <a:miter lim="800000"/>
            </a:ln>
            <a:effectLst/>
          </p:spPr>
          <p:txBody>
            <a:bodyPr rtlCol="0" anchor="ctr"/>
            <a:lstStyle/>
            <a:p>
              <a:pPr defTabSz="914377">
                <a:defRPr/>
              </a:pPr>
              <a:endParaRPr lang="zh-CN" altLang="en-US" kern="0">
                <a:solidFill>
                  <a:srgbClr val="FFFFFF"/>
                </a:solidFill>
                <a:latin typeface="Arial"/>
                <a:ea typeface="微软雅黑"/>
              </a:endParaRPr>
            </a:p>
          </p:txBody>
        </p:sp>
        <p:sp>
          <p:nvSpPr>
            <p:cNvPr id="93" name="矩形 92"/>
            <p:cNvSpPr/>
            <p:nvPr/>
          </p:nvSpPr>
          <p:spPr>
            <a:xfrm>
              <a:off x="7048982" y="1370076"/>
              <a:ext cx="3522380" cy="264357"/>
            </a:xfrm>
            <a:prstGeom prst="rect">
              <a:avLst/>
            </a:prstGeom>
            <a:solidFill>
              <a:srgbClr val="CE4C4B"/>
            </a:solidFill>
            <a:ln w="12700" cap="flat" cmpd="sng" algn="ctr">
              <a:solidFill>
                <a:srgbClr val="CE4C4B"/>
              </a:solidFill>
              <a:prstDash val="solid"/>
              <a:miter lim="800000"/>
            </a:ln>
            <a:effectLst/>
          </p:spPr>
          <p:txBody>
            <a:bodyPr rtlCol="0" anchor="ctr"/>
            <a:lstStyle/>
            <a:p>
              <a:pPr defTabSz="914377">
                <a:defRPr/>
              </a:pPr>
              <a:r>
                <a:rPr lang="zh-CN" altLang="en-US" sz="1000" kern="0">
                  <a:solidFill>
                    <a:srgbClr val="FFFFFF"/>
                  </a:solidFill>
                  <a:latin typeface="Arial"/>
                  <a:ea typeface="微软雅黑"/>
                </a:rPr>
                <a:t>图示库</a:t>
              </a:r>
              <a:r>
                <a:rPr lang="en-US" altLang="zh-CN" sz="1000" kern="0">
                  <a:solidFill>
                    <a:srgbClr val="FFFFFF"/>
                  </a:solidFill>
                  <a:latin typeface="Arial"/>
                  <a:ea typeface="微软雅黑"/>
                </a:rPr>
                <a:t>/Diagram Library</a:t>
              </a:r>
              <a:endParaRPr lang="zh-CN" altLang="en-US" sz="1000" kern="0" dirty="0">
                <a:solidFill>
                  <a:srgbClr val="FFFFFF"/>
                </a:solidFill>
                <a:latin typeface="Arial"/>
                <a:ea typeface="微软雅黑"/>
              </a:endParaRPr>
            </a:p>
          </p:txBody>
        </p:sp>
        <p:sp>
          <p:nvSpPr>
            <p:cNvPr id="94" name="矩形 93"/>
            <p:cNvSpPr/>
            <p:nvPr/>
          </p:nvSpPr>
          <p:spPr>
            <a:xfrm>
              <a:off x="7131365" y="1765273"/>
              <a:ext cx="2174184"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377">
                <a:defRPr/>
              </a:pPr>
              <a:endParaRPr lang="zh-CN" altLang="en-US" sz="900" kern="0" dirty="0">
                <a:solidFill>
                  <a:srgbClr val="000000">
                    <a:lumMod val="85000"/>
                    <a:lumOff val="15000"/>
                  </a:srgbClr>
                </a:solidFill>
                <a:latin typeface="Arial"/>
                <a:ea typeface="微软雅黑"/>
              </a:endParaRPr>
            </a:p>
          </p:txBody>
        </p:sp>
        <p:sp>
          <p:nvSpPr>
            <p:cNvPr id="174" name="乘号 173"/>
            <p:cNvSpPr/>
            <p:nvPr/>
          </p:nvSpPr>
          <p:spPr>
            <a:xfrm>
              <a:off x="10349229" y="1412945"/>
              <a:ext cx="178618" cy="178618"/>
            </a:xfrm>
            <a:prstGeom prst="mathMultiply">
              <a:avLst>
                <a:gd name="adj1" fmla="val 13304"/>
              </a:avLst>
            </a:prstGeom>
            <a:solidFill>
              <a:srgbClr val="CE4C4B">
                <a:lumMod val="60000"/>
                <a:lumOff val="40000"/>
              </a:srgbClr>
            </a:solidFill>
            <a:ln w="12700" cap="flat" cmpd="sng" algn="ctr">
              <a:noFill/>
              <a:prstDash val="solid"/>
              <a:miter lim="800000"/>
            </a:ln>
            <a:effectLst/>
          </p:spPr>
          <p:txBody>
            <a:bodyPr rtlCol="0" anchor="ctr"/>
            <a:lstStyle/>
            <a:p>
              <a:pPr algn="ctr" defTabSz="914377">
                <a:defRPr/>
              </a:pPr>
              <a:endParaRPr lang="zh-CN" altLang="en-US" kern="0">
                <a:solidFill>
                  <a:srgbClr val="FFFFFF"/>
                </a:solidFill>
                <a:latin typeface="Arial"/>
                <a:ea typeface="微软雅黑"/>
              </a:endParaRPr>
            </a:p>
          </p:txBody>
        </p:sp>
        <p:sp>
          <p:nvSpPr>
            <p:cNvPr id="175" name="push-pin-pointing-down_8930"/>
            <p:cNvSpPr>
              <a:spLocks noChangeAspect="1"/>
            </p:cNvSpPr>
            <p:nvPr/>
          </p:nvSpPr>
          <p:spPr bwMode="auto">
            <a:xfrm>
              <a:off x="10083016" y="1432660"/>
              <a:ext cx="138120" cy="137471"/>
            </a:xfrm>
            <a:prstGeom prst="ellipse">
              <a:avLst/>
            </a:prstGeom>
            <a:no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defRPr/>
              </a:pPr>
              <a:r>
                <a:rPr lang="en-US" altLang="zh-CN" sz="1400" b="1" dirty="0">
                  <a:solidFill>
                    <a:srgbClr val="CE4C4B">
                      <a:lumMod val="20000"/>
                      <a:lumOff val="80000"/>
                    </a:srgbClr>
                  </a:solidFill>
                  <a:latin typeface="Arial"/>
                  <a:ea typeface="微软雅黑"/>
                </a:rPr>
                <a:t>?</a:t>
              </a:r>
              <a:endParaRPr lang="zh-CN" altLang="en-US" sz="1400" b="1" dirty="0">
                <a:solidFill>
                  <a:srgbClr val="CE4C4B">
                    <a:lumMod val="20000"/>
                    <a:lumOff val="80000"/>
                  </a:srgbClr>
                </a:solidFill>
                <a:latin typeface="Arial"/>
                <a:ea typeface="微软雅黑"/>
              </a:endParaRPr>
            </a:p>
          </p:txBody>
        </p:sp>
        <p:cxnSp>
          <p:nvCxnSpPr>
            <p:cNvPr id="176" name="直接连接符 175"/>
            <p:cNvCxnSpPr>
              <a:cxnSpLocks/>
            </p:cNvCxnSpPr>
            <p:nvPr/>
          </p:nvCxnSpPr>
          <p:spPr>
            <a:xfrm>
              <a:off x="10292097" y="1439552"/>
              <a:ext cx="0" cy="130579"/>
            </a:xfrm>
            <a:prstGeom prst="line">
              <a:avLst/>
            </a:prstGeom>
            <a:noFill/>
            <a:ln w="6350" cap="flat" cmpd="sng" algn="ctr">
              <a:solidFill>
                <a:srgbClr val="CE4C4B">
                  <a:lumMod val="60000"/>
                  <a:lumOff val="40000"/>
                </a:srgbClr>
              </a:solidFill>
              <a:prstDash val="solid"/>
              <a:miter lim="800000"/>
            </a:ln>
            <a:effectLst/>
          </p:spPr>
        </p:cxnSp>
        <p:sp>
          <p:nvSpPr>
            <p:cNvPr id="96" name="矩形 95"/>
            <p:cNvSpPr/>
            <p:nvPr/>
          </p:nvSpPr>
          <p:spPr>
            <a:xfrm>
              <a:off x="7129482" y="2063597"/>
              <a:ext cx="978904"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900" kern="0" dirty="0">
                <a:solidFill>
                  <a:srgbClr val="000000">
                    <a:lumMod val="85000"/>
                    <a:lumOff val="15000"/>
                  </a:srgbClr>
                </a:solidFill>
                <a:latin typeface="Arial"/>
                <a:ea typeface="微软雅黑"/>
              </a:endParaRPr>
            </a:p>
          </p:txBody>
        </p:sp>
        <p:sp>
          <p:nvSpPr>
            <p:cNvPr id="97" name="矩形 96"/>
            <p:cNvSpPr/>
            <p:nvPr/>
          </p:nvSpPr>
          <p:spPr>
            <a:xfrm>
              <a:off x="9523961" y="1768180"/>
              <a:ext cx="935382"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377">
                <a:defRPr/>
              </a:pPr>
              <a:endParaRPr lang="zh-CN" altLang="en-US" sz="900" kern="0" dirty="0">
                <a:solidFill>
                  <a:srgbClr val="000000">
                    <a:lumMod val="85000"/>
                    <a:lumOff val="15000"/>
                  </a:srgbClr>
                </a:solidFill>
                <a:latin typeface="Arial"/>
                <a:ea typeface="微软雅黑"/>
              </a:endParaRPr>
            </a:p>
          </p:txBody>
        </p:sp>
        <p:grpSp>
          <p:nvGrpSpPr>
            <p:cNvPr id="100" name="组合 99"/>
            <p:cNvGrpSpPr/>
            <p:nvPr/>
          </p:nvGrpSpPr>
          <p:grpSpPr>
            <a:xfrm>
              <a:off x="7129482" y="3589063"/>
              <a:ext cx="1624839" cy="1005453"/>
              <a:chOff x="7528661" y="1052292"/>
              <a:chExt cx="2227549" cy="1378411"/>
            </a:xfrm>
          </p:grpSpPr>
          <p:sp>
            <p:nvSpPr>
              <p:cNvPr id="163" name="矩形: 圆角 3"/>
              <p:cNvSpPr/>
              <p:nvPr/>
            </p:nvSpPr>
            <p:spPr>
              <a:xfrm>
                <a:off x="7528661" y="1052292"/>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cxnSp>
            <p:nvCxnSpPr>
              <p:cNvPr id="164" name="连接符: 肘形 32"/>
              <p:cNvCxnSpPr>
                <a:stCxn id="169" idx="1"/>
                <a:endCxn id="170" idx="0"/>
              </p:cNvCxnSpPr>
              <p:nvPr/>
            </p:nvCxnSpPr>
            <p:spPr>
              <a:xfrm rot="10800000" flipV="1">
                <a:off x="7949108" y="1465564"/>
                <a:ext cx="285975" cy="326552"/>
              </a:xfrm>
              <a:prstGeom prst="bentConnector2">
                <a:avLst/>
              </a:prstGeom>
              <a:solidFill>
                <a:srgbClr val="867D98">
                  <a:lumMod val="20000"/>
                  <a:lumOff val="80000"/>
                </a:srgbClr>
              </a:solidFill>
              <a:ln w="38100" cap="flat" cmpd="sng" algn="ctr">
                <a:solidFill>
                  <a:srgbClr val="867D98">
                    <a:lumMod val="40000"/>
                    <a:lumOff val="60000"/>
                  </a:srgbClr>
                </a:solidFill>
                <a:prstDash val="solid"/>
                <a:miter lim="800000"/>
              </a:ln>
              <a:effectLst/>
            </p:spPr>
          </p:cxnSp>
          <p:cxnSp>
            <p:nvCxnSpPr>
              <p:cNvPr id="165" name="连接符: 肘形 34"/>
              <p:cNvCxnSpPr>
                <a:stCxn id="169" idx="3"/>
                <a:endCxn id="173" idx="0"/>
              </p:cNvCxnSpPr>
              <p:nvPr/>
            </p:nvCxnSpPr>
            <p:spPr>
              <a:xfrm>
                <a:off x="9135072" y="1465564"/>
                <a:ext cx="225522" cy="326552"/>
              </a:xfrm>
              <a:prstGeom prst="bentConnector2">
                <a:avLst/>
              </a:prstGeom>
              <a:solidFill>
                <a:srgbClr val="867D98">
                  <a:lumMod val="20000"/>
                  <a:lumOff val="80000"/>
                </a:srgbClr>
              </a:solidFill>
              <a:ln w="38100" cap="flat" cmpd="sng" algn="ctr">
                <a:solidFill>
                  <a:srgbClr val="867D98">
                    <a:lumMod val="40000"/>
                    <a:lumOff val="60000"/>
                  </a:srgbClr>
                </a:solidFill>
                <a:prstDash val="solid"/>
                <a:miter lim="800000"/>
              </a:ln>
              <a:effectLst/>
            </p:spPr>
          </p:cxnSp>
          <p:grpSp>
            <p:nvGrpSpPr>
              <p:cNvPr id="166" name="组合 165"/>
              <p:cNvGrpSpPr/>
              <p:nvPr/>
            </p:nvGrpSpPr>
            <p:grpSpPr>
              <a:xfrm>
                <a:off x="7744084" y="1288932"/>
                <a:ext cx="1821532" cy="913228"/>
                <a:chOff x="7824355" y="1531238"/>
                <a:chExt cx="1714500" cy="859568"/>
              </a:xfrm>
            </p:grpSpPr>
            <p:grpSp>
              <p:nvGrpSpPr>
                <p:cNvPr id="167" name="组合 166"/>
                <p:cNvGrpSpPr/>
                <p:nvPr/>
              </p:nvGrpSpPr>
              <p:grpSpPr>
                <a:xfrm>
                  <a:off x="7824355" y="2004856"/>
                  <a:ext cx="1714500" cy="385950"/>
                  <a:chOff x="7824355" y="1863749"/>
                  <a:chExt cx="1568912" cy="353177"/>
                </a:xfrm>
              </p:grpSpPr>
              <p:sp>
                <p:nvSpPr>
                  <p:cNvPr id="170" name="椭圆 23"/>
                  <p:cNvSpPr/>
                  <p:nvPr/>
                </p:nvSpPr>
                <p:spPr>
                  <a:xfrm>
                    <a:off x="7824355"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71" name="椭圆 24"/>
                  <p:cNvSpPr/>
                  <p:nvPr/>
                </p:nvSpPr>
                <p:spPr>
                  <a:xfrm>
                    <a:off x="8229600"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72" name="椭圆 25"/>
                  <p:cNvSpPr/>
                  <p:nvPr/>
                </p:nvSpPr>
                <p:spPr>
                  <a:xfrm>
                    <a:off x="8634845"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73" name="椭圆 26"/>
                  <p:cNvSpPr/>
                  <p:nvPr/>
                </p:nvSpPr>
                <p:spPr>
                  <a:xfrm>
                    <a:off x="9040090"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grpSp>
            <p:cxnSp>
              <p:nvCxnSpPr>
                <p:cNvPr id="168" name="连接符: 肘形 36"/>
                <p:cNvCxnSpPr>
                  <a:stCxn id="172" idx="0"/>
                  <a:endCxn id="171" idx="0"/>
                </p:cNvCxnSpPr>
                <p:nvPr/>
              </p:nvCxnSpPr>
              <p:spPr>
                <a:xfrm rot="16200000" flipV="1">
                  <a:off x="8681605" y="1783431"/>
                  <a:ext cx="12700" cy="442850"/>
                </a:xfrm>
                <a:prstGeom prst="bentConnector3">
                  <a:avLst>
                    <a:gd name="adj1" fmla="val 1554551"/>
                  </a:avLst>
                </a:prstGeom>
                <a:solidFill>
                  <a:srgbClr val="867D98">
                    <a:lumMod val="20000"/>
                    <a:lumOff val="80000"/>
                  </a:srgbClr>
                </a:solidFill>
                <a:ln w="38100" cap="flat" cmpd="sng" algn="ctr">
                  <a:solidFill>
                    <a:srgbClr val="867D98">
                      <a:lumMod val="40000"/>
                      <a:lumOff val="60000"/>
                    </a:srgbClr>
                  </a:solidFill>
                  <a:prstDash val="solid"/>
                  <a:miter lim="800000"/>
                </a:ln>
                <a:effectLst/>
              </p:spPr>
            </p:cxnSp>
            <p:sp>
              <p:nvSpPr>
                <p:cNvPr id="169" name="圆角矩形 13"/>
                <p:cNvSpPr/>
                <p:nvPr/>
              </p:nvSpPr>
              <p:spPr>
                <a:xfrm flipV="1">
                  <a:off x="8286501" y="1531238"/>
                  <a:ext cx="847108" cy="33250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nvGrpSpPr>
            <p:cNvPr id="101" name="组合 100"/>
            <p:cNvGrpSpPr/>
            <p:nvPr/>
          </p:nvGrpSpPr>
          <p:grpSpPr>
            <a:xfrm>
              <a:off x="8813093" y="2497554"/>
              <a:ext cx="1624839" cy="1005453"/>
              <a:chOff x="10080565" y="1070123"/>
              <a:chExt cx="2227549" cy="1378411"/>
            </a:xfrm>
          </p:grpSpPr>
          <p:sp>
            <p:nvSpPr>
              <p:cNvPr id="141" name="矩形: 圆角 214"/>
              <p:cNvSpPr/>
              <p:nvPr/>
            </p:nvSpPr>
            <p:spPr>
              <a:xfrm>
                <a:off x="10080565" y="1070123"/>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42" name="组合 141"/>
              <p:cNvGrpSpPr/>
              <p:nvPr/>
            </p:nvGrpSpPr>
            <p:grpSpPr>
              <a:xfrm>
                <a:off x="10260890" y="1313367"/>
                <a:ext cx="1856770" cy="854413"/>
                <a:chOff x="5398496" y="1554238"/>
                <a:chExt cx="1747668" cy="804209"/>
              </a:xfrm>
              <a:solidFill>
                <a:srgbClr val="867D98">
                  <a:lumMod val="20000"/>
                  <a:lumOff val="80000"/>
                </a:srgbClr>
              </a:solidFill>
            </p:grpSpPr>
            <p:grpSp>
              <p:nvGrpSpPr>
                <p:cNvPr id="143" name="组合 142"/>
                <p:cNvGrpSpPr/>
                <p:nvPr/>
              </p:nvGrpSpPr>
              <p:grpSpPr>
                <a:xfrm>
                  <a:off x="5398652" y="1568615"/>
                  <a:ext cx="893792" cy="789832"/>
                  <a:chOff x="5398652" y="1568615"/>
                  <a:chExt cx="1147620" cy="789832"/>
                </a:xfrm>
                <a:grpFill/>
              </p:grpSpPr>
              <p:sp>
                <p:nvSpPr>
                  <p:cNvPr id="158" name="圆角矩形 13"/>
                  <p:cNvSpPr/>
                  <p:nvPr/>
                </p:nvSpPr>
                <p:spPr>
                  <a:xfrm>
                    <a:off x="5398652" y="2030991"/>
                    <a:ext cx="1146276" cy="327456"/>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9" name="圆角矩形 13"/>
                  <p:cNvSpPr/>
                  <p:nvPr/>
                </p:nvSpPr>
                <p:spPr>
                  <a:xfrm>
                    <a:off x="5398652"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60" name="圆角矩形 13"/>
                  <p:cNvSpPr/>
                  <p:nvPr/>
                </p:nvSpPr>
                <p:spPr>
                  <a:xfrm>
                    <a:off x="5699988"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61" name="圆角矩形 13"/>
                  <p:cNvSpPr/>
                  <p:nvPr/>
                </p:nvSpPr>
                <p:spPr>
                  <a:xfrm>
                    <a:off x="6001324"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62" name="圆角矩形 13"/>
                  <p:cNvSpPr/>
                  <p:nvPr/>
                </p:nvSpPr>
                <p:spPr>
                  <a:xfrm>
                    <a:off x="6302660"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44" name="组合 143"/>
                <p:cNvGrpSpPr/>
                <p:nvPr/>
              </p:nvGrpSpPr>
              <p:grpSpPr>
                <a:xfrm>
                  <a:off x="6381318" y="2055683"/>
                  <a:ext cx="764844" cy="302764"/>
                  <a:chOff x="5391220" y="3636866"/>
                  <a:chExt cx="603957" cy="302764"/>
                </a:xfrm>
                <a:grpFill/>
              </p:grpSpPr>
              <p:sp>
                <p:nvSpPr>
                  <p:cNvPr id="154" name="圆角矩形 13"/>
                  <p:cNvSpPr/>
                  <p:nvPr/>
                </p:nvSpPr>
                <p:spPr>
                  <a:xfrm flipV="1">
                    <a:off x="5398651" y="3636866"/>
                    <a:ext cx="385314"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5" name="圆角矩形 13"/>
                  <p:cNvSpPr/>
                  <p:nvPr/>
                </p:nvSpPr>
                <p:spPr>
                  <a:xfrm flipV="1">
                    <a:off x="5398650" y="3718762"/>
                    <a:ext cx="59652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6" name="圆角矩形 13"/>
                  <p:cNvSpPr/>
                  <p:nvPr/>
                </p:nvSpPr>
                <p:spPr>
                  <a:xfrm flipV="1">
                    <a:off x="5398651" y="3805806"/>
                    <a:ext cx="50208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7" name="圆角矩形 13"/>
                  <p:cNvSpPr/>
                  <p:nvPr/>
                </p:nvSpPr>
                <p:spPr>
                  <a:xfrm flipV="1">
                    <a:off x="5391220" y="3893911"/>
                    <a:ext cx="396923"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45" name="组合 144"/>
                <p:cNvGrpSpPr/>
                <p:nvPr/>
              </p:nvGrpSpPr>
              <p:grpSpPr>
                <a:xfrm>
                  <a:off x="5398496" y="1554238"/>
                  <a:ext cx="1747668" cy="306061"/>
                  <a:chOff x="4615136" y="3636866"/>
                  <a:chExt cx="1380041" cy="306061"/>
                </a:xfrm>
                <a:grpFill/>
              </p:grpSpPr>
              <p:sp>
                <p:nvSpPr>
                  <p:cNvPr id="146" name="圆角矩形 13"/>
                  <p:cNvSpPr/>
                  <p:nvPr/>
                </p:nvSpPr>
                <p:spPr>
                  <a:xfrm flipV="1">
                    <a:off x="5398651" y="3636866"/>
                    <a:ext cx="385314"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47" name="圆角矩形 13"/>
                  <p:cNvSpPr/>
                  <p:nvPr/>
                </p:nvSpPr>
                <p:spPr>
                  <a:xfrm flipV="1">
                    <a:off x="5398650" y="3718762"/>
                    <a:ext cx="59652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48" name="圆角矩形 13"/>
                  <p:cNvSpPr/>
                  <p:nvPr/>
                </p:nvSpPr>
                <p:spPr>
                  <a:xfrm flipV="1">
                    <a:off x="5398651" y="3805806"/>
                    <a:ext cx="50208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49" name="圆角矩形 13"/>
                  <p:cNvSpPr/>
                  <p:nvPr/>
                </p:nvSpPr>
                <p:spPr>
                  <a:xfrm flipV="1">
                    <a:off x="5391220" y="3893911"/>
                    <a:ext cx="396923"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0" name="圆角矩形 13"/>
                  <p:cNvSpPr/>
                  <p:nvPr/>
                </p:nvSpPr>
                <p:spPr>
                  <a:xfrm flipV="1">
                    <a:off x="4615136"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1" name="圆角矩形 13"/>
                  <p:cNvSpPr/>
                  <p:nvPr/>
                </p:nvSpPr>
                <p:spPr>
                  <a:xfrm flipV="1">
                    <a:off x="4800193"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2" name="圆角矩形 13"/>
                  <p:cNvSpPr/>
                  <p:nvPr/>
                </p:nvSpPr>
                <p:spPr>
                  <a:xfrm flipV="1">
                    <a:off x="4985250"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3" name="圆角矩形 13"/>
                  <p:cNvSpPr/>
                  <p:nvPr/>
                </p:nvSpPr>
                <p:spPr>
                  <a:xfrm flipV="1">
                    <a:off x="5170306"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grpSp>
          <p:nvGrpSpPr>
            <p:cNvPr id="102" name="组合 101"/>
            <p:cNvGrpSpPr/>
            <p:nvPr/>
          </p:nvGrpSpPr>
          <p:grpSpPr>
            <a:xfrm>
              <a:off x="8813093" y="3591398"/>
              <a:ext cx="1624839" cy="1005453"/>
              <a:chOff x="10080565" y="-604150"/>
              <a:chExt cx="2227549" cy="1378411"/>
            </a:xfrm>
          </p:grpSpPr>
          <p:sp>
            <p:nvSpPr>
              <p:cNvPr id="127" name="矩形: 圆角 222"/>
              <p:cNvSpPr/>
              <p:nvPr/>
            </p:nvSpPr>
            <p:spPr>
              <a:xfrm>
                <a:off x="10080565" y="-604150"/>
                <a:ext cx="2227549" cy="1378411"/>
              </a:xfrm>
              <a:prstGeom prst="roundRect">
                <a:avLst>
                  <a:gd name="adj" fmla="val 0"/>
                </a:avLst>
              </a:prstGeom>
              <a:solidFill>
                <a:srgbClr val="FFFFFF"/>
              </a:solidFill>
              <a:ln w="28575" cap="flat" cmpd="sng" algn="ctr">
                <a:solidFill>
                  <a:srgbClr val="CC4A4A"/>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28" name="组合 127"/>
              <p:cNvGrpSpPr/>
              <p:nvPr/>
            </p:nvGrpSpPr>
            <p:grpSpPr>
              <a:xfrm>
                <a:off x="10269164" y="-345778"/>
                <a:ext cx="1821535" cy="881821"/>
                <a:chOff x="7824351" y="3116333"/>
                <a:chExt cx="1714503" cy="830006"/>
              </a:xfrm>
            </p:grpSpPr>
            <p:grpSp>
              <p:nvGrpSpPr>
                <p:cNvPr id="129" name="组合 128"/>
                <p:cNvGrpSpPr/>
                <p:nvPr/>
              </p:nvGrpSpPr>
              <p:grpSpPr>
                <a:xfrm>
                  <a:off x="7824351" y="3116333"/>
                  <a:ext cx="1659023" cy="685771"/>
                  <a:chOff x="7824355" y="3116331"/>
                  <a:chExt cx="2155352" cy="890932"/>
                </a:xfrm>
              </p:grpSpPr>
              <p:sp>
                <p:nvSpPr>
                  <p:cNvPr id="135" name="六边形 134"/>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36" name="六边形 135"/>
                  <p:cNvSpPr/>
                  <p:nvPr/>
                </p:nvSpPr>
                <p:spPr>
                  <a:xfrm>
                    <a:off x="8242600" y="3350708"/>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37" name="六边形 136"/>
                  <p:cNvSpPr/>
                  <p:nvPr/>
                </p:nvSpPr>
                <p:spPr>
                  <a:xfrm>
                    <a:off x="8652142" y="3116331"/>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38" name="六边形 137"/>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9" name="六边形 138"/>
                  <p:cNvSpPr/>
                  <p:nvPr/>
                </p:nvSpPr>
                <p:spPr>
                  <a:xfrm>
                    <a:off x="9075532" y="3325133"/>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40" name="六边形 139"/>
                  <p:cNvSpPr/>
                  <p:nvPr/>
                </p:nvSpPr>
                <p:spPr>
                  <a:xfrm>
                    <a:off x="9499730" y="3117986"/>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grpSp>
            <p:grpSp>
              <p:nvGrpSpPr>
                <p:cNvPr id="130" name="组合 129"/>
                <p:cNvGrpSpPr/>
                <p:nvPr/>
              </p:nvGrpSpPr>
              <p:grpSpPr>
                <a:xfrm>
                  <a:off x="7831052" y="3636868"/>
                  <a:ext cx="1707802" cy="309471"/>
                  <a:chOff x="4831017" y="3636868"/>
                  <a:chExt cx="1208170" cy="309471"/>
                </a:xfrm>
              </p:grpSpPr>
              <p:sp>
                <p:nvSpPr>
                  <p:cNvPr id="131"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2"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3"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4" name="圆角矩形 13"/>
                  <p:cNvSpPr/>
                  <p:nvPr/>
                </p:nvSpPr>
                <p:spPr>
                  <a:xfrm flipV="1">
                    <a:off x="4831017" y="3878980"/>
                    <a:ext cx="1208170" cy="6735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grpSp>
          <p:nvGrpSpPr>
            <p:cNvPr id="103" name="组合 102"/>
            <p:cNvGrpSpPr/>
            <p:nvPr/>
          </p:nvGrpSpPr>
          <p:grpSpPr>
            <a:xfrm>
              <a:off x="7129482" y="2500590"/>
              <a:ext cx="1624839" cy="1005453"/>
              <a:chOff x="7528661" y="-621980"/>
              <a:chExt cx="2227549" cy="1378411"/>
            </a:xfrm>
          </p:grpSpPr>
          <p:sp>
            <p:nvSpPr>
              <p:cNvPr id="104" name="矩形: 圆角 220"/>
              <p:cNvSpPr/>
              <p:nvPr/>
            </p:nvSpPr>
            <p:spPr>
              <a:xfrm>
                <a:off x="7528661" y="-621980"/>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05" name="组合 104"/>
              <p:cNvGrpSpPr/>
              <p:nvPr/>
            </p:nvGrpSpPr>
            <p:grpSpPr>
              <a:xfrm>
                <a:off x="7559212" y="-568070"/>
                <a:ext cx="2165599" cy="1169924"/>
                <a:chOff x="2857500" y="4505325"/>
                <a:chExt cx="2038350" cy="1101180"/>
              </a:xfrm>
            </p:grpSpPr>
            <p:sp>
              <p:nvSpPr>
                <p:cNvPr id="106" name="圆角矩形 13"/>
                <p:cNvSpPr/>
                <p:nvPr/>
              </p:nvSpPr>
              <p:spPr>
                <a:xfrm>
                  <a:off x="2857500" y="4505325"/>
                  <a:ext cx="2038350" cy="683215"/>
                </a:xfrm>
                <a:prstGeom prst="roundRect">
                  <a:avLst>
                    <a:gd name="adj" fmla="val 0"/>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07" name="圆角矩形 13"/>
                <p:cNvSpPr/>
                <p:nvPr/>
              </p:nvSpPr>
              <p:spPr>
                <a:xfrm>
                  <a:off x="3438526" y="4690020"/>
                  <a:ext cx="872738" cy="167730"/>
                </a:xfrm>
                <a:prstGeom prst="roundRect">
                  <a:avLst>
                    <a:gd name="adj" fmla="val 22611"/>
                  </a:avLst>
                </a:prstGeom>
                <a:solidFill>
                  <a:srgbClr val="FFFFFF"/>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08" name="组合 107"/>
                <p:cNvGrpSpPr/>
                <p:nvPr/>
              </p:nvGrpSpPr>
              <p:grpSpPr>
                <a:xfrm>
                  <a:off x="3222240" y="4899570"/>
                  <a:ext cx="1305310" cy="161380"/>
                  <a:chOff x="3438526" y="4899570"/>
                  <a:chExt cx="872738" cy="161380"/>
                </a:xfrm>
              </p:grpSpPr>
              <p:sp>
                <p:nvSpPr>
                  <p:cNvPr id="125" name="圆角矩形 13"/>
                  <p:cNvSpPr/>
                  <p:nvPr/>
                </p:nvSpPr>
                <p:spPr>
                  <a:xfrm>
                    <a:off x="3438526" y="4899570"/>
                    <a:ext cx="872738" cy="59780"/>
                  </a:xfrm>
                  <a:prstGeom prst="roundRect">
                    <a:avLst>
                      <a:gd name="adj" fmla="val 22611"/>
                    </a:avLst>
                  </a:prstGeom>
                  <a:solidFill>
                    <a:srgbClr val="FFFFFF"/>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6" name="圆角矩形 13"/>
                  <p:cNvSpPr/>
                  <p:nvPr/>
                </p:nvSpPr>
                <p:spPr>
                  <a:xfrm>
                    <a:off x="3438526" y="5001170"/>
                    <a:ext cx="872738" cy="59780"/>
                  </a:xfrm>
                  <a:prstGeom prst="roundRect">
                    <a:avLst>
                      <a:gd name="adj" fmla="val 22611"/>
                    </a:avLst>
                  </a:prstGeom>
                  <a:solidFill>
                    <a:srgbClr val="FFFFFF"/>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09" name="组合 108"/>
                <p:cNvGrpSpPr/>
                <p:nvPr/>
              </p:nvGrpSpPr>
              <p:grpSpPr>
                <a:xfrm>
                  <a:off x="3076645" y="5303743"/>
                  <a:ext cx="1672005" cy="302762"/>
                  <a:chOff x="3076645" y="5303743"/>
                  <a:chExt cx="1803010" cy="302762"/>
                </a:xfrm>
              </p:grpSpPr>
              <p:grpSp>
                <p:nvGrpSpPr>
                  <p:cNvPr id="110" name="组合 109"/>
                  <p:cNvGrpSpPr/>
                  <p:nvPr/>
                </p:nvGrpSpPr>
                <p:grpSpPr>
                  <a:xfrm>
                    <a:off x="3076645" y="5303743"/>
                    <a:ext cx="488560" cy="302762"/>
                    <a:chOff x="5391220" y="3636868"/>
                    <a:chExt cx="603954" cy="302762"/>
                  </a:xfrm>
                </p:grpSpPr>
                <p:sp>
                  <p:nvSpPr>
                    <p:cNvPr id="121"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2"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3"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4" name="圆角矩形 13"/>
                    <p:cNvSpPr/>
                    <p:nvPr/>
                  </p:nvSpPr>
                  <p:spPr>
                    <a:xfrm flipV="1">
                      <a:off x="5391220" y="3893911"/>
                      <a:ext cx="3969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11" name="组合 110"/>
                  <p:cNvGrpSpPr/>
                  <p:nvPr/>
                </p:nvGrpSpPr>
                <p:grpSpPr>
                  <a:xfrm>
                    <a:off x="3733870" y="5303743"/>
                    <a:ext cx="488560" cy="302762"/>
                    <a:chOff x="5391220" y="3636868"/>
                    <a:chExt cx="603954" cy="302762"/>
                  </a:xfrm>
                </p:grpSpPr>
                <p:sp>
                  <p:nvSpPr>
                    <p:cNvPr id="117"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8"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9"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0" name="圆角矩形 13"/>
                    <p:cNvSpPr/>
                    <p:nvPr/>
                  </p:nvSpPr>
                  <p:spPr>
                    <a:xfrm flipV="1">
                      <a:off x="5391220" y="3893911"/>
                      <a:ext cx="3969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12" name="组合 111"/>
                  <p:cNvGrpSpPr/>
                  <p:nvPr/>
                </p:nvGrpSpPr>
                <p:grpSpPr>
                  <a:xfrm>
                    <a:off x="4391095" y="5303743"/>
                    <a:ext cx="488560" cy="302762"/>
                    <a:chOff x="5391220" y="3636868"/>
                    <a:chExt cx="603954" cy="302762"/>
                  </a:xfrm>
                </p:grpSpPr>
                <p:sp>
                  <p:nvSpPr>
                    <p:cNvPr id="113"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4"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5"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6" name="圆角矩形 13"/>
                    <p:cNvSpPr/>
                    <p:nvPr/>
                  </p:nvSpPr>
                  <p:spPr>
                    <a:xfrm flipV="1">
                      <a:off x="5391220" y="3893911"/>
                      <a:ext cx="3969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grpSp>
        <p:grpSp>
          <p:nvGrpSpPr>
            <p:cNvPr id="240" name="组合 239"/>
            <p:cNvGrpSpPr/>
            <p:nvPr/>
          </p:nvGrpSpPr>
          <p:grpSpPr>
            <a:xfrm>
              <a:off x="7132217" y="4676913"/>
              <a:ext cx="1623476" cy="1004546"/>
              <a:chOff x="4981478" y="4416941"/>
              <a:chExt cx="2227549" cy="1378411"/>
            </a:xfrm>
          </p:grpSpPr>
          <p:sp>
            <p:nvSpPr>
              <p:cNvPr id="241" name="矩形: 圆角 8"/>
              <p:cNvSpPr/>
              <p:nvPr/>
            </p:nvSpPr>
            <p:spPr>
              <a:xfrm>
                <a:off x="4981478" y="4416941"/>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42" name="组合 241"/>
              <p:cNvGrpSpPr/>
              <p:nvPr/>
            </p:nvGrpSpPr>
            <p:grpSpPr>
              <a:xfrm>
                <a:off x="5168481" y="4640406"/>
                <a:ext cx="1856603" cy="905125"/>
                <a:chOff x="5400091" y="4685784"/>
                <a:chExt cx="1747511" cy="851941"/>
              </a:xfrm>
            </p:grpSpPr>
            <p:sp>
              <p:nvSpPr>
                <p:cNvPr id="243" name="圆角矩形 13"/>
                <p:cNvSpPr/>
                <p:nvPr/>
              </p:nvSpPr>
              <p:spPr>
                <a:xfrm>
                  <a:off x="5400091"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4" name="圆角矩形 13"/>
                <p:cNvSpPr/>
                <p:nvPr/>
              </p:nvSpPr>
              <p:spPr>
                <a:xfrm>
                  <a:off x="6002766"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5" name="圆角矩形 13"/>
                <p:cNvSpPr/>
                <p:nvPr/>
              </p:nvSpPr>
              <p:spPr>
                <a:xfrm>
                  <a:off x="6605441"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6" name="圆角矩形 245"/>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7" name="圆角矩形 13"/>
                <p:cNvSpPr/>
                <p:nvPr/>
              </p:nvSpPr>
              <p:spPr>
                <a:xfrm>
                  <a:off x="5400091" y="5385638"/>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grpSp>
          <p:nvGrpSpPr>
            <p:cNvPr id="248" name="组合 247"/>
            <p:cNvGrpSpPr/>
            <p:nvPr/>
          </p:nvGrpSpPr>
          <p:grpSpPr>
            <a:xfrm>
              <a:off x="8815062" y="5750806"/>
              <a:ext cx="1623476" cy="1004546"/>
              <a:chOff x="7528661" y="6101571"/>
              <a:chExt cx="2227549" cy="1378411"/>
            </a:xfrm>
          </p:grpSpPr>
          <p:sp>
            <p:nvSpPr>
              <p:cNvPr id="249" name="矩形: 圆角 225"/>
              <p:cNvSpPr/>
              <p:nvPr/>
            </p:nvSpPr>
            <p:spPr>
              <a:xfrm>
                <a:off x="7528661" y="6101571"/>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50" name="组合 249"/>
              <p:cNvGrpSpPr/>
              <p:nvPr/>
            </p:nvGrpSpPr>
            <p:grpSpPr>
              <a:xfrm>
                <a:off x="7792039" y="6315774"/>
                <a:ext cx="1684789" cy="966521"/>
                <a:chOff x="5447603" y="4660900"/>
                <a:chExt cx="1585793" cy="909730"/>
              </a:xfrm>
            </p:grpSpPr>
            <p:grpSp>
              <p:nvGrpSpPr>
                <p:cNvPr id="251" name="组合 250"/>
                <p:cNvGrpSpPr/>
                <p:nvPr/>
              </p:nvGrpSpPr>
              <p:grpSpPr>
                <a:xfrm>
                  <a:off x="5447603" y="4660900"/>
                  <a:ext cx="1585793" cy="909730"/>
                  <a:chOff x="2974312" y="3143456"/>
                  <a:chExt cx="8280835" cy="5557881"/>
                </a:xfrm>
                <a:solidFill>
                  <a:srgbClr val="FFFFFF"/>
                </a:solidFill>
              </p:grpSpPr>
              <p:sp>
                <p:nvSpPr>
                  <p:cNvPr id="269" name="自由: 形状 487"/>
                  <p:cNvSpPr/>
                  <p:nvPr/>
                </p:nvSpPr>
                <p:spPr>
                  <a:xfrm>
                    <a:off x="7388104" y="6196368"/>
                    <a:ext cx="3867039" cy="2504969"/>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grpFill/>
                  <a:ln w="38100" cap="flat" cmpd="sng" algn="ctr">
                    <a:solidFill>
                      <a:srgbClr val="867D98">
                        <a:lumMod val="20000"/>
                        <a:lumOff val="80000"/>
                      </a:srgbClr>
                    </a:solidFill>
                    <a:prstDash val="solid"/>
                    <a:miter lim="800000"/>
                  </a:ln>
                  <a:effectLst/>
                </p:spPr>
                <p:txBody>
                  <a:bodyPr rtlCol="0" anchor="ctr"/>
                  <a:lstStyle/>
                  <a:p>
                    <a:pPr marL="0" lvl="1" defTabSz="914377">
                      <a:defRPr/>
                    </a:pPr>
                    <a:endParaRPr lang="zh-CN" altLang="en-US" kern="0">
                      <a:solidFill>
                        <a:srgbClr val="FFFFFF"/>
                      </a:solidFill>
                      <a:latin typeface="Arial"/>
                      <a:ea typeface="微软雅黑"/>
                    </a:endParaRPr>
                  </a:p>
                </p:txBody>
              </p:sp>
              <p:sp>
                <p:nvSpPr>
                  <p:cNvPr id="270" name="自由: 形状 488"/>
                  <p:cNvSpPr/>
                  <p:nvPr/>
                </p:nvSpPr>
                <p:spPr>
                  <a:xfrm>
                    <a:off x="3020657" y="6196368"/>
                    <a:ext cx="3867039" cy="2504969"/>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grpFill/>
                  <a:ln w="38100" cap="flat" cmpd="sng" algn="ctr">
                    <a:solidFill>
                      <a:srgbClr val="867D98">
                        <a:lumMod val="20000"/>
                        <a:lumOff val="80000"/>
                      </a:srgbClr>
                    </a:solidFill>
                    <a:prstDash val="solid"/>
                    <a:miter lim="800000"/>
                  </a:ln>
                  <a:effectLst/>
                </p:spPr>
                <p:txBody>
                  <a:bodyPr rtlCol="0" anchor="ctr"/>
                  <a:lstStyle/>
                  <a:p>
                    <a:pPr marL="0" lvl="1" defTabSz="914377">
                      <a:defRPr/>
                    </a:pPr>
                    <a:endParaRPr lang="zh-CN" altLang="en-US" kern="0">
                      <a:solidFill>
                        <a:srgbClr val="FFFFFF"/>
                      </a:solidFill>
                      <a:latin typeface="Arial"/>
                      <a:ea typeface="微软雅黑"/>
                    </a:endParaRPr>
                  </a:p>
                </p:txBody>
              </p:sp>
              <p:sp>
                <p:nvSpPr>
                  <p:cNvPr id="271" name="矩形: 圆角 489"/>
                  <p:cNvSpPr/>
                  <p:nvPr/>
                </p:nvSpPr>
                <p:spPr>
                  <a:xfrm>
                    <a:off x="2974312" y="3143456"/>
                    <a:ext cx="8280835" cy="2504969"/>
                  </a:xfrm>
                  <a:prstGeom prst="roundRect">
                    <a:avLst/>
                  </a:prstGeom>
                  <a:grpFill/>
                  <a:ln w="38100" cap="flat" cmpd="sng" algn="ctr">
                    <a:solidFill>
                      <a:srgbClr val="867D98">
                        <a:lumMod val="20000"/>
                        <a:lumOff val="80000"/>
                      </a:srgbClr>
                    </a:solidFill>
                    <a:prstDash val="solid"/>
                    <a:miter lim="800000"/>
                  </a:ln>
                  <a:effectLst/>
                </p:spPr>
                <p:txBody>
                  <a:bodyPr rtlCol="0" anchor="ctr"/>
                  <a:lstStyle/>
                  <a:p>
                    <a:pPr marL="0" lvl="1" defTabSz="914377">
                      <a:defRPr/>
                    </a:pPr>
                    <a:endParaRPr lang="zh-CN" altLang="en-US" kern="0">
                      <a:solidFill>
                        <a:srgbClr val="FFFFFF"/>
                      </a:solidFill>
                      <a:latin typeface="Arial"/>
                      <a:ea typeface="微软雅黑"/>
                    </a:endParaRPr>
                  </a:p>
                </p:txBody>
              </p:sp>
            </p:grpSp>
            <p:grpSp>
              <p:nvGrpSpPr>
                <p:cNvPr id="252" name="组合 251"/>
                <p:cNvGrpSpPr/>
                <p:nvPr/>
              </p:nvGrpSpPr>
              <p:grpSpPr>
                <a:xfrm>
                  <a:off x="5873171" y="4752393"/>
                  <a:ext cx="743530" cy="743528"/>
                  <a:chOff x="5785244" y="4664463"/>
                  <a:chExt cx="919391" cy="919388"/>
                </a:xfrm>
              </p:grpSpPr>
              <p:sp>
                <p:nvSpPr>
                  <p:cNvPr id="265" name="自由: 形状 483"/>
                  <p:cNvSpPr/>
                  <p:nvPr/>
                </p:nvSpPr>
                <p:spPr>
                  <a:xfrm>
                    <a:off x="5785245" y="4664463"/>
                    <a:ext cx="449318"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2346282"/>
                        </a:moveTo>
                        <a:cubicBezTo>
                          <a:pt x="0" y="1050466"/>
                          <a:pt x="1050466" y="0"/>
                          <a:pt x="2346282" y="0"/>
                        </a:cubicBezTo>
                        <a:lnTo>
                          <a:pt x="2346282" y="2346282"/>
                        </a:lnTo>
                        <a:lnTo>
                          <a:pt x="0" y="2346282"/>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66" name="自由: 形状 484"/>
                  <p:cNvSpPr/>
                  <p:nvPr/>
                </p:nvSpPr>
                <p:spPr>
                  <a:xfrm>
                    <a:off x="6255317" y="4664463"/>
                    <a:ext cx="449318"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0"/>
                        </a:moveTo>
                        <a:cubicBezTo>
                          <a:pt x="1295816" y="0"/>
                          <a:pt x="2346282" y="1050466"/>
                          <a:pt x="2346282" y="2346282"/>
                        </a:cubicBezTo>
                        <a:lnTo>
                          <a:pt x="0" y="2346282"/>
                        </a:lnTo>
                        <a:lnTo>
                          <a:pt x="0" y="0"/>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67" name="自由: 形状 485"/>
                  <p:cNvSpPr/>
                  <p:nvPr/>
                </p:nvSpPr>
                <p:spPr>
                  <a:xfrm>
                    <a:off x="6255316" y="5134534"/>
                    <a:ext cx="449318"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0"/>
                        </a:moveTo>
                        <a:cubicBezTo>
                          <a:pt x="2346282" y="1295816"/>
                          <a:pt x="1295816" y="2346282"/>
                          <a:pt x="0" y="2346282"/>
                        </a:cubicBezTo>
                        <a:lnTo>
                          <a:pt x="0" y="0"/>
                        </a:lnTo>
                        <a:lnTo>
                          <a:pt x="2346282" y="0"/>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68" name="自由: 形状 486"/>
                  <p:cNvSpPr/>
                  <p:nvPr/>
                </p:nvSpPr>
                <p:spPr>
                  <a:xfrm>
                    <a:off x="5785244" y="5134534"/>
                    <a:ext cx="449317"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2346282"/>
                        </a:moveTo>
                        <a:cubicBezTo>
                          <a:pt x="1050466" y="2346282"/>
                          <a:pt x="0" y="1295816"/>
                          <a:pt x="0" y="0"/>
                        </a:cubicBezTo>
                        <a:lnTo>
                          <a:pt x="2346282" y="0"/>
                        </a:lnTo>
                        <a:lnTo>
                          <a:pt x="2346282" y="2346282"/>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grpSp>
            <p:grpSp>
              <p:nvGrpSpPr>
                <p:cNvPr id="253" name="组合 252"/>
                <p:cNvGrpSpPr/>
                <p:nvPr/>
              </p:nvGrpSpPr>
              <p:grpSpPr>
                <a:xfrm>
                  <a:off x="5527790" y="4762606"/>
                  <a:ext cx="424498" cy="700374"/>
                  <a:chOff x="5527790" y="4241842"/>
                  <a:chExt cx="424498" cy="700374"/>
                </a:xfrm>
              </p:grpSpPr>
              <p:sp>
                <p:nvSpPr>
                  <p:cNvPr id="262" name="圆角矩形 13"/>
                  <p:cNvSpPr/>
                  <p:nvPr/>
                </p:nvSpPr>
                <p:spPr>
                  <a:xfrm flipV="1">
                    <a:off x="5527791" y="4735608"/>
                    <a:ext cx="289075"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3" name="圆角矩形 13"/>
                  <p:cNvSpPr/>
                  <p:nvPr/>
                </p:nvSpPr>
                <p:spPr>
                  <a:xfrm flipV="1">
                    <a:off x="5527791" y="4815749"/>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4" name="圆角矩形 13"/>
                  <p:cNvSpPr/>
                  <p:nvPr/>
                </p:nvSpPr>
                <p:spPr>
                  <a:xfrm flipV="1">
                    <a:off x="5527790" y="4896497"/>
                    <a:ext cx="424498"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327" name="圆角矩形 13"/>
                  <p:cNvSpPr/>
                  <p:nvPr/>
                </p:nvSpPr>
                <p:spPr>
                  <a:xfrm flipV="1">
                    <a:off x="5527790" y="4241842"/>
                    <a:ext cx="418435"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328" name="圆角矩形 13"/>
                  <p:cNvSpPr/>
                  <p:nvPr/>
                </p:nvSpPr>
                <p:spPr>
                  <a:xfrm flipV="1">
                    <a:off x="5527791" y="4321982"/>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329" name="圆角矩形 13"/>
                  <p:cNvSpPr/>
                  <p:nvPr/>
                </p:nvSpPr>
                <p:spPr>
                  <a:xfrm flipV="1">
                    <a:off x="5527790" y="4402730"/>
                    <a:ext cx="232464"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54" name="组合 253"/>
                <p:cNvGrpSpPr/>
                <p:nvPr/>
              </p:nvGrpSpPr>
              <p:grpSpPr>
                <a:xfrm flipH="1">
                  <a:off x="6581925" y="4762606"/>
                  <a:ext cx="364391" cy="206608"/>
                  <a:chOff x="5527790" y="4735609"/>
                  <a:chExt cx="364391" cy="206608"/>
                </a:xfrm>
              </p:grpSpPr>
              <p:sp>
                <p:nvSpPr>
                  <p:cNvPr id="259" name="圆角矩形 13"/>
                  <p:cNvSpPr/>
                  <p:nvPr/>
                </p:nvSpPr>
                <p:spPr>
                  <a:xfrm flipV="1">
                    <a:off x="5527791" y="4735609"/>
                    <a:ext cx="364390"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0" name="圆角矩形 13"/>
                  <p:cNvSpPr/>
                  <p:nvPr/>
                </p:nvSpPr>
                <p:spPr>
                  <a:xfrm flipV="1">
                    <a:off x="5527791" y="4815749"/>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1" name="圆角矩形 13"/>
                  <p:cNvSpPr/>
                  <p:nvPr/>
                </p:nvSpPr>
                <p:spPr>
                  <a:xfrm flipV="1">
                    <a:off x="5527790" y="4896498"/>
                    <a:ext cx="305859"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55" name="组合 254"/>
                <p:cNvGrpSpPr/>
                <p:nvPr/>
              </p:nvGrpSpPr>
              <p:grpSpPr>
                <a:xfrm flipH="1">
                  <a:off x="6633484" y="5256372"/>
                  <a:ext cx="312832" cy="206607"/>
                  <a:chOff x="5527790" y="4735608"/>
                  <a:chExt cx="312832" cy="206607"/>
                </a:xfrm>
              </p:grpSpPr>
              <p:sp>
                <p:nvSpPr>
                  <p:cNvPr id="256" name="圆角矩形 13"/>
                  <p:cNvSpPr/>
                  <p:nvPr/>
                </p:nvSpPr>
                <p:spPr>
                  <a:xfrm flipV="1">
                    <a:off x="5527791" y="4735608"/>
                    <a:ext cx="289075"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57" name="圆角矩形 13"/>
                  <p:cNvSpPr/>
                  <p:nvPr/>
                </p:nvSpPr>
                <p:spPr>
                  <a:xfrm flipV="1">
                    <a:off x="5527791" y="4815749"/>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58" name="圆角矩形 13"/>
                  <p:cNvSpPr/>
                  <p:nvPr/>
                </p:nvSpPr>
                <p:spPr>
                  <a:xfrm flipV="1">
                    <a:off x="5527790" y="4896496"/>
                    <a:ext cx="31283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grpSp>
        <p:grpSp>
          <p:nvGrpSpPr>
            <p:cNvPr id="272" name="组合 271"/>
            <p:cNvGrpSpPr/>
            <p:nvPr/>
          </p:nvGrpSpPr>
          <p:grpSpPr>
            <a:xfrm>
              <a:off x="8815062" y="4676913"/>
              <a:ext cx="1623476" cy="1004546"/>
              <a:chOff x="10080565" y="4390379"/>
              <a:chExt cx="2227549" cy="1378411"/>
            </a:xfrm>
          </p:grpSpPr>
          <p:sp>
            <p:nvSpPr>
              <p:cNvPr id="273" name="矩形: 圆角 216"/>
              <p:cNvSpPr/>
              <p:nvPr/>
            </p:nvSpPr>
            <p:spPr>
              <a:xfrm>
                <a:off x="10080565" y="4390379"/>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74" name="组合 273"/>
              <p:cNvGrpSpPr/>
              <p:nvPr/>
            </p:nvGrpSpPr>
            <p:grpSpPr>
              <a:xfrm>
                <a:off x="10288768" y="4640405"/>
                <a:ext cx="1856603" cy="911561"/>
                <a:chOff x="10338974" y="4654911"/>
                <a:chExt cx="1878835" cy="922477"/>
              </a:xfrm>
            </p:grpSpPr>
            <p:grpSp>
              <p:nvGrpSpPr>
                <p:cNvPr id="275" name="组合 274"/>
                <p:cNvGrpSpPr/>
                <p:nvPr/>
              </p:nvGrpSpPr>
              <p:grpSpPr>
                <a:xfrm>
                  <a:off x="10338974" y="4654911"/>
                  <a:ext cx="1878835" cy="922477"/>
                  <a:chOff x="5400091" y="4685784"/>
                  <a:chExt cx="1747511" cy="857999"/>
                </a:xfrm>
              </p:grpSpPr>
              <p:sp>
                <p:nvSpPr>
                  <p:cNvPr id="286" name="圆角矩形 13"/>
                  <p:cNvSpPr/>
                  <p:nvPr/>
                </p:nvSpPr>
                <p:spPr>
                  <a:xfrm>
                    <a:off x="6002766"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7" name="圆角矩形 13"/>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8" name="圆角矩形 13"/>
                  <p:cNvSpPr/>
                  <p:nvPr/>
                </p:nvSpPr>
                <p:spPr>
                  <a:xfrm>
                    <a:off x="5400091" y="5385638"/>
                    <a:ext cx="1747511" cy="15814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76" name="组合 275"/>
                <p:cNvGrpSpPr/>
                <p:nvPr/>
              </p:nvGrpSpPr>
              <p:grpSpPr>
                <a:xfrm>
                  <a:off x="10350972" y="4962217"/>
                  <a:ext cx="458354" cy="325516"/>
                  <a:chOff x="6364739" y="1979561"/>
                  <a:chExt cx="822321" cy="325516"/>
                </a:xfrm>
              </p:grpSpPr>
              <p:sp>
                <p:nvSpPr>
                  <p:cNvPr id="282" name="圆角矩形 13"/>
                  <p:cNvSpPr/>
                  <p:nvPr/>
                </p:nvSpPr>
                <p:spPr>
                  <a:xfrm flipV="1">
                    <a:off x="6374857" y="1979561"/>
                    <a:ext cx="524626"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3" name="圆角矩形 13"/>
                  <p:cNvSpPr/>
                  <p:nvPr/>
                </p:nvSpPr>
                <p:spPr>
                  <a:xfrm flipV="1">
                    <a:off x="6374855" y="2067611"/>
                    <a:ext cx="812205"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4" name="圆角矩形 13"/>
                  <p:cNvSpPr/>
                  <p:nvPr/>
                </p:nvSpPr>
                <p:spPr>
                  <a:xfrm flipV="1">
                    <a:off x="6374857" y="2161196"/>
                    <a:ext cx="683619"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5" name="圆角矩形 13"/>
                  <p:cNvSpPr/>
                  <p:nvPr/>
                </p:nvSpPr>
                <p:spPr>
                  <a:xfrm flipV="1">
                    <a:off x="6364739" y="2255922"/>
                    <a:ext cx="540433"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77" name="组合 276"/>
                <p:cNvGrpSpPr/>
                <p:nvPr/>
              </p:nvGrpSpPr>
              <p:grpSpPr>
                <a:xfrm>
                  <a:off x="11731410" y="4962217"/>
                  <a:ext cx="458354" cy="325516"/>
                  <a:chOff x="6364739" y="1979561"/>
                  <a:chExt cx="822321" cy="325516"/>
                </a:xfrm>
              </p:grpSpPr>
              <p:sp>
                <p:nvSpPr>
                  <p:cNvPr id="278" name="圆角矩形 13"/>
                  <p:cNvSpPr/>
                  <p:nvPr/>
                </p:nvSpPr>
                <p:spPr>
                  <a:xfrm flipV="1">
                    <a:off x="6374857" y="1979561"/>
                    <a:ext cx="524626"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9" name="圆角矩形 13"/>
                  <p:cNvSpPr/>
                  <p:nvPr/>
                </p:nvSpPr>
                <p:spPr>
                  <a:xfrm flipV="1">
                    <a:off x="6374855" y="2067611"/>
                    <a:ext cx="812205"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0" name="圆角矩形 13"/>
                  <p:cNvSpPr/>
                  <p:nvPr/>
                </p:nvSpPr>
                <p:spPr>
                  <a:xfrm flipV="1">
                    <a:off x="6374857" y="2161196"/>
                    <a:ext cx="683619"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1" name="圆角矩形 13"/>
                  <p:cNvSpPr/>
                  <p:nvPr/>
                </p:nvSpPr>
                <p:spPr>
                  <a:xfrm flipV="1">
                    <a:off x="6364739" y="2255922"/>
                    <a:ext cx="540433"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grpSp>
        <p:grpSp>
          <p:nvGrpSpPr>
            <p:cNvPr id="289" name="组合 288"/>
            <p:cNvGrpSpPr/>
            <p:nvPr/>
          </p:nvGrpSpPr>
          <p:grpSpPr>
            <a:xfrm>
              <a:off x="7135385" y="5750806"/>
              <a:ext cx="1623476" cy="1004546"/>
              <a:chOff x="2434296" y="6101571"/>
              <a:chExt cx="2227549" cy="1378411"/>
            </a:xfrm>
          </p:grpSpPr>
          <p:sp>
            <p:nvSpPr>
              <p:cNvPr id="290" name="矩形: 圆角 223"/>
              <p:cNvSpPr/>
              <p:nvPr/>
            </p:nvSpPr>
            <p:spPr>
              <a:xfrm>
                <a:off x="2434296" y="6101571"/>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91" name="组合 290"/>
              <p:cNvGrpSpPr/>
              <p:nvPr/>
            </p:nvGrpSpPr>
            <p:grpSpPr>
              <a:xfrm>
                <a:off x="2633146" y="6349643"/>
                <a:ext cx="1831647" cy="972123"/>
                <a:chOff x="2591680" y="6282546"/>
                <a:chExt cx="1853580" cy="983764"/>
              </a:xfrm>
            </p:grpSpPr>
            <p:sp>
              <p:nvSpPr>
                <p:cNvPr id="292" name="矩形: 圆角 37"/>
                <p:cNvSpPr/>
                <p:nvPr/>
              </p:nvSpPr>
              <p:spPr>
                <a:xfrm>
                  <a:off x="2591680"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3" name="矩形: 圆角 569"/>
                <p:cNvSpPr/>
                <p:nvPr/>
              </p:nvSpPr>
              <p:spPr>
                <a:xfrm>
                  <a:off x="3093911"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4" name="矩形: 圆角 570"/>
                <p:cNvSpPr/>
                <p:nvPr/>
              </p:nvSpPr>
              <p:spPr>
                <a:xfrm>
                  <a:off x="3596142"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5" name="矩形: 圆角 571"/>
                <p:cNvSpPr/>
                <p:nvPr/>
              </p:nvSpPr>
              <p:spPr>
                <a:xfrm>
                  <a:off x="4098373"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6" name="箭头: 燕尾形 38"/>
                <p:cNvSpPr/>
                <p:nvPr/>
              </p:nvSpPr>
              <p:spPr>
                <a:xfrm flipV="1">
                  <a:off x="2969816" y="6409194"/>
                  <a:ext cx="92846" cy="92846"/>
                </a:xfrm>
                <a:prstGeom prst="chevr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7" name="箭头: 燕尾形 573"/>
                <p:cNvSpPr/>
                <p:nvPr/>
              </p:nvSpPr>
              <p:spPr>
                <a:xfrm flipV="1">
                  <a:off x="3471466" y="6409194"/>
                  <a:ext cx="92846" cy="92846"/>
                </a:xfrm>
                <a:prstGeom prst="chevr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8" name="箭头: 燕尾形 574"/>
                <p:cNvSpPr/>
                <p:nvPr/>
              </p:nvSpPr>
              <p:spPr>
                <a:xfrm flipV="1">
                  <a:off x="3973116" y="6409194"/>
                  <a:ext cx="92846" cy="92846"/>
                </a:xfrm>
                <a:prstGeom prst="chevr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9" name="矩形: 圆角 575"/>
                <p:cNvSpPr/>
                <p:nvPr/>
              </p:nvSpPr>
              <p:spPr>
                <a:xfrm>
                  <a:off x="2978150" y="6682597"/>
                  <a:ext cx="1072074" cy="60174"/>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300" name="矩形: 圆角 576"/>
                <p:cNvSpPr/>
                <p:nvPr/>
              </p:nvSpPr>
              <p:spPr>
                <a:xfrm>
                  <a:off x="2771775" y="6789618"/>
                  <a:ext cx="1484824" cy="55682"/>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301" name="矩形: 圆角 577"/>
                <p:cNvSpPr/>
                <p:nvPr/>
              </p:nvSpPr>
              <p:spPr>
                <a:xfrm>
                  <a:off x="2771775" y="6900743"/>
                  <a:ext cx="1484824" cy="55682"/>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302" name="矩形: 圆角 578"/>
                <p:cNvSpPr/>
                <p:nvPr/>
              </p:nvSpPr>
              <p:spPr>
                <a:xfrm>
                  <a:off x="2603972" y="7011867"/>
                  <a:ext cx="1841288" cy="254443"/>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grpSp>
        </p:grpSp>
        <p:sp>
          <p:nvSpPr>
            <p:cNvPr id="348" name="矩形 347"/>
            <p:cNvSpPr/>
            <p:nvPr/>
          </p:nvSpPr>
          <p:spPr>
            <a:xfrm>
              <a:off x="8326722" y="2063597"/>
              <a:ext cx="978904"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900" kern="0" dirty="0">
                <a:solidFill>
                  <a:srgbClr val="000000">
                    <a:lumMod val="85000"/>
                    <a:lumOff val="15000"/>
                  </a:srgbClr>
                </a:solidFill>
                <a:latin typeface="Arial"/>
                <a:ea typeface="微软雅黑"/>
              </a:endParaRPr>
            </a:p>
          </p:txBody>
        </p:sp>
        <p:sp>
          <p:nvSpPr>
            <p:cNvPr id="349" name="矩形 348"/>
            <p:cNvSpPr/>
            <p:nvPr/>
          </p:nvSpPr>
          <p:spPr>
            <a:xfrm>
              <a:off x="9523962" y="2063597"/>
              <a:ext cx="935382"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900" kern="0" dirty="0">
                <a:solidFill>
                  <a:srgbClr val="000000">
                    <a:lumMod val="85000"/>
                    <a:lumOff val="15000"/>
                  </a:srgbClr>
                </a:solidFill>
                <a:latin typeface="Arial"/>
                <a:ea typeface="微软雅黑"/>
              </a:endParaRPr>
            </a:p>
          </p:txBody>
        </p:sp>
      </p:grpSp>
      <p:sp>
        <p:nvSpPr>
          <p:cNvPr id="351" name="文本框 350"/>
          <p:cNvSpPr txBox="1"/>
          <p:nvPr/>
        </p:nvSpPr>
        <p:spPr>
          <a:xfrm>
            <a:off x="1396157" y="1297039"/>
            <a:ext cx="2528571" cy="415498"/>
          </a:xfrm>
          <a:prstGeom prst="rect">
            <a:avLst/>
          </a:prstGeom>
          <a:noFill/>
        </p:spPr>
        <p:txBody>
          <a:bodyPr wrap="square" rtlCol="0" anchor="ctr">
            <a:spAutoFit/>
          </a:bodyPr>
          <a:lstStyle/>
          <a:p>
            <a:r>
              <a:rPr lang="zh-CN" altLang="en-US" sz="1100" dirty="0"/>
              <a:t>使用</a:t>
            </a:r>
            <a:r>
              <a:rPr lang="en-US" altLang="zh-CN" sz="1100" dirty="0"/>
              <a:t>【</a:t>
            </a:r>
            <a:r>
              <a:rPr lang="zh-CN" altLang="en-US" sz="1100" dirty="0"/>
              <a:t>图示库</a:t>
            </a:r>
            <a:r>
              <a:rPr lang="en-US" altLang="zh-CN" sz="1100" dirty="0"/>
              <a:t>】</a:t>
            </a:r>
            <a:r>
              <a:rPr lang="zh-CN" altLang="en-US" sz="1100"/>
              <a:t>筛选图示</a:t>
            </a:r>
            <a:endParaRPr lang="en-US" altLang="zh-CN" sz="1100"/>
          </a:p>
          <a:p>
            <a:r>
              <a:rPr lang="en-US" altLang="zh-CN" sz="1000"/>
              <a:t>Use Diagram Library to search diagram</a:t>
            </a:r>
            <a:endParaRPr lang="zh-CN" altLang="en-US" sz="1000" dirty="0"/>
          </a:p>
        </p:txBody>
      </p:sp>
      <p:sp>
        <p:nvSpPr>
          <p:cNvPr id="350" name="椭圆 349"/>
          <p:cNvSpPr/>
          <p:nvPr/>
        </p:nvSpPr>
        <p:spPr>
          <a:xfrm>
            <a:off x="1109408" y="1380744"/>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endParaRPr lang="zh-CN" altLang="en-US" sz="1400" dirty="0"/>
          </a:p>
        </p:txBody>
      </p:sp>
      <p:sp>
        <p:nvSpPr>
          <p:cNvPr id="352" name="椭圆 351"/>
          <p:cNvSpPr/>
          <p:nvPr/>
        </p:nvSpPr>
        <p:spPr>
          <a:xfrm>
            <a:off x="4493791" y="1380744"/>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2</a:t>
            </a:r>
            <a:endParaRPr lang="zh-CN" altLang="en-US" sz="1400" dirty="0"/>
          </a:p>
        </p:txBody>
      </p:sp>
      <p:sp>
        <p:nvSpPr>
          <p:cNvPr id="353" name="文本框 352"/>
          <p:cNvSpPr txBox="1"/>
          <p:nvPr/>
        </p:nvSpPr>
        <p:spPr>
          <a:xfrm>
            <a:off x="4780539" y="1297039"/>
            <a:ext cx="6355900" cy="415498"/>
          </a:xfrm>
          <a:prstGeom prst="rect">
            <a:avLst/>
          </a:prstGeom>
          <a:noFill/>
        </p:spPr>
        <p:txBody>
          <a:bodyPr wrap="square" rtlCol="0" anchor="ctr">
            <a:spAutoFit/>
          </a:bodyPr>
          <a:lstStyle/>
          <a:p>
            <a:r>
              <a:rPr lang="zh-CN" altLang="en-US" sz="1100" dirty="0"/>
              <a:t>选择图示插入当前</a:t>
            </a:r>
            <a:r>
              <a:rPr lang="en-US" altLang="zh-CN" sz="1100" dirty="0"/>
              <a:t>PPT</a:t>
            </a:r>
            <a:r>
              <a:rPr lang="zh-CN" altLang="en-US" sz="1100" dirty="0"/>
              <a:t>主题，编辑修改文字，替换图标或</a:t>
            </a:r>
            <a:r>
              <a:rPr lang="zh-CN" altLang="en-US" sz="1100"/>
              <a:t>填充图片</a:t>
            </a:r>
            <a:endParaRPr lang="en-US" altLang="zh-CN" sz="1100"/>
          </a:p>
          <a:p>
            <a:r>
              <a:rPr lang="en-US" altLang="zh-CN" sz="1000"/>
              <a:t>Click to insert diagram into current presentation, edit text, replace icon or fill pictures.</a:t>
            </a:r>
            <a:endParaRPr lang="zh-CN" altLang="en-US" sz="1000" dirty="0"/>
          </a:p>
        </p:txBody>
      </p:sp>
      <p:sp>
        <p:nvSpPr>
          <p:cNvPr id="354" name="文本框 353"/>
          <p:cNvSpPr txBox="1"/>
          <p:nvPr/>
        </p:nvSpPr>
        <p:spPr>
          <a:xfrm>
            <a:off x="2674621" y="2388910"/>
            <a:ext cx="1102172" cy="423321"/>
          </a:xfrm>
          <a:prstGeom prst="rect">
            <a:avLst/>
          </a:prstGeom>
          <a:noFill/>
        </p:spPr>
        <p:txBody>
          <a:bodyPr wrap="square" rtlCol="0" anchor="ctr">
            <a:spAutoFit/>
          </a:bodyPr>
          <a:lstStyle/>
          <a:p>
            <a:pPr algn="ctr"/>
            <a:r>
              <a:rPr lang="zh-CN" altLang="en-US" sz="1100" dirty="0"/>
              <a:t>获取</a:t>
            </a:r>
            <a:r>
              <a:rPr lang="zh-CN" altLang="en-US" sz="1100"/>
              <a:t>更多帮助</a:t>
            </a:r>
            <a:endParaRPr lang="en-US" altLang="zh-CN" sz="1100"/>
          </a:p>
          <a:p>
            <a:pPr algn="ctr"/>
            <a:r>
              <a:rPr lang="en-US" altLang="zh-CN" sz="1051"/>
              <a:t>Get more help</a:t>
            </a:r>
            <a:endParaRPr lang="zh-CN" altLang="en-US" sz="1051" dirty="0"/>
          </a:p>
        </p:txBody>
      </p:sp>
      <p:sp>
        <p:nvSpPr>
          <p:cNvPr id="355" name="矩形 354"/>
          <p:cNvSpPr/>
          <p:nvPr/>
        </p:nvSpPr>
        <p:spPr>
          <a:xfrm>
            <a:off x="8979613" y="1"/>
            <a:ext cx="2540875" cy="1023807"/>
          </a:xfrm>
          <a:prstGeom prst="rect">
            <a:avLst/>
          </a:prstGeom>
          <a:solidFill>
            <a:schemeClr val="bg1">
              <a:lumMod val="95000"/>
            </a:schemeClr>
          </a:solidFill>
          <a:ln w="12700">
            <a:solidFill>
              <a:srgbClr val="CC4A4A"/>
            </a:solidFill>
            <a:prstDash val="sysDash"/>
          </a:ln>
        </p:spPr>
        <p:txBody>
          <a:bodyPr wrap="square" lIns="91440" tIns="91440" rIns="91440" bIns="91440" rtlCol="0" anchor="ctr">
            <a:noAutofit/>
          </a:bodyPr>
          <a:lstStyle/>
          <a:p>
            <a:pPr>
              <a:lnSpc>
                <a:spcPct val="120000"/>
              </a:lnSpc>
            </a:pPr>
            <a:r>
              <a:rPr lang="en-US" altLang="zh-CN" sz="1051" b="1" dirty="0">
                <a:solidFill>
                  <a:srgbClr val="5F5F5F"/>
                </a:solidFill>
              </a:rPr>
              <a:t>Note:</a:t>
            </a:r>
          </a:p>
          <a:p>
            <a:pPr>
              <a:lnSpc>
                <a:spcPct val="120000"/>
              </a:lnSpc>
            </a:pPr>
            <a:r>
              <a:rPr lang="zh-CN" altLang="en-US" sz="1051" dirty="0">
                <a:solidFill>
                  <a:srgbClr val="5F5F5F"/>
                </a:solidFill>
              </a:rPr>
              <a:t>本页为主题使用说明页，使用时请删除本</a:t>
            </a:r>
            <a:r>
              <a:rPr lang="zh-CN" altLang="en-US" sz="1051">
                <a:solidFill>
                  <a:srgbClr val="5F5F5F"/>
                </a:solidFill>
              </a:rPr>
              <a:t>页内容。</a:t>
            </a:r>
            <a:endParaRPr lang="en-US" altLang="zh-CN" sz="1051">
              <a:solidFill>
                <a:srgbClr val="5F5F5F"/>
              </a:solidFill>
            </a:endParaRPr>
          </a:p>
          <a:p>
            <a:pPr>
              <a:lnSpc>
                <a:spcPct val="120000"/>
              </a:lnSpc>
            </a:pPr>
            <a:r>
              <a:rPr lang="en-US" altLang="zh-CN" sz="1051">
                <a:solidFill>
                  <a:srgbClr val="5F5F5F"/>
                </a:solidFill>
              </a:rPr>
              <a:t>This is a instruction for theme, please delete this slide before presentaion.</a:t>
            </a:r>
            <a:endParaRPr lang="zh-CN" altLang="en-US" sz="1051" dirty="0">
              <a:solidFill>
                <a:srgbClr val="5F5F5F"/>
              </a:solidFill>
            </a:endParaRPr>
          </a:p>
        </p:txBody>
      </p:sp>
      <p:grpSp>
        <p:nvGrpSpPr>
          <p:cNvPr id="195" name="图形 16">
            <a:extLst>
              <a:ext uri="{FF2B5EF4-FFF2-40B4-BE49-F238E27FC236}">
                <a16:creationId xmlns:a16="http://schemas.microsoft.com/office/drawing/2014/main" id="{B01F4E16-0C10-4EC4-8A41-53B393FD2E7B}"/>
              </a:ext>
            </a:extLst>
          </p:cNvPr>
          <p:cNvGrpSpPr/>
          <p:nvPr/>
        </p:nvGrpSpPr>
        <p:grpSpPr>
          <a:xfrm flipH="1">
            <a:off x="3225513" y="2025825"/>
            <a:ext cx="181555" cy="389705"/>
            <a:chOff x="9957013" y="1703908"/>
            <a:chExt cx="215194" cy="491360"/>
          </a:xfrm>
        </p:grpSpPr>
        <p:sp>
          <p:nvSpPr>
            <p:cNvPr id="196" name="Freeform: Shape 195">
              <a:extLst>
                <a:ext uri="{FF2B5EF4-FFF2-40B4-BE49-F238E27FC236}">
                  <a16:creationId xmlns:a16="http://schemas.microsoft.com/office/drawing/2014/main" id="{5D4E8461-AFC3-4BD3-9434-5D62260C034A}"/>
                </a:ext>
              </a:extLst>
            </p:cNvPr>
            <p:cNvSpPr/>
            <p:nvPr/>
          </p:nvSpPr>
          <p:spPr>
            <a:xfrm>
              <a:off x="9957013" y="1705589"/>
              <a:ext cx="41246" cy="270786"/>
            </a:xfrm>
            <a:custGeom>
              <a:avLst/>
              <a:gdLst/>
              <a:ahLst/>
              <a:cxnLst/>
              <a:rect l="0" t="0" r="0" b="0"/>
              <a:pathLst>
                <a:path w="41245" h="270785">
                  <a:moveTo>
                    <a:pt x="33714" y="829"/>
                  </a:moveTo>
                  <a:cubicBezTo>
                    <a:pt x="11477" y="88342"/>
                    <a:pt x="359" y="178544"/>
                    <a:pt x="0" y="268925"/>
                  </a:cubicBezTo>
                  <a:cubicBezTo>
                    <a:pt x="0" y="271257"/>
                    <a:pt x="8428" y="274126"/>
                    <a:pt x="8428" y="271257"/>
                  </a:cubicBezTo>
                  <a:cubicBezTo>
                    <a:pt x="8608" y="181234"/>
                    <a:pt x="19905" y="91390"/>
                    <a:pt x="41963" y="4237"/>
                  </a:cubicBezTo>
                  <a:cubicBezTo>
                    <a:pt x="42680" y="1547"/>
                    <a:pt x="34252" y="-1502"/>
                    <a:pt x="33714" y="829"/>
                  </a:cubicBezTo>
                  <a:lnTo>
                    <a:pt x="33714" y="829"/>
                  </a:lnTo>
                  <a:close/>
                </a:path>
              </a:pathLst>
            </a:custGeom>
            <a:solidFill>
              <a:schemeClr val="tx1"/>
            </a:solidFill>
            <a:ln w="12700" cap="flat">
              <a:solidFill>
                <a:schemeClr val="tx1"/>
              </a:solidFill>
              <a:prstDash val="solid"/>
              <a:miter/>
            </a:ln>
          </p:spPr>
          <p:txBody>
            <a:bodyPr/>
            <a:lstStyle/>
            <a:p>
              <a:endParaRPr lang="zh-CN" altLang="en-US"/>
            </a:p>
          </p:txBody>
        </p:sp>
        <p:sp>
          <p:nvSpPr>
            <p:cNvPr id="197" name="Freeform: Shape 196">
              <a:extLst>
                <a:ext uri="{FF2B5EF4-FFF2-40B4-BE49-F238E27FC236}">
                  <a16:creationId xmlns:a16="http://schemas.microsoft.com/office/drawing/2014/main" id="{62F93730-82B7-4006-9BD8-4D2DCA55CBD7}"/>
                </a:ext>
              </a:extLst>
            </p:cNvPr>
            <p:cNvSpPr/>
            <p:nvPr/>
          </p:nvSpPr>
          <p:spPr>
            <a:xfrm>
              <a:off x="9990868" y="1703841"/>
              <a:ext cx="172155" cy="129116"/>
            </a:xfrm>
            <a:custGeom>
              <a:avLst/>
              <a:gdLst/>
              <a:ahLst/>
              <a:cxnLst/>
              <a:rect l="0" t="0" r="0" b="0"/>
              <a:pathLst>
                <a:path w="172155" h="129116">
                  <a:moveTo>
                    <a:pt x="2011" y="7420"/>
                  </a:moveTo>
                  <a:cubicBezTo>
                    <a:pt x="57065" y="48128"/>
                    <a:pt x="112298" y="88835"/>
                    <a:pt x="167352" y="129543"/>
                  </a:cubicBezTo>
                  <a:cubicBezTo>
                    <a:pt x="171835" y="132950"/>
                    <a:pt x="175780" y="126494"/>
                    <a:pt x="171297" y="123087"/>
                  </a:cubicBezTo>
                  <a:cubicBezTo>
                    <a:pt x="116064" y="82379"/>
                    <a:pt x="61010" y="41672"/>
                    <a:pt x="5956" y="964"/>
                  </a:cubicBezTo>
                  <a:cubicBezTo>
                    <a:pt x="1294" y="-2443"/>
                    <a:pt x="-2472" y="4013"/>
                    <a:pt x="2011" y="7420"/>
                  </a:cubicBezTo>
                  <a:lnTo>
                    <a:pt x="2011" y="7420"/>
                  </a:lnTo>
                  <a:close/>
                </a:path>
              </a:pathLst>
            </a:custGeom>
            <a:solidFill>
              <a:schemeClr val="tx1"/>
            </a:solidFill>
            <a:ln w="12700" cap="flat">
              <a:solidFill>
                <a:schemeClr val="tx1"/>
              </a:solidFill>
              <a:prstDash val="solid"/>
              <a:miter/>
            </a:ln>
          </p:spPr>
          <p:txBody>
            <a:bodyPr/>
            <a:lstStyle/>
            <a:p>
              <a:endParaRPr lang="zh-CN" altLang="en-US"/>
            </a:p>
          </p:txBody>
        </p:sp>
        <p:sp>
          <p:nvSpPr>
            <p:cNvPr id="198" name="Freeform: Shape 197">
              <a:extLst>
                <a:ext uri="{FF2B5EF4-FFF2-40B4-BE49-F238E27FC236}">
                  <a16:creationId xmlns:a16="http://schemas.microsoft.com/office/drawing/2014/main" id="{E9BF702A-0680-40BC-BBBC-CE956AA0699E}"/>
                </a:ext>
              </a:extLst>
            </p:cNvPr>
            <p:cNvSpPr/>
            <p:nvPr/>
          </p:nvSpPr>
          <p:spPr>
            <a:xfrm>
              <a:off x="9990365" y="1706888"/>
              <a:ext cx="181122" cy="487773"/>
            </a:xfrm>
            <a:custGeom>
              <a:avLst/>
              <a:gdLst/>
              <a:ahLst/>
              <a:cxnLst/>
              <a:rect l="0" t="0" r="0" b="0"/>
              <a:pathLst>
                <a:path w="181121" h="487773">
                  <a:moveTo>
                    <a:pt x="3" y="965"/>
                  </a:moveTo>
                  <a:cubicBezTo>
                    <a:pt x="5203" y="33782"/>
                    <a:pt x="24391" y="63909"/>
                    <a:pt x="38738" y="93319"/>
                  </a:cubicBezTo>
                  <a:cubicBezTo>
                    <a:pt x="53443" y="123626"/>
                    <a:pt x="67968" y="153932"/>
                    <a:pt x="81597" y="184597"/>
                  </a:cubicBezTo>
                  <a:cubicBezTo>
                    <a:pt x="109214" y="246107"/>
                    <a:pt x="133961" y="309231"/>
                    <a:pt x="151535" y="374327"/>
                  </a:cubicBezTo>
                  <a:cubicBezTo>
                    <a:pt x="161578" y="411268"/>
                    <a:pt x="169109" y="448748"/>
                    <a:pt x="173593" y="486766"/>
                  </a:cubicBezTo>
                  <a:cubicBezTo>
                    <a:pt x="173772" y="488738"/>
                    <a:pt x="182738" y="488200"/>
                    <a:pt x="182559" y="487124"/>
                  </a:cubicBezTo>
                  <a:cubicBezTo>
                    <a:pt x="166240" y="352449"/>
                    <a:pt x="111904" y="226560"/>
                    <a:pt x="53443" y="105513"/>
                  </a:cubicBezTo>
                  <a:cubicBezTo>
                    <a:pt x="45373" y="88656"/>
                    <a:pt x="37124" y="71979"/>
                    <a:pt x="28875" y="55122"/>
                  </a:cubicBezTo>
                  <a:cubicBezTo>
                    <a:pt x="20446" y="37907"/>
                    <a:pt x="12197" y="20512"/>
                    <a:pt x="9148" y="1324"/>
                  </a:cubicBezTo>
                  <a:cubicBezTo>
                    <a:pt x="8610" y="-649"/>
                    <a:pt x="-177" y="-111"/>
                    <a:pt x="3" y="965"/>
                  </a:cubicBezTo>
                  <a:lnTo>
                    <a:pt x="3" y="965"/>
                  </a:lnTo>
                  <a:close/>
                </a:path>
              </a:pathLst>
            </a:custGeom>
            <a:solidFill>
              <a:schemeClr val="tx1"/>
            </a:solidFill>
            <a:ln w="12700" cap="flat">
              <a:solidFill>
                <a:schemeClr val="tx1"/>
              </a:solidFill>
              <a:prstDash val="solid"/>
              <a:miter/>
            </a:ln>
          </p:spPr>
          <p:txBody>
            <a:bodyPr/>
            <a:lstStyle/>
            <a:p>
              <a:endParaRPr lang="zh-CN" altLang="en-US"/>
            </a:p>
          </p:txBody>
        </p:sp>
      </p:grpSp>
      <p:sp>
        <p:nvSpPr>
          <p:cNvPr id="200" name="직사각형 45">
            <a:extLst>
              <a:ext uri="{FF2B5EF4-FFF2-40B4-BE49-F238E27FC236}">
                <a16:creationId xmlns:a16="http://schemas.microsoft.com/office/drawing/2014/main" id="{9EF3CA65-FB3F-47A3-BCF1-23E3EE554F5F}"/>
              </a:ext>
            </a:extLst>
          </p:cNvPr>
          <p:cNvSpPr/>
          <p:nvPr/>
        </p:nvSpPr>
        <p:spPr>
          <a:xfrm>
            <a:off x="695325" y="1028700"/>
            <a:ext cx="10825163"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ustDataLst>
      <p:tags r:id="rId1"/>
    </p:custDataLst>
    <p:extLst>
      <p:ext uri="{BB962C8B-B14F-4D97-AF65-F5344CB8AC3E}">
        <p14:creationId xmlns:p14="http://schemas.microsoft.com/office/powerpoint/2010/main" val="2183302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合 3"/>
          <p:cNvGrpSpPr/>
          <p:nvPr/>
        </p:nvGrpSpPr>
        <p:grpSpPr>
          <a:xfrm>
            <a:off x="669925" y="3648073"/>
            <a:ext cx="10850563" cy="2495553"/>
            <a:chOff x="3012141" y="1290918"/>
            <a:chExt cx="6122894" cy="3440782"/>
          </a:xfrm>
        </p:grpSpPr>
        <p:sp>
          <p:nvSpPr>
            <p:cNvPr id="2" name="矩形 1"/>
            <p:cNvSpPr/>
            <p:nvPr/>
          </p:nvSpPr>
          <p:spPr>
            <a:xfrm>
              <a:off x="3012141" y="1748117"/>
              <a:ext cx="6122894" cy="2983583"/>
            </a:xfrm>
            <a:prstGeom prst="rect">
              <a:avLst/>
            </a:prstGeom>
            <a:ln w="3175">
              <a:solidFill>
                <a:srgbClr val="000000"/>
              </a:solidFill>
            </a:ln>
          </p:spPr>
          <p:txBody>
            <a:bodyPr wrap="square">
              <a:noAutofit/>
            </a:bodyPr>
            <a:lstStyle/>
            <a:p>
              <a:pPr>
                <a:lnSpc>
                  <a:spcPct val="150000"/>
                </a:lnSpc>
              </a:pPr>
              <a:r>
                <a:rPr lang="zh-CN" altLang="en-US" sz="700">
                  <a:latin typeface="Arial" panose="020B0604020202020204" pitchFamily="34" charset="0"/>
                  <a:ea typeface="微软雅黑" panose="020B0503020204020204" pitchFamily="34" charset="-122"/>
                  <a:sym typeface="Arial" panose="020B0604020202020204" pitchFamily="34" charset="0"/>
                </a:rPr>
                <a:t>本素材由</a:t>
              </a:r>
              <a:r>
                <a:rPr lang="en-US" altLang="zh-CN" sz="700">
                  <a:latin typeface="Arial" panose="020B0604020202020204" pitchFamily="34" charset="0"/>
                  <a:ea typeface="微软雅黑" panose="020B0503020204020204" pitchFamily="34" charset="-122"/>
                  <a:sym typeface="Arial" panose="020B0604020202020204" pitchFamily="34" charset="0"/>
                </a:rPr>
                <a:t>iSlide™ </a:t>
              </a:r>
              <a:r>
                <a:rPr lang="zh-CN" altLang="en-US" sz="700">
                  <a:latin typeface="Arial" panose="020B0604020202020204" pitchFamily="34" charset="0"/>
                  <a:ea typeface="微软雅黑" panose="020B0503020204020204" pitchFamily="34" charset="-122"/>
                  <a:sym typeface="Arial" panose="020B0604020202020204" pitchFamily="34" charset="0"/>
                </a:rPr>
                <a:t>提供</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iSlide™</a:t>
              </a:r>
              <a:r>
                <a:rPr lang="zh-CN" altLang="en-US" sz="700">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尊重知识产权并注重保护用户享有的各项权利。郑重提醒您：</a:t>
              </a:r>
            </a:p>
            <a:p>
              <a:pPr>
                <a:lnSpc>
                  <a:spcPct val="150000"/>
                </a:lnSpc>
              </a:pPr>
              <a:endParaRPr lang="zh-CN" altLang="en-US" sz="70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iSlide™</a:t>
              </a:r>
              <a:r>
                <a:rPr lang="zh-CN" altLang="en-US" sz="700">
                  <a:latin typeface="Arial" panose="020B0604020202020204" pitchFamily="34" charset="0"/>
                  <a:ea typeface="微软雅黑" panose="020B0503020204020204" pitchFamily="34" charset="-122"/>
                  <a:sym typeface="Arial" panose="020B0604020202020204" pitchFamily="34" charset="0"/>
                </a:rPr>
                <a:t>插件中提供的任何信息内容的所有权、知识产权归其原始权利人或权利受让人所有，您免费</a:t>
              </a:r>
              <a:r>
                <a:rPr lang="en-US" altLang="zh-CN" sz="700">
                  <a:latin typeface="Arial" panose="020B0604020202020204" pitchFamily="34" charset="0"/>
                  <a:ea typeface="微软雅黑" panose="020B0503020204020204" pitchFamily="34" charset="-122"/>
                  <a:sym typeface="Arial" panose="020B0604020202020204" pitchFamily="34" charset="0"/>
                </a:rPr>
                <a:t>/</a:t>
              </a:r>
              <a:r>
                <a:rPr lang="zh-CN" altLang="en-US" sz="700">
                  <a:latin typeface="Arial" panose="020B0604020202020204" pitchFamily="34" charset="0"/>
                  <a:ea typeface="微软雅黑" panose="020B0503020204020204" pitchFamily="34" charset="-122"/>
                  <a:sym typeface="Arial" panose="020B0604020202020204" pitchFamily="34" charset="0"/>
                </a:rPr>
                <a:t>购买获得的是信息内容的使用权，并受下述条款的约束；</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1. </a:t>
              </a:r>
              <a:r>
                <a:rPr lang="zh-CN" altLang="en-US" sz="700">
                  <a:latin typeface="Arial" panose="020B0604020202020204" pitchFamily="34" charset="0"/>
                  <a:ea typeface="微软雅黑" panose="020B0503020204020204" pitchFamily="34" charset="-122"/>
                  <a:sym typeface="Arial" panose="020B0604020202020204" pitchFamily="34" charset="0"/>
                </a:rPr>
                <a:t>您仅可以个人非商业用途使用该等信息内容，不可将信息内容的全部或部分用于出售，或以出租、出借、转让、分销、发布等其他任何方式供他人使用；</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2. </a:t>
              </a:r>
              <a:r>
                <a:rPr lang="zh-CN" altLang="en-US" sz="700">
                  <a:latin typeface="Arial" panose="020B0604020202020204" pitchFamily="34" charset="0"/>
                  <a:ea typeface="微软雅黑" panose="020B0503020204020204" pitchFamily="34" charset="-122"/>
                  <a:sym typeface="Arial" panose="020B0604020202020204" pitchFamily="34" charset="0"/>
                </a:rPr>
                <a:t>禁止在接入互联网或移动互联网的任何网站、平台、应用或程序上以任何方式为他人提供</a:t>
              </a:r>
              <a:r>
                <a:rPr lang="en-US" altLang="zh-CN" sz="700">
                  <a:latin typeface="Arial" panose="020B0604020202020204" pitchFamily="34" charset="0"/>
                  <a:ea typeface="微软雅黑" panose="020B0503020204020204" pitchFamily="34" charset="-122"/>
                  <a:sym typeface="Arial" panose="020B0604020202020204" pitchFamily="34" charset="0"/>
                </a:rPr>
                <a:t>iSlide™</a:t>
              </a:r>
              <a:r>
                <a:rPr lang="zh-CN" altLang="en-US" sz="700">
                  <a:latin typeface="Arial" panose="020B0604020202020204" pitchFamily="34" charset="0"/>
                  <a:ea typeface="微软雅黑" panose="020B0503020204020204" pitchFamily="34" charset="-122"/>
                  <a:sym typeface="Arial" panose="020B0604020202020204" pitchFamily="34" charset="0"/>
                </a:rPr>
                <a:t>插件资源内容的下载。</a:t>
              </a:r>
            </a:p>
            <a:p>
              <a:pPr>
                <a:lnSpc>
                  <a:spcPct val="150000"/>
                </a:lnSpc>
              </a:pPr>
              <a:endParaRPr lang="zh-CN" altLang="en-US" sz="70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The resource is supplied by iSlide™.</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Solemnly remind you:</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 </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The ownership and intellectual property of the resources supplied in iSlide Add-in belongs to its owner or the assignee of this ownership. you only acquired the usage of the resources supplied in iSlide Add-in, as well as respected the following restrain terms:</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1.You are only allowed to use such resource for personal and non-commercial aim, not allowed to use such resource or part of it for the sale; or rent, lend, transfer to others; or distribution or release it in any way.</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2.You are not permitted to provide the resource of iSlide Add-in in any website, platform, application access to the Internet or mobile Internet.</a:t>
              </a:r>
              <a:endParaRPr lang="zh-CN" altLang="en-US" sz="7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3012141" y="1290918"/>
              <a:ext cx="6122894" cy="457200"/>
            </a:xfrm>
            <a:prstGeom prst="rect">
              <a:avLst/>
            </a:prstGeom>
            <a:solidFill>
              <a:srgbClr val="00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1" b="1" dirty="0">
                  <a:solidFill>
                    <a:schemeClr val="bg1"/>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1051" b="1" dirty="0">
                  <a:solidFill>
                    <a:schemeClr val="bg1"/>
                  </a:solidFill>
                  <a:latin typeface="Arial" panose="020B0604020202020204" pitchFamily="34" charset="0"/>
                  <a:ea typeface="微软雅黑" panose="020B0503020204020204" pitchFamily="34" charset="-122"/>
                  <a:sym typeface="Arial" panose="020B0604020202020204" pitchFamily="34" charset="0"/>
                </a:rPr>
                <a:t>版权声明  </a:t>
              </a:r>
              <a:r>
                <a:rPr lang="en-US" altLang="zh-CN" sz="1051" b="1" dirty="0">
                  <a:solidFill>
                    <a:schemeClr val="bg1"/>
                  </a:solidFill>
                  <a:latin typeface="Arial" panose="020B0604020202020204" pitchFamily="34" charset="0"/>
                  <a:ea typeface="微软雅黑" panose="020B0503020204020204" pitchFamily="34" charset="-122"/>
                  <a:sym typeface="Arial" panose="020B0604020202020204" pitchFamily="34" charset="0"/>
                </a:rPr>
                <a:t>COPYRIGHT NOTICE</a:t>
              </a:r>
              <a:endParaRPr lang="zh-CN" altLang="en-US" sz="1051"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p:cNvGrpSpPr/>
          <p:nvPr/>
        </p:nvGrpSpPr>
        <p:grpSpPr>
          <a:xfrm>
            <a:off x="669926" y="1070043"/>
            <a:ext cx="8400484" cy="1816466"/>
            <a:chOff x="669925" y="1407459"/>
            <a:chExt cx="6910793" cy="1494346"/>
          </a:xfrm>
        </p:grpSpPr>
        <p:grpSp>
          <p:nvGrpSpPr>
            <p:cNvPr id="53" name="组合 52"/>
            <p:cNvGrpSpPr/>
            <p:nvPr/>
          </p:nvGrpSpPr>
          <p:grpSpPr>
            <a:xfrm>
              <a:off x="2876287" y="1459006"/>
              <a:ext cx="2921742" cy="1352429"/>
              <a:chOff x="2778687" y="1674159"/>
              <a:chExt cx="2921742" cy="1352429"/>
            </a:xfrm>
          </p:grpSpPr>
          <p:sp>
            <p:nvSpPr>
              <p:cNvPr id="6" name="矩形 189">
                <a:extLst>
                  <a:ext uri="{FF2B5EF4-FFF2-40B4-BE49-F238E27FC236}">
                    <a16:creationId xmlns:a16="http://schemas.microsoft.com/office/drawing/2014/main" id="{E11B21E5-87C3-4A0F-A0B2-426429946647}"/>
                  </a:ext>
                </a:extLst>
              </p:cNvPr>
              <p:cNvSpPr/>
              <p:nvPr userDrawn="1"/>
            </p:nvSpPr>
            <p:spPr>
              <a:xfrm>
                <a:off x="2778687" y="2760731"/>
                <a:ext cx="2744808" cy="265857"/>
              </a:xfrm>
              <a:prstGeom prst="rect">
                <a:avLst/>
              </a:prstGeom>
              <a:noFill/>
              <a:ln>
                <a:noFill/>
              </a:ln>
            </p:spPr>
            <p:txBody>
              <a:bodyPr wrap="square" anchor="ctr">
                <a:spAutoFit/>
              </a:bodyPr>
              <a:lstStyle/>
              <a:p>
                <a:pPr defTabSz="914354">
                  <a:lnSpc>
                    <a:spcPct val="15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hlinkClick r:id="rId4"/>
                  </a:rPr>
                  <a:t>www.islide.cc</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190">
                <a:extLst>
                  <a:ext uri="{FF2B5EF4-FFF2-40B4-BE49-F238E27FC236}">
                    <a16:creationId xmlns:a16="http://schemas.microsoft.com/office/drawing/2014/main" id="{F6B4E7DB-04C4-441F-B446-AB4FF9C0647B}"/>
                  </a:ext>
                </a:extLst>
              </p:cNvPr>
              <p:cNvSpPr/>
              <p:nvPr/>
            </p:nvSpPr>
            <p:spPr>
              <a:xfrm>
                <a:off x="2778687" y="1674159"/>
                <a:ext cx="2921742" cy="911512"/>
              </a:xfrm>
              <a:prstGeom prst="rect">
                <a:avLst/>
              </a:prstGeom>
              <a:noFill/>
              <a:ln>
                <a:noFill/>
              </a:ln>
            </p:spPr>
            <p:txBody>
              <a:bodyPr wrap="square" anchor="t">
                <a:spAutoFit/>
              </a:bodyPr>
              <a:lstStyle/>
              <a:p>
                <a:pPr defTabSz="914354">
                  <a:lnSpc>
                    <a:spcPct val="12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PPT</a:t>
                </a:r>
                <a:r>
                  <a:rPr lang="zh-CN" altLang="en-US" sz="1000" dirty="0">
                    <a:latin typeface="Arial" panose="020B0604020202020204" pitchFamily="34" charset="0"/>
                    <a:ea typeface="微软雅黑" panose="020B0503020204020204" pitchFamily="34" charset="-122"/>
                    <a:sym typeface="Arial" panose="020B0604020202020204" pitchFamily="34" charset="0"/>
                  </a:rPr>
                  <a:t>“一键”美化神器</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354">
                  <a:lnSpc>
                    <a:spcPct val="12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10</a:t>
                </a:r>
                <a:r>
                  <a:rPr lang="zh-CN" altLang="en-US" sz="1000" dirty="0">
                    <a:latin typeface="Arial" panose="020B0604020202020204" pitchFamily="34" charset="0"/>
                    <a:ea typeface="微软雅黑" panose="020B0503020204020204" pitchFamily="34" charset="-122"/>
                    <a:sym typeface="Arial" panose="020B0604020202020204" pitchFamily="34" charset="0"/>
                  </a:rPr>
                  <a:t>万</a:t>
                </a:r>
                <a:r>
                  <a:rPr lang="en-US" altLang="zh-CN" sz="1000" dirty="0">
                    <a:latin typeface="Arial" panose="020B0604020202020204" pitchFamily="34" charset="0"/>
                    <a:ea typeface="微软雅黑" panose="020B0503020204020204" pitchFamily="34" charset="-122"/>
                    <a:sym typeface="Arial" panose="020B0604020202020204" pitchFamily="34" charset="0"/>
                  </a:rPr>
                  <a:t>+</a:t>
                </a:r>
                <a:r>
                  <a:rPr lang="zh-CN" altLang="en-US" sz="1000" dirty="0">
                    <a:latin typeface="Arial" panose="020B0604020202020204" pitchFamily="34" charset="0"/>
                    <a:ea typeface="微软雅黑" panose="020B0503020204020204" pitchFamily="34" charset="-122"/>
                    <a:sym typeface="Arial" panose="020B0604020202020204" pitchFamily="34" charset="0"/>
                  </a:rPr>
                  <a:t>专业</a:t>
                </a:r>
                <a:r>
                  <a:rPr lang="en-US" altLang="zh-CN" sz="1000" dirty="0">
                    <a:latin typeface="Arial" panose="020B0604020202020204" pitchFamily="34" charset="0"/>
                    <a:ea typeface="微软雅黑" panose="020B0503020204020204" pitchFamily="34" charset="-122"/>
                    <a:sym typeface="Arial" panose="020B0604020202020204" pitchFamily="34" charset="0"/>
                  </a:rPr>
                  <a:t>PPT</a:t>
                </a:r>
                <a:r>
                  <a:rPr lang="zh-CN" altLang="en-US" sz="1000" dirty="0">
                    <a:latin typeface="Arial" panose="020B0604020202020204" pitchFamily="34" charset="0"/>
                    <a:ea typeface="微软雅黑" panose="020B0503020204020204" pitchFamily="34" charset="-122"/>
                    <a:sym typeface="Arial" panose="020B0604020202020204" pitchFamily="34" charset="0"/>
                  </a:rPr>
                  <a:t>素材资源下载</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354">
                  <a:lnSpc>
                    <a:spcPct val="120000"/>
                  </a:lnSpc>
                  <a:defRPr/>
                </a:pPr>
                <a:r>
                  <a:rPr lang="zh-CN" altLang="en-US"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让</a:t>
                </a:r>
                <a:r>
                  <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PPT</a:t>
                </a:r>
                <a:r>
                  <a:rPr lang="zh-CN" altLang="en-US"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endParaRPr>
              </a:p>
              <a:p>
                <a:pPr defTabSz="914354">
                  <a:defRPr/>
                </a:pPr>
                <a:endPar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endParaRPr>
              </a:p>
              <a:p>
                <a:pPr defTabSz="914354">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All-In-One PowerPoint Design Add-in</a:t>
                </a:r>
              </a:p>
              <a:p>
                <a:pPr defTabSz="914354">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10W+ Professional PowerPoint Resources</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组合 191">
              <a:extLst>
                <a:ext uri="{FF2B5EF4-FFF2-40B4-BE49-F238E27FC236}">
                  <a16:creationId xmlns:a16="http://schemas.microsoft.com/office/drawing/2014/main" id="{09CAA1F8-63E8-44FC-9F18-DC0ADD996156}"/>
                </a:ext>
              </a:extLst>
            </p:cNvPr>
            <p:cNvGrpSpPr/>
            <p:nvPr userDrawn="1"/>
          </p:nvGrpSpPr>
          <p:grpSpPr>
            <a:xfrm>
              <a:off x="6430517" y="1455686"/>
              <a:ext cx="1150201" cy="1446119"/>
              <a:chOff x="5442346" y="3407733"/>
              <a:chExt cx="1307318" cy="1643655"/>
            </a:xfrm>
          </p:grpSpPr>
          <p:sp>
            <p:nvSpPr>
              <p:cNvPr id="20" name="矩形 211">
                <a:extLst>
                  <a:ext uri="{FF2B5EF4-FFF2-40B4-BE49-F238E27FC236}">
                    <a16:creationId xmlns:a16="http://schemas.microsoft.com/office/drawing/2014/main" id="{68D92CBB-231D-4AE4-947B-C3F91F1B7D2B}"/>
                  </a:ext>
                </a:extLst>
              </p:cNvPr>
              <p:cNvSpPr/>
              <p:nvPr/>
            </p:nvSpPr>
            <p:spPr>
              <a:xfrm>
                <a:off x="5442346" y="4677269"/>
                <a:ext cx="1307318" cy="374119"/>
              </a:xfrm>
              <a:prstGeom prst="rect">
                <a:avLst/>
              </a:prstGeom>
            </p:spPr>
            <p:txBody>
              <a:bodyPr wrap="none">
                <a:spAutoFit/>
              </a:bodyPr>
              <a:lstStyle/>
              <a:p>
                <a:pPr algn="ctr"/>
                <a:r>
                  <a:rPr lang="zh-CN" altLang="en-US" sz="100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关注官方微信公众号</a:t>
                </a:r>
                <a:br>
                  <a:rPr lang="zh-CN" altLang="en-US" sz="100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br>
                <a:r>
                  <a:rPr lang="en-US" altLang="zh-CN" sz="100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Follow us on WeChat</a:t>
                </a:r>
              </a:p>
            </p:txBody>
          </p:sp>
          <p:grpSp>
            <p:nvGrpSpPr>
              <p:cNvPr id="21" name="组合 212">
                <a:extLst>
                  <a:ext uri="{FF2B5EF4-FFF2-40B4-BE49-F238E27FC236}">
                    <a16:creationId xmlns:a16="http://schemas.microsoft.com/office/drawing/2014/main" id="{8E090252-FF3F-4FE6-BD2E-DE0CD02DCE7F}"/>
                  </a:ext>
                </a:extLst>
              </p:cNvPr>
              <p:cNvGrpSpPr/>
              <p:nvPr userDrawn="1"/>
            </p:nvGrpSpPr>
            <p:grpSpPr>
              <a:xfrm>
                <a:off x="5461230" y="3407733"/>
                <a:ext cx="1269538" cy="1269537"/>
                <a:chOff x="4693653" y="1484781"/>
                <a:chExt cx="2329760" cy="2329758"/>
              </a:xfrm>
            </p:grpSpPr>
            <p:pic>
              <p:nvPicPr>
                <p:cNvPr id="22" name="图片 213">
                  <a:extLst>
                    <a:ext uri="{FF2B5EF4-FFF2-40B4-BE49-F238E27FC236}">
                      <a16:creationId xmlns:a16="http://schemas.microsoft.com/office/drawing/2014/main" id="{251B0087-49CC-4609-B59A-E73569F67AB5}"/>
                    </a:ext>
                  </a:extLst>
                </p:cNvPr>
                <p:cNvPicPr>
                  <a:picLocks noChangeAspect="1"/>
                </p:cNvPicPr>
                <p:nvPr/>
              </p:nvPicPr>
              <p:blipFill>
                <a:blip r:embed="rId5"/>
                <a:stretch>
                  <a:fillRect/>
                </a:stretch>
              </p:blipFill>
              <p:spPr>
                <a:xfrm>
                  <a:off x="4693653" y="1484781"/>
                  <a:ext cx="2329760" cy="2329758"/>
                </a:xfrm>
                <a:prstGeom prst="rect">
                  <a:avLst/>
                </a:prstGeom>
              </p:spPr>
            </p:pic>
            <p:grpSp>
              <p:nvGrpSpPr>
                <p:cNvPr id="23" name="组合 214">
                  <a:extLst>
                    <a:ext uri="{FF2B5EF4-FFF2-40B4-BE49-F238E27FC236}">
                      <a16:creationId xmlns:a16="http://schemas.microsoft.com/office/drawing/2014/main" id="{D6DFCA6D-6417-41C3-B756-7BA108C4EA1E}"/>
                    </a:ext>
                  </a:extLst>
                </p:cNvPr>
                <p:cNvGrpSpPr/>
                <p:nvPr/>
              </p:nvGrpSpPr>
              <p:grpSpPr>
                <a:xfrm>
                  <a:off x="5497245" y="2228001"/>
                  <a:ext cx="722580" cy="722580"/>
                  <a:chOff x="5758004" y="2227152"/>
                  <a:chExt cx="724278" cy="724278"/>
                </a:xfrm>
              </p:grpSpPr>
              <p:sp>
                <p:nvSpPr>
                  <p:cNvPr id="24" name="圆角矩形 215">
                    <a:extLst>
                      <a:ext uri="{FF2B5EF4-FFF2-40B4-BE49-F238E27FC236}">
                        <a16:creationId xmlns:a16="http://schemas.microsoft.com/office/drawing/2014/main" id="{B32386D7-D668-4C9E-B550-1174E8E14269}"/>
                      </a:ext>
                    </a:extLst>
                  </p:cNvPr>
                  <p:cNvSpPr/>
                  <p:nvPr/>
                </p:nvSpPr>
                <p:spPr>
                  <a:xfrm>
                    <a:off x="5758004" y="2227152"/>
                    <a:ext cx="724278" cy="724278"/>
                  </a:xfrm>
                  <a:prstGeom prst="roundRect">
                    <a:avLst>
                      <a:gd name="adj" fmla="val 70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25" name="圆角矩形 216">
                    <a:extLst>
                      <a:ext uri="{FF2B5EF4-FFF2-40B4-BE49-F238E27FC236}">
                        <a16:creationId xmlns:a16="http://schemas.microsoft.com/office/drawing/2014/main" id="{2161D7A2-4F9C-4A59-8732-F0EED0EBD904}"/>
                      </a:ext>
                    </a:extLst>
                  </p:cNvPr>
                  <p:cNvSpPr/>
                  <p:nvPr/>
                </p:nvSpPr>
                <p:spPr>
                  <a:xfrm>
                    <a:off x="5804041" y="2273189"/>
                    <a:ext cx="632205" cy="632205"/>
                  </a:xfrm>
                  <a:prstGeom prst="roundRect">
                    <a:avLst>
                      <a:gd name="adj" fmla="val 10091"/>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grpSp>
          </p:grpSp>
        </p:grpSp>
        <p:grpSp>
          <p:nvGrpSpPr>
            <p:cNvPr id="9" name="Group 16">
              <a:extLst>
                <a:ext uri="{FF2B5EF4-FFF2-40B4-BE49-F238E27FC236}">
                  <a16:creationId xmlns:a16="http://schemas.microsoft.com/office/drawing/2014/main" id="{8EE6C23D-643B-4EB4-8757-471107AF1EC4}"/>
                </a:ext>
              </a:extLst>
            </p:cNvPr>
            <p:cNvGrpSpPr>
              <a:grpSpLocks noChangeAspect="1"/>
            </p:cNvGrpSpPr>
            <p:nvPr userDrawn="1"/>
          </p:nvGrpSpPr>
          <p:grpSpPr bwMode="auto">
            <a:xfrm>
              <a:off x="669925" y="1518397"/>
              <a:ext cx="1398074" cy="366732"/>
              <a:chOff x="733" y="1345"/>
              <a:chExt cx="6214" cy="1630"/>
            </a:xfrm>
          </p:grpSpPr>
          <p:sp>
            <p:nvSpPr>
              <p:cNvPr id="10" name="AutoShape 15">
                <a:extLst>
                  <a:ext uri="{FF2B5EF4-FFF2-40B4-BE49-F238E27FC236}">
                    <a16:creationId xmlns:a16="http://schemas.microsoft.com/office/drawing/2014/main" id="{8D49F9CF-E999-428E-968D-F616E4915285}"/>
                  </a:ext>
                </a:extLst>
              </p:cNvPr>
              <p:cNvSpPr>
                <a:spLocks noChangeAspect="1" noChangeArrowheads="1" noTextEdit="1"/>
              </p:cNvSpPr>
              <p:nvPr/>
            </p:nvSpPr>
            <p:spPr bwMode="auto">
              <a:xfrm>
                <a:off x="733" y="1345"/>
                <a:ext cx="6214" cy="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17">
                <a:extLst>
                  <a:ext uri="{FF2B5EF4-FFF2-40B4-BE49-F238E27FC236}">
                    <a16:creationId xmlns:a16="http://schemas.microsoft.com/office/drawing/2014/main" id="{26DC3449-AC0C-4796-8A0A-F725CBB5F8E0}"/>
                  </a:ext>
                </a:extLst>
              </p:cNvPr>
              <p:cNvSpPr>
                <a:spLocks/>
              </p:cNvSpPr>
              <p:nvPr/>
            </p:nvSpPr>
            <p:spPr bwMode="auto">
              <a:xfrm>
                <a:off x="735" y="1345"/>
                <a:ext cx="1625" cy="1630"/>
              </a:xfrm>
              <a:custGeom>
                <a:avLst/>
                <a:gdLst>
                  <a:gd name="T0" fmla="*/ 344 w 687"/>
                  <a:gd name="T1" fmla="*/ 687 h 687"/>
                  <a:gd name="T2" fmla="*/ 344 w 687"/>
                  <a:gd name="T3" fmla="*/ 687 h 687"/>
                  <a:gd name="T4" fmla="*/ 0 w 687"/>
                  <a:gd name="T5" fmla="*/ 344 h 687"/>
                  <a:gd name="T6" fmla="*/ 0 w 687"/>
                  <a:gd name="T7" fmla="*/ 344 h 687"/>
                  <a:gd name="T8" fmla="*/ 344 w 687"/>
                  <a:gd name="T9" fmla="*/ 0 h 687"/>
                  <a:gd name="T10" fmla="*/ 344 w 687"/>
                  <a:gd name="T11" fmla="*/ 0 h 687"/>
                  <a:gd name="T12" fmla="*/ 687 w 687"/>
                  <a:gd name="T13" fmla="*/ 344 h 687"/>
                  <a:gd name="T14" fmla="*/ 687 w 687"/>
                  <a:gd name="T15" fmla="*/ 344 h 687"/>
                  <a:gd name="T16" fmla="*/ 344 w 687"/>
                  <a:gd name="T17"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7" h="687">
                    <a:moveTo>
                      <a:pt x="344" y="687"/>
                    </a:moveTo>
                    <a:cubicBezTo>
                      <a:pt x="344" y="687"/>
                      <a:pt x="344" y="687"/>
                      <a:pt x="344" y="687"/>
                    </a:cubicBezTo>
                    <a:cubicBezTo>
                      <a:pt x="155" y="687"/>
                      <a:pt x="0" y="533"/>
                      <a:pt x="0" y="344"/>
                    </a:cubicBezTo>
                    <a:cubicBezTo>
                      <a:pt x="0" y="344"/>
                      <a:pt x="0" y="344"/>
                      <a:pt x="0" y="344"/>
                    </a:cubicBezTo>
                    <a:cubicBezTo>
                      <a:pt x="0" y="155"/>
                      <a:pt x="155" y="0"/>
                      <a:pt x="344" y="0"/>
                    </a:cubicBezTo>
                    <a:cubicBezTo>
                      <a:pt x="344" y="0"/>
                      <a:pt x="344" y="0"/>
                      <a:pt x="344" y="0"/>
                    </a:cubicBezTo>
                    <a:cubicBezTo>
                      <a:pt x="533" y="0"/>
                      <a:pt x="687" y="155"/>
                      <a:pt x="687" y="344"/>
                    </a:cubicBezTo>
                    <a:cubicBezTo>
                      <a:pt x="687" y="344"/>
                      <a:pt x="687" y="344"/>
                      <a:pt x="687" y="344"/>
                    </a:cubicBezTo>
                    <a:cubicBezTo>
                      <a:pt x="687" y="533"/>
                      <a:pt x="533" y="687"/>
                      <a:pt x="344" y="6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8">
                <a:extLst>
                  <a:ext uri="{FF2B5EF4-FFF2-40B4-BE49-F238E27FC236}">
                    <a16:creationId xmlns:a16="http://schemas.microsoft.com/office/drawing/2014/main" id="{F4E43AC4-DF56-4C74-9C04-D7DF5B33504B}"/>
                  </a:ext>
                </a:extLst>
              </p:cNvPr>
              <p:cNvSpPr>
                <a:spLocks noEditPoints="1"/>
              </p:cNvSpPr>
              <p:nvPr/>
            </p:nvSpPr>
            <p:spPr bwMode="auto">
              <a:xfrm>
                <a:off x="735" y="1345"/>
                <a:ext cx="1625" cy="1625"/>
              </a:xfrm>
              <a:custGeom>
                <a:avLst/>
                <a:gdLst>
                  <a:gd name="T0" fmla="*/ 344 w 687"/>
                  <a:gd name="T1" fmla="*/ 0 h 685"/>
                  <a:gd name="T2" fmla="*/ 344 w 687"/>
                  <a:gd name="T3" fmla="*/ 0 h 685"/>
                  <a:gd name="T4" fmla="*/ 0 w 687"/>
                  <a:gd name="T5" fmla="*/ 344 h 685"/>
                  <a:gd name="T6" fmla="*/ 209 w 687"/>
                  <a:gd name="T7" fmla="*/ 659 h 685"/>
                  <a:gd name="T8" fmla="*/ 210 w 687"/>
                  <a:gd name="T9" fmla="*/ 648 h 685"/>
                  <a:gd name="T10" fmla="*/ 260 w 687"/>
                  <a:gd name="T11" fmla="*/ 402 h 685"/>
                  <a:gd name="T12" fmla="*/ 362 w 687"/>
                  <a:gd name="T13" fmla="*/ 334 h 685"/>
                  <a:gd name="T14" fmla="*/ 430 w 687"/>
                  <a:gd name="T15" fmla="*/ 436 h 685"/>
                  <a:gd name="T16" fmla="*/ 380 w 687"/>
                  <a:gd name="T17" fmla="*/ 682 h 685"/>
                  <a:gd name="T18" fmla="*/ 379 w 687"/>
                  <a:gd name="T19" fmla="*/ 685 h 685"/>
                  <a:gd name="T20" fmla="*/ 687 w 687"/>
                  <a:gd name="T21" fmla="*/ 344 h 685"/>
                  <a:gd name="T22" fmla="*/ 344 w 687"/>
                  <a:gd name="T23" fmla="*/ 0 h 685"/>
                  <a:gd name="T24" fmla="*/ 388 w 687"/>
                  <a:gd name="T25" fmla="*/ 293 h 685"/>
                  <a:gd name="T26" fmla="*/ 299 w 687"/>
                  <a:gd name="T27" fmla="*/ 204 h 685"/>
                  <a:gd name="T28" fmla="*/ 388 w 687"/>
                  <a:gd name="T29" fmla="*/ 115 h 685"/>
                  <a:gd name="T30" fmla="*/ 477 w 687"/>
                  <a:gd name="T31" fmla="*/ 204 h 685"/>
                  <a:gd name="T32" fmla="*/ 388 w 687"/>
                  <a:gd name="T33" fmla="*/ 293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685">
                    <a:moveTo>
                      <a:pt x="344" y="0"/>
                    </a:moveTo>
                    <a:cubicBezTo>
                      <a:pt x="344" y="0"/>
                      <a:pt x="344" y="0"/>
                      <a:pt x="344" y="0"/>
                    </a:cubicBezTo>
                    <a:cubicBezTo>
                      <a:pt x="155" y="0"/>
                      <a:pt x="0" y="155"/>
                      <a:pt x="0" y="344"/>
                    </a:cubicBezTo>
                    <a:cubicBezTo>
                      <a:pt x="0" y="485"/>
                      <a:pt x="86" y="607"/>
                      <a:pt x="209" y="659"/>
                    </a:cubicBezTo>
                    <a:cubicBezTo>
                      <a:pt x="209" y="656"/>
                      <a:pt x="209" y="652"/>
                      <a:pt x="210" y="648"/>
                    </a:cubicBezTo>
                    <a:cubicBezTo>
                      <a:pt x="260" y="402"/>
                      <a:pt x="260" y="402"/>
                      <a:pt x="260" y="402"/>
                    </a:cubicBezTo>
                    <a:cubicBezTo>
                      <a:pt x="269" y="355"/>
                      <a:pt x="315" y="325"/>
                      <a:pt x="362" y="334"/>
                    </a:cubicBezTo>
                    <a:cubicBezTo>
                      <a:pt x="409" y="344"/>
                      <a:pt x="439" y="390"/>
                      <a:pt x="430" y="436"/>
                    </a:cubicBezTo>
                    <a:cubicBezTo>
                      <a:pt x="380" y="682"/>
                      <a:pt x="380" y="682"/>
                      <a:pt x="380" y="682"/>
                    </a:cubicBezTo>
                    <a:cubicBezTo>
                      <a:pt x="379" y="684"/>
                      <a:pt x="379" y="684"/>
                      <a:pt x="379" y="685"/>
                    </a:cubicBezTo>
                    <a:cubicBezTo>
                      <a:pt x="551" y="668"/>
                      <a:pt x="687" y="521"/>
                      <a:pt x="687" y="344"/>
                    </a:cubicBezTo>
                    <a:cubicBezTo>
                      <a:pt x="687" y="155"/>
                      <a:pt x="533" y="0"/>
                      <a:pt x="344" y="0"/>
                    </a:cubicBezTo>
                    <a:close/>
                    <a:moveTo>
                      <a:pt x="388" y="293"/>
                    </a:moveTo>
                    <a:cubicBezTo>
                      <a:pt x="339" y="293"/>
                      <a:pt x="299" y="253"/>
                      <a:pt x="299" y="204"/>
                    </a:cubicBezTo>
                    <a:cubicBezTo>
                      <a:pt x="299" y="155"/>
                      <a:pt x="339" y="115"/>
                      <a:pt x="388" y="115"/>
                    </a:cubicBezTo>
                    <a:cubicBezTo>
                      <a:pt x="437" y="115"/>
                      <a:pt x="477" y="155"/>
                      <a:pt x="477" y="204"/>
                    </a:cubicBezTo>
                    <a:cubicBezTo>
                      <a:pt x="477" y="253"/>
                      <a:pt x="437" y="293"/>
                      <a:pt x="388" y="293"/>
                    </a:cubicBezTo>
                    <a:close/>
                  </a:path>
                </a:pathLst>
              </a:custGeom>
              <a:solidFill>
                <a:srgbClr val="CC4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9">
                <a:extLst>
                  <a:ext uri="{FF2B5EF4-FFF2-40B4-BE49-F238E27FC236}">
                    <a16:creationId xmlns:a16="http://schemas.microsoft.com/office/drawing/2014/main" id="{2C313414-82DE-4931-B9C3-8730CFD90732}"/>
                  </a:ext>
                </a:extLst>
              </p:cNvPr>
              <p:cNvSpPr>
                <a:spLocks/>
              </p:cNvSpPr>
              <p:nvPr/>
            </p:nvSpPr>
            <p:spPr bwMode="auto">
              <a:xfrm>
                <a:off x="3098" y="1625"/>
                <a:ext cx="870" cy="1132"/>
              </a:xfrm>
              <a:custGeom>
                <a:avLst/>
                <a:gdLst>
                  <a:gd name="T0" fmla="*/ 320 w 368"/>
                  <a:gd name="T1" fmla="*/ 141 h 477"/>
                  <a:gd name="T2" fmla="*/ 291 w 368"/>
                  <a:gd name="T3" fmla="*/ 119 h 477"/>
                  <a:gd name="T4" fmla="*/ 263 w 368"/>
                  <a:gd name="T5" fmla="*/ 77 h 477"/>
                  <a:gd name="T6" fmla="*/ 183 w 368"/>
                  <a:gd name="T7" fmla="*/ 54 h 477"/>
                  <a:gd name="T8" fmla="*/ 106 w 368"/>
                  <a:gd name="T9" fmla="*/ 72 h 477"/>
                  <a:gd name="T10" fmla="*/ 76 w 368"/>
                  <a:gd name="T11" fmla="*/ 123 h 477"/>
                  <a:gd name="T12" fmla="*/ 99 w 368"/>
                  <a:gd name="T13" fmla="*/ 168 h 477"/>
                  <a:gd name="T14" fmla="*/ 187 w 368"/>
                  <a:gd name="T15" fmla="*/ 197 h 477"/>
                  <a:gd name="T16" fmla="*/ 280 w 368"/>
                  <a:gd name="T17" fmla="*/ 223 h 477"/>
                  <a:gd name="T18" fmla="*/ 342 w 368"/>
                  <a:gd name="T19" fmla="*/ 264 h 477"/>
                  <a:gd name="T20" fmla="*/ 368 w 368"/>
                  <a:gd name="T21" fmla="*/ 339 h 477"/>
                  <a:gd name="T22" fmla="*/ 321 w 368"/>
                  <a:gd name="T23" fmla="*/ 438 h 477"/>
                  <a:gd name="T24" fmla="*/ 197 w 368"/>
                  <a:gd name="T25" fmla="*/ 477 h 477"/>
                  <a:gd name="T26" fmla="*/ 51 w 368"/>
                  <a:gd name="T27" fmla="*/ 434 h 477"/>
                  <a:gd name="T28" fmla="*/ 4 w 368"/>
                  <a:gd name="T29" fmla="*/ 351 h 477"/>
                  <a:gd name="T30" fmla="*/ 29 w 368"/>
                  <a:gd name="T31" fmla="*/ 318 h 477"/>
                  <a:gd name="T32" fmla="*/ 32 w 368"/>
                  <a:gd name="T33" fmla="*/ 318 h 477"/>
                  <a:gd name="T34" fmla="*/ 62 w 368"/>
                  <a:gd name="T35" fmla="*/ 340 h 477"/>
                  <a:gd name="T36" fmla="*/ 101 w 368"/>
                  <a:gd name="T37" fmla="*/ 397 h 477"/>
                  <a:gd name="T38" fmla="*/ 194 w 368"/>
                  <a:gd name="T39" fmla="*/ 422 h 477"/>
                  <a:gd name="T40" fmla="*/ 277 w 368"/>
                  <a:gd name="T41" fmla="*/ 401 h 477"/>
                  <a:gd name="T42" fmla="*/ 309 w 368"/>
                  <a:gd name="T43" fmla="*/ 343 h 477"/>
                  <a:gd name="T44" fmla="*/ 276 w 368"/>
                  <a:gd name="T45" fmla="*/ 288 h 477"/>
                  <a:gd name="T46" fmla="*/ 165 w 368"/>
                  <a:gd name="T47" fmla="*/ 254 h 477"/>
                  <a:gd name="T48" fmla="*/ 53 w 368"/>
                  <a:gd name="T49" fmla="*/ 207 h 477"/>
                  <a:gd name="T50" fmla="*/ 18 w 368"/>
                  <a:gd name="T51" fmla="*/ 127 h 477"/>
                  <a:gd name="T52" fmla="*/ 62 w 368"/>
                  <a:gd name="T53" fmla="*/ 36 h 477"/>
                  <a:gd name="T54" fmla="*/ 180 w 368"/>
                  <a:gd name="T55" fmla="*/ 0 h 477"/>
                  <a:gd name="T56" fmla="*/ 304 w 368"/>
                  <a:gd name="T57" fmla="*/ 36 h 477"/>
                  <a:gd name="T58" fmla="*/ 349 w 368"/>
                  <a:gd name="T59" fmla="*/ 108 h 477"/>
                  <a:gd name="T60" fmla="*/ 324 w 368"/>
                  <a:gd name="T61" fmla="*/ 140 h 477"/>
                  <a:gd name="T62" fmla="*/ 320 w 368"/>
                  <a:gd name="T63" fmla="*/ 14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8" h="477">
                    <a:moveTo>
                      <a:pt x="320" y="141"/>
                    </a:moveTo>
                    <a:cubicBezTo>
                      <a:pt x="306" y="142"/>
                      <a:pt x="294" y="133"/>
                      <a:pt x="291" y="119"/>
                    </a:cubicBezTo>
                    <a:cubicBezTo>
                      <a:pt x="286" y="101"/>
                      <a:pt x="276" y="87"/>
                      <a:pt x="263" y="77"/>
                    </a:cubicBezTo>
                    <a:cubicBezTo>
                      <a:pt x="244" y="62"/>
                      <a:pt x="218" y="54"/>
                      <a:pt x="183" y="54"/>
                    </a:cubicBezTo>
                    <a:cubicBezTo>
                      <a:pt x="151" y="54"/>
                      <a:pt x="126" y="60"/>
                      <a:pt x="106" y="72"/>
                    </a:cubicBezTo>
                    <a:cubicBezTo>
                      <a:pt x="86" y="84"/>
                      <a:pt x="76" y="101"/>
                      <a:pt x="76" y="123"/>
                    </a:cubicBezTo>
                    <a:cubicBezTo>
                      <a:pt x="76" y="143"/>
                      <a:pt x="84" y="158"/>
                      <a:pt x="99" y="168"/>
                    </a:cubicBezTo>
                    <a:cubicBezTo>
                      <a:pt x="114" y="178"/>
                      <a:pt x="144" y="187"/>
                      <a:pt x="187" y="197"/>
                    </a:cubicBezTo>
                    <a:cubicBezTo>
                      <a:pt x="225" y="205"/>
                      <a:pt x="256" y="214"/>
                      <a:pt x="280" y="223"/>
                    </a:cubicBezTo>
                    <a:cubicBezTo>
                      <a:pt x="304" y="232"/>
                      <a:pt x="325" y="245"/>
                      <a:pt x="342" y="264"/>
                    </a:cubicBezTo>
                    <a:cubicBezTo>
                      <a:pt x="359" y="283"/>
                      <a:pt x="368" y="307"/>
                      <a:pt x="368" y="339"/>
                    </a:cubicBezTo>
                    <a:cubicBezTo>
                      <a:pt x="368" y="378"/>
                      <a:pt x="352" y="411"/>
                      <a:pt x="321" y="438"/>
                    </a:cubicBezTo>
                    <a:cubicBezTo>
                      <a:pt x="289" y="464"/>
                      <a:pt x="248" y="477"/>
                      <a:pt x="197" y="477"/>
                    </a:cubicBezTo>
                    <a:cubicBezTo>
                      <a:pt x="132" y="477"/>
                      <a:pt x="84" y="462"/>
                      <a:pt x="51" y="434"/>
                    </a:cubicBezTo>
                    <a:cubicBezTo>
                      <a:pt x="26" y="411"/>
                      <a:pt x="11" y="384"/>
                      <a:pt x="4" y="351"/>
                    </a:cubicBezTo>
                    <a:cubicBezTo>
                      <a:pt x="0" y="335"/>
                      <a:pt x="13" y="320"/>
                      <a:pt x="29" y="318"/>
                    </a:cubicBezTo>
                    <a:cubicBezTo>
                      <a:pt x="32" y="318"/>
                      <a:pt x="32" y="318"/>
                      <a:pt x="32" y="318"/>
                    </a:cubicBezTo>
                    <a:cubicBezTo>
                      <a:pt x="46" y="317"/>
                      <a:pt x="58" y="326"/>
                      <a:pt x="62" y="340"/>
                    </a:cubicBezTo>
                    <a:cubicBezTo>
                      <a:pt x="68" y="365"/>
                      <a:pt x="81" y="384"/>
                      <a:pt x="101" y="397"/>
                    </a:cubicBezTo>
                    <a:cubicBezTo>
                      <a:pt x="127" y="413"/>
                      <a:pt x="158" y="422"/>
                      <a:pt x="194" y="422"/>
                    </a:cubicBezTo>
                    <a:cubicBezTo>
                      <a:pt x="229" y="422"/>
                      <a:pt x="256" y="415"/>
                      <a:pt x="277" y="401"/>
                    </a:cubicBezTo>
                    <a:cubicBezTo>
                      <a:pt x="298" y="387"/>
                      <a:pt x="309" y="368"/>
                      <a:pt x="309" y="343"/>
                    </a:cubicBezTo>
                    <a:cubicBezTo>
                      <a:pt x="309" y="318"/>
                      <a:pt x="298" y="300"/>
                      <a:pt x="276" y="288"/>
                    </a:cubicBezTo>
                    <a:cubicBezTo>
                      <a:pt x="254" y="277"/>
                      <a:pt x="217" y="265"/>
                      <a:pt x="165" y="254"/>
                    </a:cubicBezTo>
                    <a:cubicBezTo>
                      <a:pt x="113" y="243"/>
                      <a:pt x="76" y="227"/>
                      <a:pt x="53" y="207"/>
                    </a:cubicBezTo>
                    <a:cubicBezTo>
                      <a:pt x="30" y="186"/>
                      <a:pt x="18" y="160"/>
                      <a:pt x="18" y="127"/>
                    </a:cubicBezTo>
                    <a:cubicBezTo>
                      <a:pt x="18" y="90"/>
                      <a:pt x="33" y="60"/>
                      <a:pt x="62" y="36"/>
                    </a:cubicBezTo>
                    <a:cubicBezTo>
                      <a:pt x="91" y="12"/>
                      <a:pt x="130" y="0"/>
                      <a:pt x="180" y="0"/>
                    </a:cubicBezTo>
                    <a:cubicBezTo>
                      <a:pt x="231" y="0"/>
                      <a:pt x="273" y="12"/>
                      <a:pt x="304" y="36"/>
                    </a:cubicBezTo>
                    <a:cubicBezTo>
                      <a:pt x="327" y="54"/>
                      <a:pt x="343" y="78"/>
                      <a:pt x="349" y="108"/>
                    </a:cubicBezTo>
                    <a:cubicBezTo>
                      <a:pt x="353" y="124"/>
                      <a:pt x="341" y="139"/>
                      <a:pt x="324" y="140"/>
                    </a:cubicBezTo>
                    <a:lnTo>
                      <a:pt x="320" y="141"/>
                    </a:ln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20">
                <a:extLst>
                  <a:ext uri="{FF2B5EF4-FFF2-40B4-BE49-F238E27FC236}">
                    <a16:creationId xmlns:a16="http://schemas.microsoft.com/office/drawing/2014/main" id="{6347A5FF-3D79-458D-8FD5-A4AE1E346AF7}"/>
                  </a:ext>
                </a:extLst>
              </p:cNvPr>
              <p:cNvSpPr>
                <a:spLocks/>
              </p:cNvSpPr>
              <p:nvPr/>
            </p:nvSpPr>
            <p:spPr bwMode="auto">
              <a:xfrm>
                <a:off x="4147" y="1642"/>
                <a:ext cx="135" cy="1096"/>
              </a:xfrm>
              <a:custGeom>
                <a:avLst/>
                <a:gdLst>
                  <a:gd name="T0" fmla="*/ 29 w 57"/>
                  <a:gd name="T1" fmla="*/ 462 h 462"/>
                  <a:gd name="T2" fmla="*/ 29 w 57"/>
                  <a:gd name="T3" fmla="*/ 462 h 462"/>
                  <a:gd name="T4" fmla="*/ 0 w 57"/>
                  <a:gd name="T5" fmla="*/ 434 h 462"/>
                  <a:gd name="T6" fmla="*/ 0 w 57"/>
                  <a:gd name="T7" fmla="*/ 29 h 462"/>
                  <a:gd name="T8" fmla="*/ 29 w 57"/>
                  <a:gd name="T9" fmla="*/ 0 h 462"/>
                  <a:gd name="T10" fmla="*/ 29 w 57"/>
                  <a:gd name="T11" fmla="*/ 0 h 462"/>
                  <a:gd name="T12" fmla="*/ 57 w 57"/>
                  <a:gd name="T13" fmla="*/ 29 h 462"/>
                  <a:gd name="T14" fmla="*/ 57 w 57"/>
                  <a:gd name="T15" fmla="*/ 434 h 462"/>
                  <a:gd name="T16" fmla="*/ 29 w 57"/>
                  <a:gd name="T17"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62">
                    <a:moveTo>
                      <a:pt x="29" y="462"/>
                    </a:moveTo>
                    <a:cubicBezTo>
                      <a:pt x="29" y="462"/>
                      <a:pt x="29" y="462"/>
                      <a:pt x="29" y="462"/>
                    </a:cubicBezTo>
                    <a:cubicBezTo>
                      <a:pt x="13" y="462"/>
                      <a:pt x="0" y="449"/>
                      <a:pt x="0" y="434"/>
                    </a:cubicBezTo>
                    <a:cubicBezTo>
                      <a:pt x="0" y="29"/>
                      <a:pt x="0" y="29"/>
                      <a:pt x="0" y="29"/>
                    </a:cubicBezTo>
                    <a:cubicBezTo>
                      <a:pt x="0" y="13"/>
                      <a:pt x="13" y="0"/>
                      <a:pt x="29" y="0"/>
                    </a:cubicBezTo>
                    <a:cubicBezTo>
                      <a:pt x="29" y="0"/>
                      <a:pt x="29" y="0"/>
                      <a:pt x="29" y="0"/>
                    </a:cubicBezTo>
                    <a:cubicBezTo>
                      <a:pt x="44" y="0"/>
                      <a:pt x="57" y="13"/>
                      <a:pt x="57" y="29"/>
                    </a:cubicBezTo>
                    <a:cubicBezTo>
                      <a:pt x="57" y="434"/>
                      <a:pt x="57" y="434"/>
                      <a:pt x="57" y="434"/>
                    </a:cubicBezTo>
                    <a:cubicBezTo>
                      <a:pt x="57" y="449"/>
                      <a:pt x="44" y="462"/>
                      <a:pt x="29" y="462"/>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21">
                <a:extLst>
                  <a:ext uri="{FF2B5EF4-FFF2-40B4-BE49-F238E27FC236}">
                    <a16:creationId xmlns:a16="http://schemas.microsoft.com/office/drawing/2014/main" id="{CCFDBB76-078B-4510-B660-D1918AE1088D}"/>
                  </a:ext>
                </a:extLst>
              </p:cNvPr>
              <p:cNvSpPr>
                <a:spLocks noEditPoints="1"/>
              </p:cNvSpPr>
              <p:nvPr/>
            </p:nvSpPr>
            <p:spPr bwMode="auto">
              <a:xfrm>
                <a:off x="4488" y="1642"/>
                <a:ext cx="132" cy="1096"/>
              </a:xfrm>
              <a:custGeom>
                <a:avLst/>
                <a:gdLst>
                  <a:gd name="T0" fmla="*/ 28 w 56"/>
                  <a:gd name="T1" fmla="*/ 65 h 462"/>
                  <a:gd name="T2" fmla="*/ 28 w 56"/>
                  <a:gd name="T3" fmla="*/ 65 h 462"/>
                  <a:gd name="T4" fmla="*/ 0 w 56"/>
                  <a:gd name="T5" fmla="*/ 36 h 462"/>
                  <a:gd name="T6" fmla="*/ 0 w 56"/>
                  <a:gd name="T7" fmla="*/ 29 h 462"/>
                  <a:gd name="T8" fmla="*/ 28 w 56"/>
                  <a:gd name="T9" fmla="*/ 0 h 462"/>
                  <a:gd name="T10" fmla="*/ 28 w 56"/>
                  <a:gd name="T11" fmla="*/ 0 h 462"/>
                  <a:gd name="T12" fmla="*/ 56 w 56"/>
                  <a:gd name="T13" fmla="*/ 29 h 462"/>
                  <a:gd name="T14" fmla="*/ 56 w 56"/>
                  <a:gd name="T15" fmla="*/ 36 h 462"/>
                  <a:gd name="T16" fmla="*/ 28 w 56"/>
                  <a:gd name="T17" fmla="*/ 65 h 462"/>
                  <a:gd name="T18" fmla="*/ 28 w 56"/>
                  <a:gd name="T19" fmla="*/ 462 h 462"/>
                  <a:gd name="T20" fmla="*/ 28 w 56"/>
                  <a:gd name="T21" fmla="*/ 462 h 462"/>
                  <a:gd name="T22" fmla="*/ 0 w 56"/>
                  <a:gd name="T23" fmla="*/ 434 h 462"/>
                  <a:gd name="T24" fmla="*/ 0 w 56"/>
                  <a:gd name="T25" fmla="*/ 156 h 462"/>
                  <a:gd name="T26" fmla="*/ 28 w 56"/>
                  <a:gd name="T27" fmla="*/ 128 h 462"/>
                  <a:gd name="T28" fmla="*/ 28 w 56"/>
                  <a:gd name="T29" fmla="*/ 128 h 462"/>
                  <a:gd name="T30" fmla="*/ 56 w 56"/>
                  <a:gd name="T31" fmla="*/ 156 h 462"/>
                  <a:gd name="T32" fmla="*/ 56 w 56"/>
                  <a:gd name="T33" fmla="*/ 434 h 462"/>
                  <a:gd name="T34" fmla="*/ 28 w 56"/>
                  <a:gd name="T35"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462">
                    <a:moveTo>
                      <a:pt x="28" y="65"/>
                    </a:moveTo>
                    <a:cubicBezTo>
                      <a:pt x="28" y="65"/>
                      <a:pt x="28" y="65"/>
                      <a:pt x="28" y="65"/>
                    </a:cubicBezTo>
                    <a:cubicBezTo>
                      <a:pt x="12" y="65"/>
                      <a:pt x="0" y="52"/>
                      <a:pt x="0" y="36"/>
                    </a:cubicBezTo>
                    <a:cubicBezTo>
                      <a:pt x="0" y="29"/>
                      <a:pt x="0" y="29"/>
                      <a:pt x="0" y="29"/>
                    </a:cubicBezTo>
                    <a:cubicBezTo>
                      <a:pt x="0" y="13"/>
                      <a:pt x="12" y="0"/>
                      <a:pt x="28" y="0"/>
                    </a:cubicBezTo>
                    <a:cubicBezTo>
                      <a:pt x="28" y="0"/>
                      <a:pt x="28" y="0"/>
                      <a:pt x="28" y="0"/>
                    </a:cubicBezTo>
                    <a:cubicBezTo>
                      <a:pt x="44" y="0"/>
                      <a:pt x="56" y="13"/>
                      <a:pt x="56" y="29"/>
                    </a:cubicBezTo>
                    <a:cubicBezTo>
                      <a:pt x="56" y="36"/>
                      <a:pt x="56" y="36"/>
                      <a:pt x="56" y="36"/>
                    </a:cubicBezTo>
                    <a:cubicBezTo>
                      <a:pt x="56" y="52"/>
                      <a:pt x="44" y="65"/>
                      <a:pt x="28" y="65"/>
                    </a:cubicBezTo>
                    <a:close/>
                    <a:moveTo>
                      <a:pt x="28" y="462"/>
                    </a:moveTo>
                    <a:cubicBezTo>
                      <a:pt x="28" y="462"/>
                      <a:pt x="28" y="462"/>
                      <a:pt x="28" y="462"/>
                    </a:cubicBezTo>
                    <a:cubicBezTo>
                      <a:pt x="12" y="462"/>
                      <a:pt x="0" y="449"/>
                      <a:pt x="0" y="434"/>
                    </a:cubicBezTo>
                    <a:cubicBezTo>
                      <a:pt x="0" y="156"/>
                      <a:pt x="0" y="156"/>
                      <a:pt x="0" y="156"/>
                    </a:cubicBezTo>
                    <a:cubicBezTo>
                      <a:pt x="0" y="141"/>
                      <a:pt x="12" y="128"/>
                      <a:pt x="28" y="128"/>
                    </a:cubicBezTo>
                    <a:cubicBezTo>
                      <a:pt x="28" y="128"/>
                      <a:pt x="28" y="128"/>
                      <a:pt x="28" y="128"/>
                    </a:cubicBezTo>
                    <a:cubicBezTo>
                      <a:pt x="44" y="128"/>
                      <a:pt x="56" y="141"/>
                      <a:pt x="56" y="156"/>
                    </a:cubicBezTo>
                    <a:cubicBezTo>
                      <a:pt x="56" y="434"/>
                      <a:pt x="56" y="434"/>
                      <a:pt x="56" y="434"/>
                    </a:cubicBezTo>
                    <a:cubicBezTo>
                      <a:pt x="56" y="449"/>
                      <a:pt x="44" y="462"/>
                      <a:pt x="28" y="462"/>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22">
                <a:extLst>
                  <a:ext uri="{FF2B5EF4-FFF2-40B4-BE49-F238E27FC236}">
                    <a16:creationId xmlns:a16="http://schemas.microsoft.com/office/drawing/2014/main" id="{8CBB13FE-37BA-4636-AD7A-1B06F51611DA}"/>
                  </a:ext>
                </a:extLst>
              </p:cNvPr>
              <p:cNvSpPr>
                <a:spLocks noEditPoints="1"/>
              </p:cNvSpPr>
              <p:nvPr/>
            </p:nvSpPr>
            <p:spPr bwMode="auto">
              <a:xfrm>
                <a:off x="2800" y="1642"/>
                <a:ext cx="134" cy="1096"/>
              </a:xfrm>
              <a:custGeom>
                <a:avLst/>
                <a:gdLst>
                  <a:gd name="T0" fmla="*/ 29 w 57"/>
                  <a:gd name="T1" fmla="*/ 65 h 462"/>
                  <a:gd name="T2" fmla="*/ 29 w 57"/>
                  <a:gd name="T3" fmla="*/ 65 h 462"/>
                  <a:gd name="T4" fmla="*/ 0 w 57"/>
                  <a:gd name="T5" fmla="*/ 36 h 462"/>
                  <a:gd name="T6" fmla="*/ 0 w 57"/>
                  <a:gd name="T7" fmla="*/ 29 h 462"/>
                  <a:gd name="T8" fmla="*/ 29 w 57"/>
                  <a:gd name="T9" fmla="*/ 0 h 462"/>
                  <a:gd name="T10" fmla="*/ 29 w 57"/>
                  <a:gd name="T11" fmla="*/ 0 h 462"/>
                  <a:gd name="T12" fmla="*/ 57 w 57"/>
                  <a:gd name="T13" fmla="*/ 29 h 462"/>
                  <a:gd name="T14" fmla="*/ 57 w 57"/>
                  <a:gd name="T15" fmla="*/ 36 h 462"/>
                  <a:gd name="T16" fmla="*/ 29 w 57"/>
                  <a:gd name="T17" fmla="*/ 65 h 462"/>
                  <a:gd name="T18" fmla="*/ 29 w 57"/>
                  <a:gd name="T19" fmla="*/ 462 h 462"/>
                  <a:gd name="T20" fmla="*/ 29 w 57"/>
                  <a:gd name="T21" fmla="*/ 462 h 462"/>
                  <a:gd name="T22" fmla="*/ 0 w 57"/>
                  <a:gd name="T23" fmla="*/ 434 h 462"/>
                  <a:gd name="T24" fmla="*/ 0 w 57"/>
                  <a:gd name="T25" fmla="*/ 156 h 462"/>
                  <a:gd name="T26" fmla="*/ 29 w 57"/>
                  <a:gd name="T27" fmla="*/ 128 h 462"/>
                  <a:gd name="T28" fmla="*/ 29 w 57"/>
                  <a:gd name="T29" fmla="*/ 128 h 462"/>
                  <a:gd name="T30" fmla="*/ 57 w 57"/>
                  <a:gd name="T31" fmla="*/ 156 h 462"/>
                  <a:gd name="T32" fmla="*/ 57 w 57"/>
                  <a:gd name="T33" fmla="*/ 434 h 462"/>
                  <a:gd name="T34" fmla="*/ 29 w 57"/>
                  <a:gd name="T35"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462">
                    <a:moveTo>
                      <a:pt x="29" y="65"/>
                    </a:moveTo>
                    <a:cubicBezTo>
                      <a:pt x="29" y="65"/>
                      <a:pt x="29" y="65"/>
                      <a:pt x="29" y="65"/>
                    </a:cubicBezTo>
                    <a:cubicBezTo>
                      <a:pt x="13" y="65"/>
                      <a:pt x="0" y="52"/>
                      <a:pt x="0" y="36"/>
                    </a:cubicBezTo>
                    <a:cubicBezTo>
                      <a:pt x="0" y="29"/>
                      <a:pt x="0" y="29"/>
                      <a:pt x="0" y="29"/>
                    </a:cubicBezTo>
                    <a:cubicBezTo>
                      <a:pt x="0" y="13"/>
                      <a:pt x="13" y="0"/>
                      <a:pt x="29" y="0"/>
                    </a:cubicBezTo>
                    <a:cubicBezTo>
                      <a:pt x="29" y="0"/>
                      <a:pt x="29" y="0"/>
                      <a:pt x="29" y="0"/>
                    </a:cubicBezTo>
                    <a:cubicBezTo>
                      <a:pt x="44" y="0"/>
                      <a:pt x="57" y="13"/>
                      <a:pt x="57" y="29"/>
                    </a:cubicBezTo>
                    <a:cubicBezTo>
                      <a:pt x="57" y="36"/>
                      <a:pt x="57" y="36"/>
                      <a:pt x="57" y="36"/>
                    </a:cubicBezTo>
                    <a:cubicBezTo>
                      <a:pt x="57" y="52"/>
                      <a:pt x="44" y="65"/>
                      <a:pt x="29" y="65"/>
                    </a:cubicBezTo>
                    <a:close/>
                    <a:moveTo>
                      <a:pt x="29" y="462"/>
                    </a:moveTo>
                    <a:cubicBezTo>
                      <a:pt x="29" y="462"/>
                      <a:pt x="29" y="462"/>
                      <a:pt x="29" y="462"/>
                    </a:cubicBezTo>
                    <a:cubicBezTo>
                      <a:pt x="13" y="462"/>
                      <a:pt x="0" y="449"/>
                      <a:pt x="0" y="434"/>
                    </a:cubicBezTo>
                    <a:cubicBezTo>
                      <a:pt x="0" y="156"/>
                      <a:pt x="0" y="156"/>
                      <a:pt x="0" y="156"/>
                    </a:cubicBezTo>
                    <a:cubicBezTo>
                      <a:pt x="0" y="141"/>
                      <a:pt x="13" y="128"/>
                      <a:pt x="29" y="128"/>
                    </a:cubicBezTo>
                    <a:cubicBezTo>
                      <a:pt x="29" y="128"/>
                      <a:pt x="29" y="128"/>
                      <a:pt x="29" y="128"/>
                    </a:cubicBezTo>
                    <a:cubicBezTo>
                      <a:pt x="44" y="128"/>
                      <a:pt x="57" y="141"/>
                      <a:pt x="57" y="156"/>
                    </a:cubicBezTo>
                    <a:cubicBezTo>
                      <a:pt x="57" y="434"/>
                      <a:pt x="57" y="434"/>
                      <a:pt x="57" y="434"/>
                    </a:cubicBezTo>
                    <a:cubicBezTo>
                      <a:pt x="57" y="449"/>
                      <a:pt x="44" y="462"/>
                      <a:pt x="29" y="462"/>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23">
                <a:extLst>
                  <a:ext uri="{FF2B5EF4-FFF2-40B4-BE49-F238E27FC236}">
                    <a16:creationId xmlns:a16="http://schemas.microsoft.com/office/drawing/2014/main" id="{C6BB3FC4-D812-49F2-854B-AD14B396840E}"/>
                  </a:ext>
                </a:extLst>
              </p:cNvPr>
              <p:cNvSpPr>
                <a:spLocks noEditPoints="1"/>
              </p:cNvSpPr>
              <p:nvPr/>
            </p:nvSpPr>
            <p:spPr bwMode="auto">
              <a:xfrm>
                <a:off x="4779" y="1642"/>
                <a:ext cx="685" cy="1115"/>
              </a:xfrm>
              <a:custGeom>
                <a:avLst/>
                <a:gdLst>
                  <a:gd name="T0" fmla="*/ 264 w 290"/>
                  <a:gd name="T1" fmla="*/ 462 h 470"/>
                  <a:gd name="T2" fmla="*/ 264 w 290"/>
                  <a:gd name="T3" fmla="*/ 462 h 470"/>
                  <a:gd name="T4" fmla="*/ 237 w 290"/>
                  <a:gd name="T5" fmla="*/ 436 h 470"/>
                  <a:gd name="T6" fmla="*/ 237 w 290"/>
                  <a:gd name="T7" fmla="*/ 420 h 470"/>
                  <a:gd name="T8" fmla="*/ 236 w 290"/>
                  <a:gd name="T9" fmla="*/ 420 h 470"/>
                  <a:gd name="T10" fmla="*/ 144 w 290"/>
                  <a:gd name="T11" fmla="*/ 470 h 470"/>
                  <a:gd name="T12" fmla="*/ 41 w 290"/>
                  <a:gd name="T13" fmla="*/ 421 h 470"/>
                  <a:gd name="T14" fmla="*/ 0 w 290"/>
                  <a:gd name="T15" fmla="*/ 295 h 470"/>
                  <a:gd name="T16" fmla="*/ 39 w 290"/>
                  <a:gd name="T17" fmla="*/ 167 h 470"/>
                  <a:gd name="T18" fmla="*/ 141 w 290"/>
                  <a:gd name="T19" fmla="*/ 120 h 470"/>
                  <a:gd name="T20" fmla="*/ 232 w 290"/>
                  <a:gd name="T21" fmla="*/ 166 h 470"/>
                  <a:gd name="T22" fmla="*/ 234 w 290"/>
                  <a:gd name="T23" fmla="*/ 166 h 470"/>
                  <a:gd name="T24" fmla="*/ 234 w 290"/>
                  <a:gd name="T25" fmla="*/ 27 h 470"/>
                  <a:gd name="T26" fmla="*/ 260 w 290"/>
                  <a:gd name="T27" fmla="*/ 0 h 470"/>
                  <a:gd name="T28" fmla="*/ 264 w 290"/>
                  <a:gd name="T29" fmla="*/ 0 h 470"/>
                  <a:gd name="T30" fmla="*/ 290 w 290"/>
                  <a:gd name="T31" fmla="*/ 27 h 470"/>
                  <a:gd name="T32" fmla="*/ 290 w 290"/>
                  <a:gd name="T33" fmla="*/ 436 h 470"/>
                  <a:gd name="T34" fmla="*/ 264 w 290"/>
                  <a:gd name="T35" fmla="*/ 462 h 470"/>
                  <a:gd name="T36" fmla="*/ 150 w 290"/>
                  <a:gd name="T37" fmla="*/ 423 h 470"/>
                  <a:gd name="T38" fmla="*/ 213 w 290"/>
                  <a:gd name="T39" fmla="*/ 393 h 470"/>
                  <a:gd name="T40" fmla="*/ 239 w 290"/>
                  <a:gd name="T41" fmla="*/ 300 h 470"/>
                  <a:gd name="T42" fmla="*/ 215 w 290"/>
                  <a:gd name="T43" fmla="*/ 203 h 470"/>
                  <a:gd name="T44" fmla="*/ 147 w 290"/>
                  <a:gd name="T45" fmla="*/ 167 h 470"/>
                  <a:gd name="T46" fmla="*/ 81 w 290"/>
                  <a:gd name="T47" fmla="*/ 202 h 470"/>
                  <a:gd name="T48" fmla="*/ 58 w 290"/>
                  <a:gd name="T49" fmla="*/ 295 h 470"/>
                  <a:gd name="T50" fmla="*/ 70 w 290"/>
                  <a:gd name="T51" fmla="*/ 366 h 470"/>
                  <a:gd name="T52" fmla="*/ 104 w 290"/>
                  <a:gd name="T53" fmla="*/ 409 h 470"/>
                  <a:gd name="T54" fmla="*/ 150 w 290"/>
                  <a:gd name="T55" fmla="*/ 42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0" h="470">
                    <a:moveTo>
                      <a:pt x="264" y="462"/>
                    </a:moveTo>
                    <a:cubicBezTo>
                      <a:pt x="264" y="462"/>
                      <a:pt x="264" y="462"/>
                      <a:pt x="264" y="462"/>
                    </a:cubicBezTo>
                    <a:cubicBezTo>
                      <a:pt x="249" y="462"/>
                      <a:pt x="237" y="450"/>
                      <a:pt x="237" y="436"/>
                    </a:cubicBezTo>
                    <a:cubicBezTo>
                      <a:pt x="237" y="420"/>
                      <a:pt x="237" y="420"/>
                      <a:pt x="237" y="420"/>
                    </a:cubicBezTo>
                    <a:cubicBezTo>
                      <a:pt x="236" y="420"/>
                      <a:pt x="236" y="420"/>
                      <a:pt x="236" y="420"/>
                    </a:cubicBezTo>
                    <a:cubicBezTo>
                      <a:pt x="216" y="453"/>
                      <a:pt x="185" y="470"/>
                      <a:pt x="144" y="470"/>
                    </a:cubicBezTo>
                    <a:cubicBezTo>
                      <a:pt x="103" y="470"/>
                      <a:pt x="69" y="454"/>
                      <a:pt x="41" y="421"/>
                    </a:cubicBezTo>
                    <a:cubicBezTo>
                      <a:pt x="14" y="389"/>
                      <a:pt x="0" y="347"/>
                      <a:pt x="0" y="295"/>
                    </a:cubicBezTo>
                    <a:cubicBezTo>
                      <a:pt x="0" y="241"/>
                      <a:pt x="13" y="199"/>
                      <a:pt x="39" y="167"/>
                    </a:cubicBezTo>
                    <a:cubicBezTo>
                      <a:pt x="65" y="136"/>
                      <a:pt x="99" y="120"/>
                      <a:pt x="141" y="120"/>
                    </a:cubicBezTo>
                    <a:cubicBezTo>
                      <a:pt x="181" y="120"/>
                      <a:pt x="212" y="136"/>
                      <a:pt x="232" y="166"/>
                    </a:cubicBezTo>
                    <a:cubicBezTo>
                      <a:pt x="234" y="166"/>
                      <a:pt x="234" y="166"/>
                      <a:pt x="234" y="166"/>
                    </a:cubicBezTo>
                    <a:cubicBezTo>
                      <a:pt x="234" y="27"/>
                      <a:pt x="234" y="27"/>
                      <a:pt x="234" y="27"/>
                    </a:cubicBezTo>
                    <a:cubicBezTo>
                      <a:pt x="234" y="12"/>
                      <a:pt x="245" y="0"/>
                      <a:pt x="260" y="0"/>
                    </a:cubicBezTo>
                    <a:cubicBezTo>
                      <a:pt x="264" y="0"/>
                      <a:pt x="264" y="0"/>
                      <a:pt x="264" y="0"/>
                    </a:cubicBezTo>
                    <a:cubicBezTo>
                      <a:pt x="278" y="0"/>
                      <a:pt x="290" y="12"/>
                      <a:pt x="290" y="27"/>
                    </a:cubicBezTo>
                    <a:cubicBezTo>
                      <a:pt x="290" y="436"/>
                      <a:pt x="290" y="436"/>
                      <a:pt x="290" y="436"/>
                    </a:cubicBezTo>
                    <a:cubicBezTo>
                      <a:pt x="290" y="450"/>
                      <a:pt x="278" y="462"/>
                      <a:pt x="264" y="462"/>
                    </a:cubicBezTo>
                    <a:close/>
                    <a:moveTo>
                      <a:pt x="150" y="423"/>
                    </a:moveTo>
                    <a:cubicBezTo>
                      <a:pt x="175" y="423"/>
                      <a:pt x="196" y="413"/>
                      <a:pt x="213" y="393"/>
                    </a:cubicBezTo>
                    <a:cubicBezTo>
                      <a:pt x="230" y="372"/>
                      <a:pt x="239" y="342"/>
                      <a:pt x="239" y="300"/>
                    </a:cubicBezTo>
                    <a:cubicBezTo>
                      <a:pt x="239" y="260"/>
                      <a:pt x="231" y="227"/>
                      <a:pt x="215" y="203"/>
                    </a:cubicBezTo>
                    <a:cubicBezTo>
                      <a:pt x="199" y="179"/>
                      <a:pt x="177" y="167"/>
                      <a:pt x="147" y="167"/>
                    </a:cubicBezTo>
                    <a:cubicBezTo>
                      <a:pt x="118" y="167"/>
                      <a:pt x="96" y="178"/>
                      <a:pt x="81" y="202"/>
                    </a:cubicBezTo>
                    <a:cubicBezTo>
                      <a:pt x="66" y="226"/>
                      <a:pt x="58" y="257"/>
                      <a:pt x="58" y="295"/>
                    </a:cubicBezTo>
                    <a:cubicBezTo>
                      <a:pt x="58" y="323"/>
                      <a:pt x="62" y="346"/>
                      <a:pt x="70" y="366"/>
                    </a:cubicBezTo>
                    <a:cubicBezTo>
                      <a:pt x="78" y="385"/>
                      <a:pt x="90" y="399"/>
                      <a:pt x="104" y="409"/>
                    </a:cubicBezTo>
                    <a:cubicBezTo>
                      <a:pt x="119" y="419"/>
                      <a:pt x="134" y="423"/>
                      <a:pt x="150" y="423"/>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24">
                <a:extLst>
                  <a:ext uri="{FF2B5EF4-FFF2-40B4-BE49-F238E27FC236}">
                    <a16:creationId xmlns:a16="http://schemas.microsoft.com/office/drawing/2014/main" id="{2F88DE93-3B23-462E-A259-CD9755FECDB3}"/>
                  </a:ext>
                </a:extLst>
              </p:cNvPr>
              <p:cNvSpPr>
                <a:spLocks noEditPoints="1"/>
              </p:cNvSpPr>
              <p:nvPr/>
            </p:nvSpPr>
            <p:spPr bwMode="auto">
              <a:xfrm>
                <a:off x="5632" y="1926"/>
                <a:ext cx="729" cy="831"/>
              </a:xfrm>
              <a:custGeom>
                <a:avLst/>
                <a:gdLst>
                  <a:gd name="T0" fmla="*/ 280 w 308"/>
                  <a:gd name="T1" fmla="*/ 189 h 350"/>
                  <a:gd name="T2" fmla="*/ 68 w 308"/>
                  <a:gd name="T3" fmla="*/ 189 h 350"/>
                  <a:gd name="T4" fmla="*/ 59 w 308"/>
                  <a:gd name="T5" fmla="*/ 200 h 350"/>
                  <a:gd name="T6" fmla="*/ 89 w 308"/>
                  <a:gd name="T7" fmla="*/ 274 h 350"/>
                  <a:gd name="T8" fmla="*/ 160 w 308"/>
                  <a:gd name="T9" fmla="*/ 303 h 350"/>
                  <a:gd name="T10" fmla="*/ 214 w 308"/>
                  <a:gd name="T11" fmla="*/ 286 h 350"/>
                  <a:gd name="T12" fmla="*/ 239 w 308"/>
                  <a:gd name="T13" fmla="*/ 255 h 350"/>
                  <a:gd name="T14" fmla="*/ 272 w 308"/>
                  <a:gd name="T15" fmla="*/ 237 h 350"/>
                  <a:gd name="T16" fmla="*/ 272 w 308"/>
                  <a:gd name="T17" fmla="*/ 237 h 350"/>
                  <a:gd name="T18" fmla="*/ 293 w 308"/>
                  <a:gd name="T19" fmla="*/ 277 h 350"/>
                  <a:gd name="T20" fmla="*/ 254 w 308"/>
                  <a:gd name="T21" fmla="*/ 322 h 350"/>
                  <a:gd name="T22" fmla="*/ 160 w 308"/>
                  <a:gd name="T23" fmla="*/ 350 h 350"/>
                  <a:gd name="T24" fmla="*/ 42 w 308"/>
                  <a:gd name="T25" fmla="*/ 304 h 350"/>
                  <a:gd name="T26" fmla="*/ 0 w 308"/>
                  <a:gd name="T27" fmla="*/ 178 h 350"/>
                  <a:gd name="T28" fmla="*/ 41 w 308"/>
                  <a:gd name="T29" fmla="*/ 50 h 350"/>
                  <a:gd name="T30" fmla="*/ 157 w 308"/>
                  <a:gd name="T31" fmla="*/ 0 h 350"/>
                  <a:gd name="T32" fmla="*/ 227 w 308"/>
                  <a:gd name="T33" fmla="*/ 16 h 350"/>
                  <a:gd name="T34" fmla="*/ 284 w 308"/>
                  <a:gd name="T35" fmla="*/ 71 h 350"/>
                  <a:gd name="T36" fmla="*/ 307 w 308"/>
                  <a:gd name="T37" fmla="*/ 161 h 350"/>
                  <a:gd name="T38" fmla="*/ 280 w 308"/>
                  <a:gd name="T39" fmla="*/ 189 h 350"/>
                  <a:gd name="T40" fmla="*/ 245 w 308"/>
                  <a:gd name="T41" fmla="*/ 143 h 350"/>
                  <a:gd name="T42" fmla="*/ 249 w 308"/>
                  <a:gd name="T43" fmla="*/ 137 h 350"/>
                  <a:gd name="T44" fmla="*/ 218 w 308"/>
                  <a:gd name="T45" fmla="*/ 69 h 350"/>
                  <a:gd name="T46" fmla="*/ 157 w 308"/>
                  <a:gd name="T47" fmla="*/ 47 h 350"/>
                  <a:gd name="T48" fmla="*/ 91 w 308"/>
                  <a:gd name="T49" fmla="*/ 73 h 350"/>
                  <a:gd name="T50" fmla="*/ 63 w 308"/>
                  <a:gd name="T51" fmla="*/ 127 h 350"/>
                  <a:gd name="T52" fmla="*/ 75 w 308"/>
                  <a:gd name="T53" fmla="*/ 143 h 350"/>
                  <a:gd name="T54" fmla="*/ 245 w 308"/>
                  <a:gd name="T55" fmla="*/ 1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8" h="350">
                    <a:moveTo>
                      <a:pt x="280" y="189"/>
                    </a:moveTo>
                    <a:cubicBezTo>
                      <a:pt x="68" y="189"/>
                      <a:pt x="68" y="189"/>
                      <a:pt x="68" y="189"/>
                    </a:cubicBezTo>
                    <a:cubicBezTo>
                      <a:pt x="63" y="189"/>
                      <a:pt x="58" y="194"/>
                      <a:pt x="59" y="200"/>
                    </a:cubicBezTo>
                    <a:cubicBezTo>
                      <a:pt x="62" y="232"/>
                      <a:pt x="72" y="256"/>
                      <a:pt x="89" y="274"/>
                    </a:cubicBezTo>
                    <a:cubicBezTo>
                      <a:pt x="108" y="294"/>
                      <a:pt x="132" y="303"/>
                      <a:pt x="160" y="303"/>
                    </a:cubicBezTo>
                    <a:cubicBezTo>
                      <a:pt x="181" y="303"/>
                      <a:pt x="200" y="298"/>
                      <a:pt x="214" y="286"/>
                    </a:cubicBezTo>
                    <a:cubicBezTo>
                      <a:pt x="224" y="278"/>
                      <a:pt x="232" y="268"/>
                      <a:pt x="239" y="255"/>
                    </a:cubicBezTo>
                    <a:cubicBezTo>
                      <a:pt x="246" y="243"/>
                      <a:pt x="258" y="236"/>
                      <a:pt x="272" y="237"/>
                    </a:cubicBezTo>
                    <a:cubicBezTo>
                      <a:pt x="272" y="237"/>
                      <a:pt x="272" y="237"/>
                      <a:pt x="272" y="237"/>
                    </a:cubicBezTo>
                    <a:cubicBezTo>
                      <a:pt x="291" y="240"/>
                      <a:pt x="301" y="260"/>
                      <a:pt x="293" y="277"/>
                    </a:cubicBezTo>
                    <a:cubicBezTo>
                      <a:pt x="283" y="295"/>
                      <a:pt x="270" y="310"/>
                      <a:pt x="254" y="322"/>
                    </a:cubicBezTo>
                    <a:cubicBezTo>
                      <a:pt x="229" y="341"/>
                      <a:pt x="198" y="350"/>
                      <a:pt x="160" y="350"/>
                    </a:cubicBezTo>
                    <a:cubicBezTo>
                      <a:pt x="110" y="350"/>
                      <a:pt x="70" y="335"/>
                      <a:pt x="42" y="304"/>
                    </a:cubicBezTo>
                    <a:cubicBezTo>
                      <a:pt x="14" y="273"/>
                      <a:pt x="0" y="231"/>
                      <a:pt x="0" y="178"/>
                    </a:cubicBezTo>
                    <a:cubicBezTo>
                      <a:pt x="0" y="125"/>
                      <a:pt x="13" y="82"/>
                      <a:pt x="41" y="50"/>
                    </a:cubicBezTo>
                    <a:cubicBezTo>
                      <a:pt x="68" y="17"/>
                      <a:pt x="107" y="0"/>
                      <a:pt x="157" y="0"/>
                    </a:cubicBezTo>
                    <a:cubicBezTo>
                      <a:pt x="181" y="0"/>
                      <a:pt x="204" y="6"/>
                      <a:pt x="227" y="16"/>
                    </a:cubicBezTo>
                    <a:cubicBezTo>
                      <a:pt x="250" y="27"/>
                      <a:pt x="269" y="45"/>
                      <a:pt x="284" y="71"/>
                    </a:cubicBezTo>
                    <a:cubicBezTo>
                      <a:pt x="297" y="92"/>
                      <a:pt x="305" y="122"/>
                      <a:pt x="307" y="161"/>
                    </a:cubicBezTo>
                    <a:cubicBezTo>
                      <a:pt x="308" y="176"/>
                      <a:pt x="296" y="189"/>
                      <a:pt x="280" y="189"/>
                    </a:cubicBezTo>
                    <a:close/>
                    <a:moveTo>
                      <a:pt x="245" y="143"/>
                    </a:moveTo>
                    <a:cubicBezTo>
                      <a:pt x="247" y="143"/>
                      <a:pt x="250" y="140"/>
                      <a:pt x="249" y="137"/>
                    </a:cubicBezTo>
                    <a:cubicBezTo>
                      <a:pt x="246" y="106"/>
                      <a:pt x="236" y="83"/>
                      <a:pt x="218" y="69"/>
                    </a:cubicBezTo>
                    <a:cubicBezTo>
                      <a:pt x="199" y="54"/>
                      <a:pt x="179" y="47"/>
                      <a:pt x="157" y="47"/>
                    </a:cubicBezTo>
                    <a:cubicBezTo>
                      <a:pt x="130" y="47"/>
                      <a:pt x="108" y="56"/>
                      <a:pt x="91" y="73"/>
                    </a:cubicBezTo>
                    <a:cubicBezTo>
                      <a:pt x="77" y="88"/>
                      <a:pt x="68" y="106"/>
                      <a:pt x="63" y="127"/>
                    </a:cubicBezTo>
                    <a:cubicBezTo>
                      <a:pt x="62" y="135"/>
                      <a:pt x="67" y="143"/>
                      <a:pt x="75" y="143"/>
                    </a:cubicBezTo>
                    <a:lnTo>
                      <a:pt x="245" y="143"/>
                    </a:ln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9" name="Rectangle 25">
                <a:extLst>
                  <a:ext uri="{FF2B5EF4-FFF2-40B4-BE49-F238E27FC236}">
                    <a16:creationId xmlns:a16="http://schemas.microsoft.com/office/drawing/2014/main" id="{ADADD212-7DD4-4548-AD58-4AF8DBAD297B}"/>
                  </a:ext>
                </a:extLst>
              </p:cNvPr>
              <p:cNvSpPr>
                <a:spLocks noChangeArrowheads="1"/>
              </p:cNvSpPr>
              <p:nvPr/>
            </p:nvSpPr>
            <p:spPr bwMode="auto">
              <a:xfrm>
                <a:off x="6489" y="1695"/>
                <a:ext cx="30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Plain">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354"/>
                <a:r>
                  <a:rPr lang="zh-CN" altLang="zh-CN" sz="1000" dirty="0">
                    <a:solidFill>
                      <a:srgbClr val="354A5D"/>
                    </a:solidFill>
                    <a:ea typeface="微软雅黑" panose="020B0503020204020204" pitchFamily="34" charset="-122"/>
                    <a:sym typeface="Arial" panose="020B0604020202020204" pitchFamily="34" charset="0"/>
                  </a:rPr>
                  <a:t>TM</a:t>
                </a:r>
                <a:endParaRPr lang="zh-CN" altLang="zh-CN" sz="1000" dirty="0">
                  <a:ea typeface="微软雅黑" panose="020B0503020204020204" pitchFamily="34" charset="-122"/>
                  <a:sym typeface="Arial" panose="020B0604020202020204" pitchFamily="34" charset="0"/>
                </a:endParaRPr>
              </a:p>
            </p:txBody>
          </p:sp>
        </p:grpSp>
        <p:cxnSp>
          <p:nvCxnSpPr>
            <p:cNvPr id="51" name="直接连接符 50"/>
            <p:cNvCxnSpPr/>
            <p:nvPr/>
          </p:nvCxnSpPr>
          <p:spPr>
            <a:xfrm>
              <a:off x="2593129" y="1407459"/>
              <a:ext cx="0" cy="1389529"/>
            </a:xfrm>
            <a:prstGeom prst="line">
              <a:avLst/>
            </a:prstGeom>
            <a:ln w="3175">
              <a:solidFill>
                <a:srgbClr val="000000"/>
              </a:solidFill>
            </a:ln>
          </p:spPr>
        </p:cxnSp>
        <p:cxnSp>
          <p:nvCxnSpPr>
            <p:cNvPr id="52" name="直接连接符 51"/>
            <p:cNvCxnSpPr/>
            <p:nvPr/>
          </p:nvCxnSpPr>
          <p:spPr>
            <a:xfrm>
              <a:off x="6081187" y="1407459"/>
              <a:ext cx="0" cy="1389529"/>
            </a:xfrm>
            <a:prstGeom prst="line">
              <a:avLst/>
            </a:prstGeom>
            <a:ln w="3175">
              <a:solidFill>
                <a:srgbClr val="000000"/>
              </a:solidFill>
            </a:ln>
          </p:spPr>
        </p:cxnSp>
      </p:grpSp>
    </p:spTree>
    <p:custDataLst>
      <p:tags r:id="rId1"/>
    </p:custDataLst>
    <p:extLst>
      <p:ext uri="{BB962C8B-B14F-4D97-AF65-F5344CB8AC3E}">
        <p14:creationId xmlns:p14="http://schemas.microsoft.com/office/powerpoint/2010/main" val="216107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606CC-7DD3-47EF-A036-D441A2A04B17}"/>
              </a:ext>
            </a:extLst>
          </p:cNvPr>
          <p:cNvSpPr>
            <a:spLocks noGrp="1"/>
          </p:cNvSpPr>
          <p:nvPr>
            <p:ph type="title"/>
          </p:nvPr>
        </p:nvSpPr>
        <p:spPr/>
        <p:txBody>
          <a:bodyPr/>
          <a:lstStyle/>
          <a:p>
            <a:r>
              <a:rPr lang="en-US" altLang="zh-CN"/>
              <a:t>TABLE OF CONTENT</a:t>
            </a:r>
            <a:endParaRPr lang="zh-CN" altLang="en-US"/>
          </a:p>
        </p:txBody>
      </p:sp>
      <p:sp>
        <p:nvSpPr>
          <p:cNvPr id="3" name="TextBox 2">
            <a:extLst>
              <a:ext uri="{FF2B5EF4-FFF2-40B4-BE49-F238E27FC236}">
                <a16:creationId xmlns:a16="http://schemas.microsoft.com/office/drawing/2014/main" id="{41E36CE0-97B4-41BD-8077-49982C13CFCD}"/>
              </a:ext>
            </a:extLst>
          </p:cNvPr>
          <p:cNvSpPr txBox="1"/>
          <p:nvPr/>
        </p:nvSpPr>
        <p:spPr>
          <a:xfrm>
            <a:off x="533400" y="1267352"/>
            <a:ext cx="6057900" cy="523220"/>
          </a:xfrm>
          <a:prstGeom prst="rect">
            <a:avLst/>
          </a:prstGeom>
          <a:noFill/>
        </p:spPr>
        <p:txBody>
          <a:bodyPr wrap="square" rtlCol="0">
            <a:spAutoFit/>
          </a:bodyPr>
          <a:lstStyle/>
          <a:p>
            <a:r>
              <a:rPr lang="en-US" sz="2800"/>
              <a:t>I.THE STORY OF DIRICHLET</a:t>
            </a:r>
          </a:p>
        </p:txBody>
      </p:sp>
      <p:sp>
        <p:nvSpPr>
          <p:cNvPr id="4" name="TextBox 3">
            <a:extLst>
              <a:ext uri="{FF2B5EF4-FFF2-40B4-BE49-F238E27FC236}">
                <a16:creationId xmlns:a16="http://schemas.microsoft.com/office/drawing/2014/main" id="{31A6F540-DC70-41DC-B633-67DD637EF6FB}"/>
              </a:ext>
            </a:extLst>
          </p:cNvPr>
          <p:cNvSpPr txBox="1"/>
          <p:nvPr/>
        </p:nvSpPr>
        <p:spPr>
          <a:xfrm>
            <a:off x="502920" y="1821052"/>
            <a:ext cx="6088380" cy="523220"/>
          </a:xfrm>
          <a:prstGeom prst="rect">
            <a:avLst/>
          </a:prstGeom>
          <a:noFill/>
        </p:spPr>
        <p:txBody>
          <a:bodyPr wrap="square" rtlCol="0">
            <a:spAutoFit/>
          </a:bodyPr>
          <a:lstStyle/>
          <a:p>
            <a:r>
              <a:rPr lang="en-US" sz="2800"/>
              <a:t>II.THE PIGEONHOLE PRINCIPLE</a:t>
            </a:r>
          </a:p>
        </p:txBody>
      </p:sp>
      <p:sp>
        <p:nvSpPr>
          <p:cNvPr id="5" name="TextBox 4">
            <a:extLst>
              <a:ext uri="{FF2B5EF4-FFF2-40B4-BE49-F238E27FC236}">
                <a16:creationId xmlns:a16="http://schemas.microsoft.com/office/drawing/2014/main" id="{A252635D-48E0-49D2-9778-F25534BDD0EA}"/>
              </a:ext>
            </a:extLst>
          </p:cNvPr>
          <p:cNvSpPr txBox="1"/>
          <p:nvPr/>
        </p:nvSpPr>
        <p:spPr>
          <a:xfrm>
            <a:off x="533400" y="2344272"/>
            <a:ext cx="5562600" cy="523220"/>
          </a:xfrm>
          <a:prstGeom prst="rect">
            <a:avLst/>
          </a:prstGeom>
          <a:noFill/>
        </p:spPr>
        <p:txBody>
          <a:bodyPr wrap="square" rtlCol="0">
            <a:spAutoFit/>
          </a:bodyPr>
          <a:lstStyle/>
          <a:p>
            <a:r>
              <a:rPr lang="en-US" sz="2800"/>
              <a:t>III.APPLYING</a:t>
            </a:r>
          </a:p>
        </p:txBody>
      </p:sp>
    </p:spTree>
    <p:extLst>
      <p:ext uri="{BB962C8B-B14F-4D97-AF65-F5344CB8AC3E}">
        <p14:creationId xmlns:p14="http://schemas.microsoft.com/office/powerpoint/2010/main" val="34387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I.THE STORY OF DIRICHLET</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a:xfrm>
            <a:off x="5385694" y="1038873"/>
            <a:ext cx="6134793" cy="1637607"/>
          </a:xfrm>
        </p:spPr>
        <p:txBody>
          <a:bodyPr/>
          <a:lstStyle/>
          <a:p>
            <a:r>
              <a:rPr lang="en-US" sz="2600"/>
              <a:t>G. LEJEUNE DIRICHLET (1805-1859)  was born into a Belgian family living nearCologne, Germany.</a:t>
            </a:r>
          </a:p>
          <a:p>
            <a:endParaRPr lang="zh-CN" altLang="en-US" dirty="0"/>
          </a:p>
        </p:txBody>
      </p:sp>
      <p:pic>
        <p:nvPicPr>
          <p:cNvPr id="6" name="Picture 5">
            <a:extLst>
              <a:ext uri="{FF2B5EF4-FFF2-40B4-BE49-F238E27FC236}">
                <a16:creationId xmlns:a16="http://schemas.microsoft.com/office/drawing/2014/main" id="{FFD57E78-AF34-448A-B880-96AA1D382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8873"/>
            <a:ext cx="5372195" cy="5819127"/>
          </a:xfrm>
          <a:prstGeom prst="rect">
            <a:avLst/>
          </a:prstGeom>
        </p:spPr>
      </p:pic>
      <p:sp>
        <p:nvSpPr>
          <p:cNvPr id="7" name="TextBox 6">
            <a:extLst>
              <a:ext uri="{FF2B5EF4-FFF2-40B4-BE49-F238E27FC236}">
                <a16:creationId xmlns:a16="http://schemas.microsoft.com/office/drawing/2014/main" id="{8903164F-9772-4C33-9AE0-344BCAEA4120}"/>
              </a:ext>
            </a:extLst>
          </p:cNvPr>
          <p:cNvSpPr txBox="1"/>
          <p:nvPr/>
        </p:nvSpPr>
        <p:spPr>
          <a:xfrm>
            <a:off x="5385694" y="2782669"/>
            <a:ext cx="6134793" cy="1292662"/>
          </a:xfrm>
          <a:prstGeom prst="rect">
            <a:avLst/>
          </a:prstGeom>
          <a:noFill/>
        </p:spPr>
        <p:txBody>
          <a:bodyPr wrap="square" rtlCol="0">
            <a:spAutoFit/>
          </a:bodyPr>
          <a:lstStyle/>
          <a:p>
            <a:pPr marL="457200" indent="-457200">
              <a:buFont typeface="Arial" panose="020B0604020202020204" pitchFamily="34" charset="0"/>
              <a:buChar char="•"/>
            </a:pPr>
            <a:r>
              <a:rPr lang="en-US" sz="2600"/>
              <a:t>At 14 he entered the Jesuit College in Cologne, and at 16 he began his studies at the University of Paris</a:t>
            </a:r>
          </a:p>
        </p:txBody>
      </p:sp>
    </p:spTree>
    <p:extLst>
      <p:ext uri="{BB962C8B-B14F-4D97-AF65-F5344CB8AC3E}">
        <p14:creationId xmlns:p14="http://schemas.microsoft.com/office/powerpoint/2010/main" val="545778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99DAED1-1F97-4AC5-A93E-CB288B3D78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23" y="1136180"/>
            <a:ext cx="6725012" cy="5037268"/>
          </a:xfrm>
        </p:spPr>
      </p:pic>
      <p:sp>
        <p:nvSpPr>
          <p:cNvPr id="5" name="Title 4">
            <a:extLst>
              <a:ext uri="{FF2B5EF4-FFF2-40B4-BE49-F238E27FC236}">
                <a16:creationId xmlns:a16="http://schemas.microsoft.com/office/drawing/2014/main" id="{7C4903E9-A202-4EA4-9C1D-0B72C613EA0D}"/>
              </a:ext>
            </a:extLst>
          </p:cNvPr>
          <p:cNvSpPr>
            <a:spLocks noGrp="1"/>
          </p:cNvSpPr>
          <p:nvPr>
            <p:ph type="title"/>
          </p:nvPr>
        </p:nvSpPr>
        <p:spPr>
          <a:xfrm>
            <a:off x="991864" y="325973"/>
            <a:ext cx="10528623" cy="558888"/>
          </a:xfrm>
        </p:spPr>
        <p:txBody>
          <a:bodyPr/>
          <a:lstStyle/>
          <a:p>
            <a:r>
              <a:rPr lang="en-US"/>
              <a:t>II. THE PIGEONHOLE PRINCIPLE</a:t>
            </a:r>
          </a:p>
        </p:txBody>
      </p:sp>
      <p:sp>
        <p:nvSpPr>
          <p:cNvPr id="8" name="TextBox 7">
            <a:extLst>
              <a:ext uri="{FF2B5EF4-FFF2-40B4-BE49-F238E27FC236}">
                <a16:creationId xmlns:a16="http://schemas.microsoft.com/office/drawing/2014/main" id="{1520A841-5B2D-4EA7-961E-C5DF7F829CC8}"/>
              </a:ext>
            </a:extLst>
          </p:cNvPr>
          <p:cNvSpPr txBox="1"/>
          <p:nvPr/>
        </p:nvSpPr>
        <p:spPr>
          <a:xfrm>
            <a:off x="6897950" y="1296140"/>
            <a:ext cx="5223027" cy="4877308"/>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903733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II.1. SAMPLE FOR THE PRINCIPLE</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normAutofit/>
          </a:bodyPr>
          <a:lstStyle/>
          <a:p>
            <a:r>
              <a:rPr lang="en-US" sz="2600" b="1"/>
              <a:t>1. For every 27 word sequence in the US constitution, at least two words will start will the same letter.</a:t>
            </a:r>
          </a:p>
          <a:p>
            <a:r>
              <a:rPr lang="en-US" sz="2600" b="1"/>
              <a:t>2. On New Years at New York’s Time Square, over 820 people will have the same birthday.</a:t>
            </a:r>
          </a:p>
          <a:p>
            <a:r>
              <a:rPr lang="en-US" sz="2600" b="1"/>
              <a:t>3. In any cocktail party with two or more people, there must be at least two people who have the same number of friends.</a:t>
            </a:r>
            <a:r>
              <a:rPr lang="en-US" sz="2600"/>
              <a:t> (Assume that “friend” is symmetric-if </a:t>
            </a:r>
            <a:r>
              <a:rPr lang="en-US" sz="2600" i="1"/>
              <a:t>x </a:t>
            </a:r>
            <a:r>
              <a:rPr lang="en-US" sz="2600"/>
              <a:t>is a friend of </a:t>
            </a:r>
            <a:r>
              <a:rPr lang="en-US" sz="2600" i="1"/>
              <a:t>y</a:t>
            </a:r>
            <a:r>
              <a:rPr lang="en-US" sz="2600"/>
              <a:t>, then </a:t>
            </a:r>
            <a:r>
              <a:rPr lang="en-US" sz="2600" i="1"/>
              <a:t>y</a:t>
            </a:r>
            <a:r>
              <a:rPr lang="en-US" sz="2600"/>
              <a:t> is a friend of </a:t>
            </a:r>
            <a:r>
              <a:rPr lang="en-US" sz="2600" i="1"/>
              <a:t>x.</a:t>
            </a:r>
            <a:r>
              <a:rPr lang="en-US" sz="2600"/>
              <a:t>)</a:t>
            </a:r>
            <a:endParaRPr lang="zh-CN" altLang="en-US" sz="2600" dirty="0"/>
          </a:p>
        </p:txBody>
      </p:sp>
      <p:sp>
        <p:nvSpPr>
          <p:cNvPr id="4" name="Action Button: Go Forward or Next 3">
            <a:hlinkClick r:id="rId2" action="ppaction://hlinksldjump" highlightClick="1">
              <a:snd r:embed="rId3" name="applause.wav"/>
            </a:hlinkClick>
            <a:extLst>
              <a:ext uri="{FF2B5EF4-FFF2-40B4-BE49-F238E27FC236}">
                <a16:creationId xmlns:a16="http://schemas.microsoft.com/office/drawing/2014/main" id="{C18F7810-016C-4C57-BF72-5BDA0E25C097}"/>
              </a:ext>
            </a:extLst>
          </p:cNvPr>
          <p:cNvSpPr/>
          <p:nvPr/>
        </p:nvSpPr>
        <p:spPr>
          <a:xfrm>
            <a:off x="6533965" y="1562469"/>
            <a:ext cx="435006" cy="390617"/>
          </a:xfrm>
          <a:prstGeom prst="actionButtonForwardNext">
            <a:avLst/>
          </a:prstGeom>
          <a:solidFill>
            <a:srgbClr val="D8D8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ction Button: Go Forward or Next 4">
            <a:hlinkClick r:id="rId4" action="ppaction://hlinksldjump" highlightClick="1">
              <a:snd r:embed="rId3" name="applause.wav"/>
            </a:hlinkClick>
            <a:extLst>
              <a:ext uri="{FF2B5EF4-FFF2-40B4-BE49-F238E27FC236}">
                <a16:creationId xmlns:a16="http://schemas.microsoft.com/office/drawing/2014/main" id="{0CD0BF81-584B-4176-BAB0-DFCCB03F5A4B}"/>
              </a:ext>
            </a:extLst>
          </p:cNvPr>
          <p:cNvSpPr/>
          <p:nvPr/>
        </p:nvSpPr>
        <p:spPr>
          <a:xfrm>
            <a:off x="4751033" y="2380695"/>
            <a:ext cx="435006" cy="390617"/>
          </a:xfrm>
          <a:prstGeom prst="actionButtonForwardNext">
            <a:avLst/>
          </a:prstGeom>
          <a:solidFill>
            <a:srgbClr val="D8D8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ction Button: Go Forward or Next 5">
            <a:hlinkClick r:id="rId5" action="ppaction://hlinksldjump" highlightClick="1">
              <a:snd r:embed="rId3" name="applause.wav"/>
            </a:hlinkClick>
            <a:extLst>
              <a:ext uri="{FF2B5EF4-FFF2-40B4-BE49-F238E27FC236}">
                <a16:creationId xmlns:a16="http://schemas.microsoft.com/office/drawing/2014/main" id="{766E2739-1BA7-42B9-9528-E8845F85039A}"/>
              </a:ext>
            </a:extLst>
          </p:cNvPr>
          <p:cNvSpPr/>
          <p:nvPr/>
        </p:nvSpPr>
        <p:spPr>
          <a:xfrm>
            <a:off x="10787848" y="3553887"/>
            <a:ext cx="435006" cy="390617"/>
          </a:xfrm>
          <a:prstGeom prst="actionButtonForwardNext">
            <a:avLst/>
          </a:prstGeom>
          <a:solidFill>
            <a:srgbClr val="D8D8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ABF57D2-8A4C-421D-9E17-E69F483262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1864" y="4275099"/>
            <a:ext cx="2143125" cy="2143125"/>
          </a:xfrm>
          <a:prstGeom prst="rect">
            <a:avLst/>
          </a:prstGeom>
        </p:spPr>
      </p:pic>
    </p:spTree>
    <p:extLst>
      <p:ext uri="{BB962C8B-B14F-4D97-AF65-F5344CB8AC3E}">
        <p14:creationId xmlns:p14="http://schemas.microsoft.com/office/powerpoint/2010/main" val="321081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II.2. THE SOLVE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r>
              <a:rPr lang="en-US" sz="2600"/>
              <a:t>1.There are 27 words or “pigeons” that can start with one of the 26 different English letters or “pigeonholes.” By the pigeonhole principle, two of the words must start with the same letter.</a:t>
            </a:r>
          </a:p>
          <a:p>
            <a:endParaRPr lang="zh-CN" altLang="en-US" dirty="0"/>
          </a:p>
        </p:txBody>
      </p:sp>
      <p:sp>
        <p:nvSpPr>
          <p:cNvPr id="4" name="Action Button: Go Back or Previous 3">
            <a:hlinkClick r:id="rId2" action="ppaction://hlinksldjump" highlightClick="1"/>
            <a:extLst>
              <a:ext uri="{FF2B5EF4-FFF2-40B4-BE49-F238E27FC236}">
                <a16:creationId xmlns:a16="http://schemas.microsoft.com/office/drawing/2014/main" id="{54D580CC-F724-4856-A994-514BBC627358}"/>
              </a:ext>
            </a:extLst>
          </p:cNvPr>
          <p:cNvSpPr/>
          <p:nvPr/>
        </p:nvSpPr>
        <p:spPr>
          <a:xfrm>
            <a:off x="8069802" y="1988598"/>
            <a:ext cx="577048" cy="506027"/>
          </a:xfrm>
          <a:prstGeom prst="actionButtonBackPrevious">
            <a:avLst/>
          </a:prstGeom>
          <a:solidFill>
            <a:srgbClr val="D8D8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56FBF3F-5707-466A-B424-9D4180AC0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8499" y="3319231"/>
            <a:ext cx="2371725" cy="1924050"/>
          </a:xfrm>
          <a:prstGeom prst="rect">
            <a:avLst/>
          </a:prstGeom>
        </p:spPr>
      </p:pic>
    </p:spTree>
    <p:extLst>
      <p:ext uri="{BB962C8B-B14F-4D97-AF65-F5344CB8AC3E}">
        <p14:creationId xmlns:p14="http://schemas.microsoft.com/office/powerpoint/2010/main" val="255594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II.2. THE SOLVE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pPr fontAlgn="base"/>
            <a:r>
              <a:rPr lang="en-US" altLang="zh-CN" sz="2600"/>
              <a:t>2.</a:t>
            </a:r>
            <a:r>
              <a:rPr lang="en-US" sz="2600"/>
              <a:t> It will now be useful to use the second version “the maximum must at least be the average.”</a:t>
            </a:r>
          </a:p>
          <a:p>
            <a:pPr marL="0" indent="0" fontAlgn="base">
              <a:buNone/>
            </a:pPr>
            <a:r>
              <a:rPr lang="en-US" sz="2600"/>
              <a:t>       There are roughly 300,000 attendees on New Years split over a possible 366 birthdays. The average is 300,000 / 366 = 819.7 people per birthday. The maximum must at least be the average, so there must be a birthday that at least 820 people share.</a:t>
            </a:r>
          </a:p>
          <a:p>
            <a:endParaRPr lang="zh-CN" altLang="en-US" dirty="0"/>
          </a:p>
        </p:txBody>
      </p:sp>
      <p:sp>
        <p:nvSpPr>
          <p:cNvPr id="4" name="Action Button: Go Back or Previous 3">
            <a:hlinkClick r:id="rId2" action="ppaction://hlinksldjump" highlightClick="1"/>
            <a:extLst>
              <a:ext uri="{FF2B5EF4-FFF2-40B4-BE49-F238E27FC236}">
                <a16:creationId xmlns:a16="http://schemas.microsoft.com/office/drawing/2014/main" id="{79009C7C-4BCA-40BA-A6FF-8F59F531B683}"/>
              </a:ext>
            </a:extLst>
          </p:cNvPr>
          <p:cNvSpPr/>
          <p:nvPr/>
        </p:nvSpPr>
        <p:spPr>
          <a:xfrm>
            <a:off x="6478118" y="3058958"/>
            <a:ext cx="577048" cy="506027"/>
          </a:xfrm>
          <a:prstGeom prst="actionButtonBackPrevious">
            <a:avLst/>
          </a:prstGeom>
          <a:solidFill>
            <a:srgbClr val="D8D8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609823D-5AE4-482C-95FC-3B0EE0B16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612" y="3796659"/>
            <a:ext cx="2143125" cy="2143125"/>
          </a:xfrm>
          <a:prstGeom prst="rect">
            <a:avLst/>
          </a:prstGeom>
        </p:spPr>
      </p:pic>
    </p:spTree>
    <p:extLst>
      <p:ext uri="{BB962C8B-B14F-4D97-AF65-F5344CB8AC3E}">
        <p14:creationId xmlns:p14="http://schemas.microsoft.com/office/powerpoint/2010/main" val="395962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II.2. THE SOLVE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normAutofit fontScale="92500" lnSpcReduction="10000"/>
          </a:bodyPr>
          <a:lstStyle/>
          <a:p>
            <a:pPr fontAlgn="base"/>
            <a:r>
              <a:rPr lang="en-US" sz="2600"/>
              <a:t>Imagine a party has </a:t>
            </a:r>
            <a:r>
              <a:rPr lang="en-US" sz="2600" i="1"/>
              <a:t>n</a:t>
            </a:r>
            <a:r>
              <a:rPr lang="en-US" sz="2600"/>
              <a:t> people. Then each person can be friends with anywhere from 0 to </a:t>
            </a:r>
            <a:r>
              <a:rPr lang="en-US" sz="2600" i="1"/>
              <a:t>n</a:t>
            </a:r>
            <a:r>
              <a:rPr lang="en-US" sz="2600"/>
              <a:t>-1 other people.</a:t>
            </a:r>
          </a:p>
          <a:p>
            <a:pPr fontAlgn="base"/>
            <a:r>
              <a:rPr lang="en-US" sz="2600" i="1"/>
              <a:t>Case 1: everyone has at least one friend</a:t>
            </a:r>
            <a:br>
              <a:rPr lang="en-US" sz="2600"/>
            </a:br>
            <a:r>
              <a:rPr lang="en-US" sz="2600"/>
              <a:t>If everyone has at least one friend, then each person has between 1 to </a:t>
            </a:r>
            <a:r>
              <a:rPr lang="en-US" sz="2600" i="1"/>
              <a:t>nÂ­</a:t>
            </a:r>
            <a:r>
              <a:rPr lang="en-US" sz="2600"/>
              <a:t>-1 friends. Each of the </a:t>
            </a:r>
            <a:r>
              <a:rPr lang="en-US" sz="2600" i="1"/>
              <a:t>n</a:t>
            </a:r>
            <a:r>
              <a:rPr lang="en-US" sz="2600"/>
              <a:t> partygoers can be categorized as one of these </a:t>
            </a:r>
            <a:r>
              <a:rPr lang="en-US" sz="2600" i="1"/>
              <a:t>n</a:t>
            </a:r>
            <a:r>
              <a:rPr lang="en-US" sz="2600"/>
              <a:t>-1 values, and hence two of the partygoers must have the same value-that is, the same number of friends-by the pigeonhole principle.</a:t>
            </a:r>
          </a:p>
          <a:p>
            <a:pPr fontAlgn="base"/>
            <a:r>
              <a:rPr lang="en-US" sz="2600" i="1"/>
              <a:t>Case 2: someone has no friends</a:t>
            </a:r>
            <a:br>
              <a:rPr lang="en-US" sz="2600"/>
            </a:br>
            <a:r>
              <a:rPr lang="en-US" sz="2600"/>
              <a:t>If someone lacks any friends, then that person is a stranger to all other guests. Because friend is symmetric, the highest value anyone else could have is </a:t>
            </a:r>
            <a:r>
              <a:rPr lang="en-US" sz="2600" i="1"/>
              <a:t>n </a:t>
            </a:r>
            <a:r>
              <a:rPr lang="en-US" sz="2600"/>
              <a:t>– 2, that is, they would be friends with everyone except the singleton. Therefore everyone has between 0 to </a:t>
            </a:r>
            <a:r>
              <a:rPr lang="en-US" sz="2600" i="1"/>
              <a:t>n</a:t>
            </a:r>
            <a:r>
              <a:rPr lang="en-US" sz="2600"/>
              <a:t> – 2 friends.</a:t>
            </a:r>
          </a:p>
          <a:p>
            <a:pPr fontAlgn="base"/>
            <a:r>
              <a:rPr lang="en-US" sz="2600"/>
              <a:t>This means of the </a:t>
            </a:r>
            <a:r>
              <a:rPr lang="en-US" sz="2600" i="1"/>
              <a:t>n</a:t>
            </a:r>
            <a:r>
              <a:rPr lang="en-US" sz="2600"/>
              <a:t> partygoers can be categorized as one of the </a:t>
            </a:r>
            <a:r>
              <a:rPr lang="en-US" sz="2600" i="1"/>
              <a:t>n</a:t>
            </a:r>
            <a:r>
              <a:rPr lang="en-US" sz="2600"/>
              <a:t>-1 values, and hence two of the partygoers must have the same value, or number of friends.</a:t>
            </a:r>
          </a:p>
          <a:p>
            <a:endParaRPr lang="zh-CN" altLang="en-US" dirty="0"/>
          </a:p>
        </p:txBody>
      </p:sp>
      <p:sp>
        <p:nvSpPr>
          <p:cNvPr id="4" name="Action Button: Go Back or Previous 3">
            <a:hlinkClick r:id="rId2" action="ppaction://hlinksldjump" highlightClick="1"/>
            <a:extLst>
              <a:ext uri="{FF2B5EF4-FFF2-40B4-BE49-F238E27FC236}">
                <a16:creationId xmlns:a16="http://schemas.microsoft.com/office/drawing/2014/main" id="{86E624FB-545C-4B26-88F3-797C3AC941F9}"/>
              </a:ext>
            </a:extLst>
          </p:cNvPr>
          <p:cNvSpPr/>
          <p:nvPr/>
        </p:nvSpPr>
        <p:spPr>
          <a:xfrm>
            <a:off x="2281562" y="5734050"/>
            <a:ext cx="577048" cy="506027"/>
          </a:xfrm>
          <a:prstGeom prst="actionButtonBackPrevious">
            <a:avLst/>
          </a:prstGeom>
          <a:solidFill>
            <a:srgbClr val="D8D8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133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780d2b23-72b0-4c72-aab5-26e485b29564"/>
</p:tagLst>
</file>

<file path=ppt/tags/tag2.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3.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4.xml><?xml version="1.0" encoding="utf-8"?>
<p:tagLst xmlns:a="http://schemas.openxmlformats.org/drawingml/2006/main" xmlns:r="http://schemas.openxmlformats.org/officeDocument/2006/relationships" xmlns:p="http://schemas.openxmlformats.org/presentationml/2006/main">
  <p:tag name="ISLIDE.THEME.HELP2" val="iSlide，让PPT设计简单起来！"/>
</p:tagLst>
</file>

<file path=ppt/theme/theme1.xml><?xml version="1.0" encoding="utf-8"?>
<a:theme xmlns:a="http://schemas.openxmlformats.org/drawingml/2006/main" name="主题5">
  <a:themeElements>
    <a:clrScheme name="校园季01">
      <a:dk1>
        <a:srgbClr val="000000"/>
      </a:dk1>
      <a:lt1>
        <a:srgbClr val="FFFFFF"/>
      </a:lt1>
      <a:dk2>
        <a:srgbClr val="778495"/>
      </a:dk2>
      <a:lt2>
        <a:srgbClr val="F0F0F0"/>
      </a:lt2>
      <a:accent1>
        <a:srgbClr val="21303F"/>
      </a:accent1>
      <a:accent2>
        <a:srgbClr val="E66854"/>
      </a:accent2>
      <a:accent3>
        <a:srgbClr val="FF931E"/>
      </a:accent3>
      <a:accent4>
        <a:srgbClr val="1DBED0"/>
      </a:accent4>
      <a:accent5>
        <a:srgbClr val="FF1D25"/>
      </a:accent5>
      <a:accent6>
        <a:srgbClr val="7AC943"/>
      </a:accent6>
      <a:hlink>
        <a:srgbClr val="21303F"/>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璞石</Template>
  <TotalTime>213</TotalTime>
  <Words>1370</Words>
  <Application>Microsoft Office PowerPoint</Application>
  <PresentationFormat>Widescreen</PresentationFormat>
  <Paragraphs>124</Paragraphs>
  <Slides>25</Slides>
  <Notes>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微软雅黑</vt:lpstr>
      <vt:lpstr>宋体</vt:lpstr>
      <vt:lpstr>Arial</vt:lpstr>
      <vt:lpstr>Calibri</vt:lpstr>
      <vt:lpstr>主题5</vt:lpstr>
      <vt:lpstr>APPLYING PIGEONHOLE PRINCIPLE TO DAILY LIFE </vt:lpstr>
      <vt:lpstr>ABOUT OUR GROUP</vt:lpstr>
      <vt:lpstr>TABLE OF CONTENT</vt:lpstr>
      <vt:lpstr>I.THE STORY OF DIRICHLET</vt:lpstr>
      <vt:lpstr>II. THE PIGEONHOLE PRINCIPLE</vt:lpstr>
      <vt:lpstr>II.1. SAMPLE FOR THE PRINCIPLE</vt:lpstr>
      <vt:lpstr>II.2. THE SOLVE </vt:lpstr>
      <vt:lpstr>II.2. THE SOLVE </vt:lpstr>
      <vt:lpstr>II.2. THE SOLVE </vt:lpstr>
      <vt:lpstr>III.APPLYING</vt:lpstr>
      <vt:lpstr> </vt:lpstr>
      <vt:lpstr> </vt:lpstr>
      <vt:lpstr> </vt:lpstr>
      <vt:lpstr> </vt:lpstr>
      <vt:lpstr> </vt:lpstr>
      <vt:lpstr> </vt:lpstr>
      <vt:lpstr> </vt:lpstr>
      <vt:lpstr> </vt:lpstr>
      <vt:lpstr> </vt:lpstr>
      <vt:lpstr> </vt:lpstr>
      <vt:lpstr>建议应用“仅标题”版式创建内页</vt:lpstr>
      <vt:lpstr>PowerPoint Presentation</vt:lpstr>
      <vt:lpstr>PowerPoint Presentation</vt:lpstr>
      <vt:lpstr>快速设计页面  Quick design slides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璞石</dc:creator>
  <cp:lastModifiedBy>longny4521@gmail.com</cp:lastModifiedBy>
  <cp:revision>21</cp:revision>
  <cp:lastPrinted>2017-08-28T16:00:00Z</cp:lastPrinted>
  <dcterms:created xsi:type="dcterms:W3CDTF">2017-08-28T16:00:00Z</dcterms:created>
  <dcterms:modified xsi:type="dcterms:W3CDTF">2019-04-03T06:32:11Z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780d2b23-72b0-4c72-aab5-26e485b29564</vt:lpwstr>
  </property>
</Properties>
</file>