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F8F80-6566-4285-A2A3-A91A9DE181C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9EFF04-232A-4B85-95EA-DDD7CB55749E}">
      <dgm:prSet phldrT="[Text]"/>
      <dgm:spPr/>
      <dgm:t>
        <a:bodyPr/>
        <a:lstStyle/>
        <a:p>
          <a:r>
            <a:rPr lang="en-US" smtClean="0"/>
            <a:t>HSSK cá nhân</a:t>
          </a:r>
          <a:endParaRPr lang="en-US"/>
        </a:p>
      </dgm:t>
    </dgm:pt>
    <dgm:pt modelId="{2C6D2D27-E3A6-4DAE-AE16-D25C3D085F88}" type="parTrans" cxnId="{2E6F5898-2EEC-4C58-BF1A-2F316CDA8763}">
      <dgm:prSet/>
      <dgm:spPr/>
      <dgm:t>
        <a:bodyPr/>
        <a:lstStyle/>
        <a:p>
          <a:endParaRPr lang="en-US"/>
        </a:p>
      </dgm:t>
    </dgm:pt>
    <dgm:pt modelId="{154E41F6-08D6-4221-AF37-CDCF5EC3232F}" type="sibTrans" cxnId="{2E6F5898-2EEC-4C58-BF1A-2F316CDA8763}">
      <dgm:prSet/>
      <dgm:spPr/>
      <dgm:t>
        <a:bodyPr/>
        <a:lstStyle/>
        <a:p>
          <a:r>
            <a:rPr lang="en-US" smtClean="0"/>
            <a:t>FHIR Bundle</a:t>
          </a:r>
          <a:endParaRPr lang="en-US"/>
        </a:p>
      </dgm:t>
    </dgm:pt>
    <dgm:pt modelId="{3064A5DF-3F48-46AD-9B4C-385DD1D74666}">
      <dgm:prSet phldrT="[Text]"/>
      <dgm:spPr/>
      <dgm:t>
        <a:bodyPr/>
        <a:lstStyle/>
        <a:p>
          <a:r>
            <a:rPr lang="en-US" smtClean="0"/>
            <a:t>Bệnh nhân</a:t>
          </a:r>
          <a:endParaRPr lang="en-US"/>
        </a:p>
      </dgm:t>
    </dgm:pt>
    <dgm:pt modelId="{60A69704-651E-442E-A27D-3EEEBCE89861}" type="parTrans" cxnId="{F8A3E8EC-92AD-4303-9EFF-FC3937EC575C}">
      <dgm:prSet/>
      <dgm:spPr/>
      <dgm:t>
        <a:bodyPr/>
        <a:lstStyle/>
        <a:p>
          <a:endParaRPr lang="en-US"/>
        </a:p>
      </dgm:t>
    </dgm:pt>
    <dgm:pt modelId="{B75DA51D-BE2A-4C0F-8F65-66C67DA9317D}" type="sibTrans" cxnId="{F8A3E8EC-92AD-4303-9EFF-FC3937EC575C}">
      <dgm:prSet/>
      <dgm:spPr/>
      <dgm:t>
        <a:bodyPr/>
        <a:lstStyle/>
        <a:p>
          <a:r>
            <a:rPr lang="en-US" smtClean="0"/>
            <a:t>Patient</a:t>
          </a:r>
          <a:endParaRPr lang="en-US"/>
        </a:p>
      </dgm:t>
    </dgm:pt>
    <dgm:pt modelId="{12CC9CC0-FC77-4409-976A-55177AA92AC7}">
      <dgm:prSet phldrT="[Text]"/>
      <dgm:spPr/>
      <dgm:t>
        <a:bodyPr/>
        <a:lstStyle/>
        <a:p>
          <a:r>
            <a:rPr lang="en-US" smtClean="0"/>
            <a:t>Cơ sở khám chữa bệnh</a:t>
          </a:r>
          <a:endParaRPr lang="en-US"/>
        </a:p>
      </dgm:t>
    </dgm:pt>
    <dgm:pt modelId="{B0DE88C1-0856-4B0E-AB95-6D60A6B6362D}" type="parTrans" cxnId="{09195AAC-B3C4-4CB5-86DA-D9185F9BD449}">
      <dgm:prSet/>
      <dgm:spPr/>
      <dgm:t>
        <a:bodyPr/>
        <a:lstStyle/>
        <a:p>
          <a:endParaRPr lang="en-US"/>
        </a:p>
      </dgm:t>
    </dgm:pt>
    <dgm:pt modelId="{B9304B92-BE1A-4B6F-B34B-8978EC743A06}" type="sibTrans" cxnId="{09195AAC-B3C4-4CB5-86DA-D9185F9BD449}">
      <dgm:prSet/>
      <dgm:spPr/>
      <dgm:t>
        <a:bodyPr/>
        <a:lstStyle/>
        <a:p>
          <a:r>
            <a:rPr lang="en-US" smtClean="0"/>
            <a:t>Ognization</a:t>
          </a:r>
          <a:endParaRPr lang="en-US"/>
        </a:p>
      </dgm:t>
    </dgm:pt>
    <dgm:pt modelId="{77C2A24B-E858-4A1D-8400-7BEBEBFC6DD1}">
      <dgm:prSet phldrT="[Text]"/>
      <dgm:spPr/>
      <dgm:t>
        <a:bodyPr/>
        <a:lstStyle/>
        <a:p>
          <a:r>
            <a:rPr lang="en-US" smtClean="0"/>
            <a:t>Bác sĩ khám</a:t>
          </a:r>
          <a:endParaRPr lang="en-US"/>
        </a:p>
      </dgm:t>
    </dgm:pt>
    <dgm:pt modelId="{F7F449DB-602F-4C50-947B-7489B017FCE9}" type="parTrans" cxnId="{C8850DC2-2EF8-4F8D-8A6D-B73F5E93A509}">
      <dgm:prSet/>
      <dgm:spPr/>
      <dgm:t>
        <a:bodyPr/>
        <a:lstStyle/>
        <a:p>
          <a:endParaRPr lang="en-US"/>
        </a:p>
      </dgm:t>
    </dgm:pt>
    <dgm:pt modelId="{72676C0F-60A2-4AC3-A9A8-C8C2FD1772E0}" type="sibTrans" cxnId="{C8850DC2-2EF8-4F8D-8A6D-B73F5E93A509}">
      <dgm:prSet/>
      <dgm:spPr/>
      <dgm:t>
        <a:bodyPr/>
        <a:lstStyle/>
        <a:p>
          <a:r>
            <a:rPr lang="en-US" smtClean="0"/>
            <a:t>Practitioner</a:t>
          </a:r>
          <a:endParaRPr lang="en-US"/>
        </a:p>
      </dgm:t>
    </dgm:pt>
    <dgm:pt modelId="{5D738FDC-FD53-4C59-9ED4-4EDF1AD9038C}">
      <dgm:prSet phldrT="[Text]"/>
      <dgm:spPr/>
      <dgm:t>
        <a:bodyPr/>
        <a:lstStyle/>
        <a:p>
          <a:r>
            <a:rPr lang="en-US" smtClean="0"/>
            <a:t>Thông tin tiền sử, các yếu tố liên quan sức khỏe</a:t>
          </a:r>
          <a:endParaRPr lang="en-US"/>
        </a:p>
      </dgm:t>
    </dgm:pt>
    <dgm:pt modelId="{A622C8DC-5B8D-42DB-914C-CAFA4A81A8F8}" type="parTrans" cxnId="{8F231DF5-B572-4CCE-9EAA-4AC026A06BF7}">
      <dgm:prSet/>
      <dgm:spPr/>
      <dgm:t>
        <a:bodyPr/>
        <a:lstStyle/>
        <a:p>
          <a:endParaRPr lang="en-US"/>
        </a:p>
      </dgm:t>
    </dgm:pt>
    <dgm:pt modelId="{A600ED10-F85A-419C-A347-F23F4758BEE9}" type="sibTrans" cxnId="{8F231DF5-B572-4CCE-9EAA-4AC026A06BF7}">
      <dgm:prSet/>
      <dgm:spPr/>
      <dgm:t>
        <a:bodyPr/>
        <a:lstStyle/>
        <a:p>
          <a:endParaRPr lang="en-US"/>
        </a:p>
      </dgm:t>
    </dgm:pt>
    <dgm:pt modelId="{E362CCEA-1350-47A8-9A8D-DD00C6B0D0DF}">
      <dgm:prSet phldrT="[Text]"/>
      <dgm:spPr/>
      <dgm:t>
        <a:bodyPr/>
        <a:lstStyle/>
        <a:p>
          <a:r>
            <a:rPr lang="en-US" smtClean="0"/>
            <a:t>Các yếu tố nguy cơ sức khỏe</a:t>
          </a:r>
          <a:endParaRPr lang="en-US"/>
        </a:p>
      </dgm:t>
    </dgm:pt>
    <dgm:pt modelId="{8A32A49C-D6B3-4436-9A18-035535F6C328}" type="parTrans" cxnId="{63928944-A482-40AF-8D8B-0E8A06CAB14E}">
      <dgm:prSet/>
      <dgm:spPr/>
      <dgm:t>
        <a:bodyPr/>
        <a:lstStyle/>
        <a:p>
          <a:endParaRPr lang="en-US"/>
        </a:p>
      </dgm:t>
    </dgm:pt>
    <dgm:pt modelId="{BEF69F89-C6A4-40DA-97EC-D5139A5B06EF}" type="sibTrans" cxnId="{63928944-A482-40AF-8D8B-0E8A06CAB14E}">
      <dgm:prSet/>
      <dgm:spPr/>
      <dgm:t>
        <a:bodyPr/>
        <a:lstStyle/>
        <a:p>
          <a:r>
            <a:rPr lang="en-US" smtClean="0"/>
            <a:t>Observation</a:t>
          </a:r>
          <a:endParaRPr lang="en-US"/>
        </a:p>
      </dgm:t>
    </dgm:pt>
    <dgm:pt modelId="{DCE2DAB9-5FF2-4C04-9060-5160999D8955}">
      <dgm:prSet phldrT="[Text]"/>
      <dgm:spPr/>
      <dgm:t>
        <a:bodyPr/>
        <a:lstStyle/>
        <a:p>
          <a:r>
            <a:rPr lang="en-US" smtClean="0"/>
            <a:t>Tiền sử bệnh tật, dị ứng</a:t>
          </a:r>
          <a:endParaRPr lang="en-US"/>
        </a:p>
      </dgm:t>
    </dgm:pt>
    <dgm:pt modelId="{8F46F806-3C8C-42F5-A051-B40FA7158B52}" type="parTrans" cxnId="{CA413D71-162E-44AC-9B81-3E902663C4FA}">
      <dgm:prSet/>
      <dgm:spPr/>
      <dgm:t>
        <a:bodyPr/>
        <a:lstStyle/>
        <a:p>
          <a:endParaRPr lang="en-US"/>
        </a:p>
      </dgm:t>
    </dgm:pt>
    <dgm:pt modelId="{7F9E2730-4695-4A2E-A64D-189501EA0EC8}" type="sibTrans" cxnId="{CA413D71-162E-44AC-9B81-3E902663C4FA}">
      <dgm:prSet/>
      <dgm:spPr/>
      <dgm:t>
        <a:bodyPr/>
        <a:lstStyle/>
        <a:p>
          <a:r>
            <a:rPr lang="en-US" smtClean="0"/>
            <a:t>Observation</a:t>
          </a:r>
          <a:endParaRPr lang="en-US"/>
        </a:p>
      </dgm:t>
    </dgm:pt>
    <dgm:pt modelId="{EB01998F-A047-4F85-9DA3-9C3CCC681DC7}">
      <dgm:prSet phldrT="[Text]"/>
      <dgm:spPr/>
      <dgm:t>
        <a:bodyPr/>
        <a:lstStyle/>
        <a:p>
          <a:r>
            <a:rPr lang="en-US" smtClean="0"/>
            <a:t>…</a:t>
          </a:r>
          <a:endParaRPr lang="en-US"/>
        </a:p>
      </dgm:t>
    </dgm:pt>
    <dgm:pt modelId="{34C7C41B-6549-4A10-87B7-CE8AE9CE8A12}" type="parTrans" cxnId="{1F508668-96B6-4273-AF79-4E6C533A2B27}">
      <dgm:prSet/>
      <dgm:spPr/>
      <dgm:t>
        <a:bodyPr/>
        <a:lstStyle/>
        <a:p>
          <a:endParaRPr lang="en-US"/>
        </a:p>
      </dgm:t>
    </dgm:pt>
    <dgm:pt modelId="{7B5D65BF-83A1-4601-AFEB-5734210A1A67}" type="sibTrans" cxnId="{1F508668-96B6-4273-AF79-4E6C533A2B27}">
      <dgm:prSet/>
      <dgm:spPr/>
      <dgm:t>
        <a:bodyPr/>
        <a:lstStyle/>
        <a:p>
          <a:endParaRPr lang="en-US"/>
        </a:p>
      </dgm:t>
    </dgm:pt>
    <dgm:pt modelId="{B6AE03AD-84E1-4602-BC89-AF11F2ECAF51}">
      <dgm:prSet phldrT="[Text]"/>
      <dgm:spPr/>
      <dgm:t>
        <a:bodyPr/>
        <a:lstStyle/>
        <a:p>
          <a:r>
            <a:rPr lang="en-US" smtClean="0"/>
            <a:t>Thông tin tiêm chủng</a:t>
          </a:r>
          <a:endParaRPr lang="en-US"/>
        </a:p>
      </dgm:t>
    </dgm:pt>
    <dgm:pt modelId="{7B08ED82-CF6C-4BE1-BEA6-622498CBDDDB}" type="parTrans" cxnId="{15FD96BE-52A1-4E43-BC0C-41319BA9A018}">
      <dgm:prSet/>
      <dgm:spPr/>
      <dgm:t>
        <a:bodyPr/>
        <a:lstStyle/>
        <a:p>
          <a:endParaRPr lang="en-US"/>
        </a:p>
      </dgm:t>
    </dgm:pt>
    <dgm:pt modelId="{3B37A86A-B5BA-4F6A-A998-B3101B95ABBE}" type="sibTrans" cxnId="{15FD96BE-52A1-4E43-BC0C-41319BA9A018}">
      <dgm:prSet/>
      <dgm:spPr/>
      <dgm:t>
        <a:bodyPr/>
        <a:lstStyle/>
        <a:p>
          <a:r>
            <a:rPr lang="en-US" smtClean="0"/>
            <a:t>Immunization</a:t>
          </a:r>
          <a:endParaRPr lang="en-US"/>
        </a:p>
      </dgm:t>
    </dgm:pt>
    <dgm:pt modelId="{0DDA743D-4AF5-43C6-8657-2AC0DCF77BF0}">
      <dgm:prSet phldrT="[Text]"/>
      <dgm:spPr/>
      <dgm:t>
        <a:bodyPr/>
        <a:lstStyle/>
        <a:p>
          <a:r>
            <a:rPr lang="en-US" smtClean="0"/>
            <a:t>Thông tin khám lâm sàng</a:t>
          </a:r>
          <a:endParaRPr lang="en-US"/>
        </a:p>
      </dgm:t>
    </dgm:pt>
    <dgm:pt modelId="{67DC5FDA-8250-458A-B0CB-60848970B67C}" type="parTrans" cxnId="{CF42EA25-E46B-4CE8-992A-3CB0EDFC9D23}">
      <dgm:prSet/>
      <dgm:spPr/>
      <dgm:t>
        <a:bodyPr/>
        <a:lstStyle/>
        <a:p>
          <a:endParaRPr lang="en-US"/>
        </a:p>
      </dgm:t>
    </dgm:pt>
    <dgm:pt modelId="{23BAEFCB-F318-4F3E-8CAC-5AA993B2D560}" type="sibTrans" cxnId="{CF42EA25-E46B-4CE8-992A-3CB0EDFC9D23}">
      <dgm:prSet/>
      <dgm:spPr/>
      <dgm:t>
        <a:bodyPr/>
        <a:lstStyle/>
        <a:p>
          <a:endParaRPr lang="en-US"/>
        </a:p>
      </dgm:t>
    </dgm:pt>
    <dgm:pt modelId="{1A9FC6A7-69D0-428E-AC24-6DAE6E607E1D}">
      <dgm:prSet phldrT="[Text]"/>
      <dgm:spPr/>
      <dgm:t>
        <a:bodyPr/>
        <a:lstStyle/>
        <a:p>
          <a:r>
            <a:rPr lang="en-US" smtClean="0"/>
            <a:t>Kết quả cận lâm sàng</a:t>
          </a:r>
          <a:endParaRPr lang="en-US"/>
        </a:p>
      </dgm:t>
    </dgm:pt>
    <dgm:pt modelId="{8885E062-9FEC-491D-BCC8-23A701FB0702}" type="parTrans" cxnId="{6E4B2198-85EE-439A-AE42-1E15AED0E107}">
      <dgm:prSet/>
      <dgm:spPr/>
      <dgm:t>
        <a:bodyPr/>
        <a:lstStyle/>
        <a:p>
          <a:endParaRPr lang="en-US"/>
        </a:p>
      </dgm:t>
    </dgm:pt>
    <dgm:pt modelId="{3C78DE14-2E16-4A9D-B3B5-80E8E35A98BC}" type="sibTrans" cxnId="{6E4B2198-85EE-439A-AE42-1E15AED0E107}">
      <dgm:prSet/>
      <dgm:spPr/>
      <dgm:t>
        <a:bodyPr/>
        <a:lstStyle/>
        <a:p>
          <a:endParaRPr lang="en-US"/>
        </a:p>
      </dgm:t>
    </dgm:pt>
    <dgm:pt modelId="{4EA2CC57-4BF6-4BD5-9305-F990ADEE069B}">
      <dgm:prSet phldrT="[Text]"/>
      <dgm:spPr/>
      <dgm:t>
        <a:bodyPr/>
        <a:lstStyle/>
        <a:p>
          <a:r>
            <a:rPr lang="en-US" smtClean="0"/>
            <a:t>Chỉ số sinh tồn</a:t>
          </a:r>
          <a:endParaRPr lang="en-US"/>
        </a:p>
      </dgm:t>
    </dgm:pt>
    <dgm:pt modelId="{3319168A-95E2-44F3-8876-550B0D98D76B}" type="parTrans" cxnId="{053BAAE8-284E-4DBF-9069-57DEBEE292DA}">
      <dgm:prSet/>
      <dgm:spPr/>
      <dgm:t>
        <a:bodyPr/>
        <a:lstStyle/>
        <a:p>
          <a:endParaRPr lang="en-US"/>
        </a:p>
      </dgm:t>
    </dgm:pt>
    <dgm:pt modelId="{65F5856C-29A4-421D-AE18-AC29FDC45123}" type="sibTrans" cxnId="{053BAAE8-284E-4DBF-9069-57DEBEE292DA}">
      <dgm:prSet/>
      <dgm:spPr/>
      <dgm:t>
        <a:bodyPr/>
        <a:lstStyle/>
        <a:p>
          <a:endParaRPr lang="en-US"/>
        </a:p>
      </dgm:t>
    </dgm:pt>
    <dgm:pt modelId="{950C3E70-4B18-4A7B-860A-D39DD09E1D23}">
      <dgm:prSet phldrT="[Text]"/>
      <dgm:spPr/>
      <dgm:t>
        <a:bodyPr/>
        <a:lstStyle/>
        <a:p>
          <a:r>
            <a:rPr lang="en-US" smtClean="0"/>
            <a:t>Tổng quan</a:t>
          </a:r>
          <a:endParaRPr lang="en-US"/>
        </a:p>
      </dgm:t>
    </dgm:pt>
    <dgm:pt modelId="{FD569EB7-8D07-41BB-AE37-002AB54CCCA0}" type="parTrans" cxnId="{18655EED-F7C7-45AF-BFE6-A792DBABA148}">
      <dgm:prSet/>
      <dgm:spPr/>
      <dgm:t>
        <a:bodyPr/>
        <a:lstStyle/>
        <a:p>
          <a:endParaRPr lang="en-US"/>
        </a:p>
      </dgm:t>
    </dgm:pt>
    <dgm:pt modelId="{F52B1BE1-C875-42E9-82B2-5C4492F6CCB6}" type="sibTrans" cxnId="{18655EED-F7C7-45AF-BFE6-A792DBABA148}">
      <dgm:prSet/>
      <dgm:spPr/>
      <dgm:t>
        <a:bodyPr/>
        <a:lstStyle/>
        <a:p>
          <a:r>
            <a:rPr lang="en-US" smtClean="0"/>
            <a:t>Observation</a:t>
          </a:r>
          <a:endParaRPr lang="en-US"/>
        </a:p>
      </dgm:t>
    </dgm:pt>
    <dgm:pt modelId="{CDC1D932-2ED9-40C9-9415-A9132578DD67}">
      <dgm:prSet phldrT="[Text]"/>
      <dgm:spPr/>
      <dgm:t>
        <a:bodyPr/>
        <a:lstStyle/>
        <a:p>
          <a:r>
            <a:rPr lang="en-US" smtClean="0"/>
            <a:t>Khám bộ phận</a:t>
          </a:r>
          <a:endParaRPr lang="en-US"/>
        </a:p>
      </dgm:t>
    </dgm:pt>
    <dgm:pt modelId="{0F08389C-D3E8-4ABF-B5D1-E4708661AC44}" type="parTrans" cxnId="{C149E7FE-EC86-48CB-AC41-E3DBA18FDA1F}">
      <dgm:prSet/>
      <dgm:spPr/>
      <dgm:t>
        <a:bodyPr/>
        <a:lstStyle/>
        <a:p>
          <a:endParaRPr lang="en-US"/>
        </a:p>
      </dgm:t>
    </dgm:pt>
    <dgm:pt modelId="{B72E55B8-94F4-41A2-99AE-D90515C9DB0B}" type="sibTrans" cxnId="{C149E7FE-EC86-48CB-AC41-E3DBA18FDA1F}">
      <dgm:prSet/>
      <dgm:spPr/>
      <dgm:t>
        <a:bodyPr/>
        <a:lstStyle/>
        <a:p>
          <a:r>
            <a:rPr lang="en-US" smtClean="0"/>
            <a:t>Observation</a:t>
          </a:r>
          <a:endParaRPr lang="en-US"/>
        </a:p>
      </dgm:t>
    </dgm:pt>
    <dgm:pt modelId="{FE2F430E-55C4-47C4-B2C1-0F9A2054C035}">
      <dgm:prSet phldrT="[Text]"/>
      <dgm:spPr/>
      <dgm:t>
        <a:bodyPr/>
        <a:lstStyle/>
        <a:p>
          <a:r>
            <a:rPr lang="en-US" smtClean="0"/>
            <a:t>…</a:t>
          </a:r>
          <a:endParaRPr lang="en-US"/>
        </a:p>
      </dgm:t>
    </dgm:pt>
    <dgm:pt modelId="{CAB67FE2-F7A8-443C-A592-84F69C6291E5}" type="parTrans" cxnId="{1135714D-631B-4CB4-A781-684052CBAF5E}">
      <dgm:prSet/>
      <dgm:spPr/>
      <dgm:t>
        <a:bodyPr/>
        <a:lstStyle/>
        <a:p>
          <a:endParaRPr lang="en-US"/>
        </a:p>
      </dgm:t>
    </dgm:pt>
    <dgm:pt modelId="{09B29BD4-0A38-4229-8298-0CE7A72E581F}" type="sibTrans" cxnId="{1135714D-631B-4CB4-A781-684052CBAF5E}">
      <dgm:prSet/>
      <dgm:spPr/>
      <dgm:t>
        <a:bodyPr/>
        <a:lstStyle/>
        <a:p>
          <a:endParaRPr lang="en-US"/>
        </a:p>
      </dgm:t>
    </dgm:pt>
    <dgm:pt modelId="{34CAFDCB-5A64-42F3-AF26-C62E9F34D91F}">
      <dgm:prSet phldrT="[Text]"/>
      <dgm:spPr/>
      <dgm:t>
        <a:bodyPr/>
        <a:lstStyle/>
        <a:p>
          <a:r>
            <a:rPr lang="en-US" smtClean="0"/>
            <a:t>…</a:t>
          </a:r>
          <a:endParaRPr lang="en-US"/>
        </a:p>
      </dgm:t>
    </dgm:pt>
    <dgm:pt modelId="{0149AB7E-C58A-4C77-9EDA-AB157E7801EC}" type="parTrans" cxnId="{96099BC7-D734-4F5D-A2BC-C8D117A7D632}">
      <dgm:prSet/>
      <dgm:spPr/>
      <dgm:t>
        <a:bodyPr/>
        <a:lstStyle/>
        <a:p>
          <a:endParaRPr lang="en-US"/>
        </a:p>
      </dgm:t>
    </dgm:pt>
    <dgm:pt modelId="{848D43A3-BB1C-4472-8B53-506C9F5EED73}" type="sibTrans" cxnId="{96099BC7-D734-4F5D-A2BC-C8D117A7D632}">
      <dgm:prSet/>
      <dgm:spPr/>
      <dgm:t>
        <a:bodyPr/>
        <a:lstStyle/>
        <a:p>
          <a:endParaRPr lang="en-US"/>
        </a:p>
      </dgm:t>
    </dgm:pt>
    <dgm:pt modelId="{CFC62407-249F-4A4C-8C83-EAAFD8DF8A41}" type="pres">
      <dgm:prSet presAssocID="{ADAF8F80-6566-4285-A2A3-A91A9DE181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B1F804-FDB6-442B-986C-86B00DB86620}" type="pres">
      <dgm:prSet presAssocID="{909EFF04-232A-4B85-95EA-DDD7CB55749E}" presName="hierRoot1" presStyleCnt="0">
        <dgm:presLayoutVars>
          <dgm:hierBranch val="init"/>
        </dgm:presLayoutVars>
      </dgm:prSet>
      <dgm:spPr/>
    </dgm:pt>
    <dgm:pt modelId="{513983EF-FE05-4AE2-A5F4-238D893170E2}" type="pres">
      <dgm:prSet presAssocID="{909EFF04-232A-4B85-95EA-DDD7CB55749E}" presName="rootComposite1" presStyleCnt="0"/>
      <dgm:spPr/>
    </dgm:pt>
    <dgm:pt modelId="{20BDD2A0-18CD-43CF-ADBE-BE15AF9A2E81}" type="pres">
      <dgm:prSet presAssocID="{909EFF04-232A-4B85-95EA-DDD7CB55749E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A6C3A37-75A1-432D-BE27-791DC96613A4}" type="pres">
      <dgm:prSet presAssocID="{909EFF04-232A-4B85-95EA-DDD7CB55749E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F4C7AA-B280-4029-AF29-2F04CB0846A9}" type="pres">
      <dgm:prSet presAssocID="{909EFF04-232A-4B85-95EA-DDD7CB55749E}" presName="rootConnector1" presStyleLbl="node1" presStyleIdx="0" presStyleCnt="15"/>
      <dgm:spPr/>
      <dgm:t>
        <a:bodyPr/>
        <a:lstStyle/>
        <a:p>
          <a:endParaRPr lang="en-US"/>
        </a:p>
      </dgm:t>
    </dgm:pt>
    <dgm:pt modelId="{57BDEA37-488F-4F39-A268-F9BAEB355F31}" type="pres">
      <dgm:prSet presAssocID="{909EFF04-232A-4B85-95EA-DDD7CB55749E}" presName="hierChild2" presStyleCnt="0"/>
      <dgm:spPr/>
    </dgm:pt>
    <dgm:pt modelId="{364B678D-6594-46EB-A19D-C5D304D1FF2B}" type="pres">
      <dgm:prSet presAssocID="{60A69704-651E-442E-A27D-3EEEBCE89861}" presName="Name37" presStyleLbl="parChTrans1D2" presStyleIdx="0" presStyleCnt="9"/>
      <dgm:spPr/>
      <dgm:t>
        <a:bodyPr/>
        <a:lstStyle/>
        <a:p>
          <a:endParaRPr lang="en-US"/>
        </a:p>
      </dgm:t>
    </dgm:pt>
    <dgm:pt modelId="{E129207D-C39C-44CE-9C52-5C115F0CE494}" type="pres">
      <dgm:prSet presAssocID="{3064A5DF-3F48-46AD-9B4C-385DD1D74666}" presName="hierRoot2" presStyleCnt="0">
        <dgm:presLayoutVars>
          <dgm:hierBranch val="init"/>
        </dgm:presLayoutVars>
      </dgm:prSet>
      <dgm:spPr/>
    </dgm:pt>
    <dgm:pt modelId="{DA642200-C337-4E06-A1DF-7514228EAE21}" type="pres">
      <dgm:prSet presAssocID="{3064A5DF-3F48-46AD-9B4C-385DD1D74666}" presName="rootComposite" presStyleCnt="0"/>
      <dgm:spPr/>
    </dgm:pt>
    <dgm:pt modelId="{0DF44341-5673-4A86-BCD9-0EEB3CFF5058}" type="pres">
      <dgm:prSet presAssocID="{3064A5DF-3F48-46AD-9B4C-385DD1D74666}" presName="rootText" presStyleLbl="node1" presStyleIdx="0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4F602A1-9698-4330-8367-CB645FB7E344}" type="pres">
      <dgm:prSet presAssocID="{3064A5DF-3F48-46AD-9B4C-385DD1D74666}" presName="titleText2" presStyleLbl="fgAcc1" presStyleIdx="0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E058EF-77C8-4352-90ED-828AB7466BFC}" type="pres">
      <dgm:prSet presAssocID="{3064A5DF-3F48-46AD-9B4C-385DD1D74666}" presName="rootConnector" presStyleLbl="node2" presStyleIdx="0" presStyleCnt="0"/>
      <dgm:spPr/>
      <dgm:t>
        <a:bodyPr/>
        <a:lstStyle/>
        <a:p>
          <a:endParaRPr lang="en-US"/>
        </a:p>
      </dgm:t>
    </dgm:pt>
    <dgm:pt modelId="{2223263E-8E4A-4ABB-B1D7-07F6CD5269E2}" type="pres">
      <dgm:prSet presAssocID="{3064A5DF-3F48-46AD-9B4C-385DD1D74666}" presName="hierChild4" presStyleCnt="0"/>
      <dgm:spPr/>
    </dgm:pt>
    <dgm:pt modelId="{9CE5CDBF-D5C7-4697-9ACB-C156E79C23CB}" type="pres">
      <dgm:prSet presAssocID="{3064A5DF-3F48-46AD-9B4C-385DD1D74666}" presName="hierChild5" presStyleCnt="0"/>
      <dgm:spPr/>
    </dgm:pt>
    <dgm:pt modelId="{B37EE434-7EC5-4BD4-BE84-281C801AD56B}" type="pres">
      <dgm:prSet presAssocID="{B0DE88C1-0856-4B0E-AB95-6D60A6B6362D}" presName="Name37" presStyleLbl="parChTrans1D2" presStyleIdx="1" presStyleCnt="9"/>
      <dgm:spPr/>
      <dgm:t>
        <a:bodyPr/>
        <a:lstStyle/>
        <a:p>
          <a:endParaRPr lang="en-US"/>
        </a:p>
      </dgm:t>
    </dgm:pt>
    <dgm:pt modelId="{B06E01BD-559C-4F21-B636-39AE517C3B15}" type="pres">
      <dgm:prSet presAssocID="{12CC9CC0-FC77-4409-976A-55177AA92AC7}" presName="hierRoot2" presStyleCnt="0">
        <dgm:presLayoutVars>
          <dgm:hierBranch val="init"/>
        </dgm:presLayoutVars>
      </dgm:prSet>
      <dgm:spPr/>
    </dgm:pt>
    <dgm:pt modelId="{693F24D7-B642-404C-B00F-ED485BB44729}" type="pres">
      <dgm:prSet presAssocID="{12CC9CC0-FC77-4409-976A-55177AA92AC7}" presName="rootComposite" presStyleCnt="0"/>
      <dgm:spPr/>
    </dgm:pt>
    <dgm:pt modelId="{793615F7-C8CD-44DB-81B5-56C9AB0BEC40}" type="pres">
      <dgm:prSet presAssocID="{12CC9CC0-FC77-4409-976A-55177AA92AC7}" presName="rootText" presStyleLbl="node1" presStyleIdx="1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814A54B-4104-405F-9C7D-776740CA4024}" type="pres">
      <dgm:prSet presAssocID="{12CC9CC0-FC77-4409-976A-55177AA92AC7}" presName="titleText2" presStyleLbl="fgAcc1" presStyleIdx="1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8F70CD5-0A69-4ACD-BAC9-747724BFE870}" type="pres">
      <dgm:prSet presAssocID="{12CC9CC0-FC77-4409-976A-55177AA92AC7}" presName="rootConnector" presStyleLbl="node2" presStyleIdx="0" presStyleCnt="0"/>
      <dgm:spPr/>
      <dgm:t>
        <a:bodyPr/>
        <a:lstStyle/>
        <a:p>
          <a:endParaRPr lang="en-US"/>
        </a:p>
      </dgm:t>
    </dgm:pt>
    <dgm:pt modelId="{E3683F0C-7DEE-4A28-83D6-9B34F28236FE}" type="pres">
      <dgm:prSet presAssocID="{12CC9CC0-FC77-4409-976A-55177AA92AC7}" presName="hierChild4" presStyleCnt="0"/>
      <dgm:spPr/>
    </dgm:pt>
    <dgm:pt modelId="{3308ADCA-2AB9-4754-A993-9FCF2E48C945}" type="pres">
      <dgm:prSet presAssocID="{12CC9CC0-FC77-4409-976A-55177AA92AC7}" presName="hierChild5" presStyleCnt="0"/>
      <dgm:spPr/>
    </dgm:pt>
    <dgm:pt modelId="{C16C427F-21D4-4EE0-80A2-9007EDE3BE47}" type="pres">
      <dgm:prSet presAssocID="{F7F449DB-602F-4C50-947B-7489B017FCE9}" presName="Name37" presStyleLbl="parChTrans1D2" presStyleIdx="2" presStyleCnt="9"/>
      <dgm:spPr/>
      <dgm:t>
        <a:bodyPr/>
        <a:lstStyle/>
        <a:p>
          <a:endParaRPr lang="en-US"/>
        </a:p>
      </dgm:t>
    </dgm:pt>
    <dgm:pt modelId="{9E44F3DE-177F-4341-9CCB-BA3A6FD0173F}" type="pres">
      <dgm:prSet presAssocID="{77C2A24B-E858-4A1D-8400-7BEBEBFC6DD1}" presName="hierRoot2" presStyleCnt="0">
        <dgm:presLayoutVars>
          <dgm:hierBranch val="init"/>
        </dgm:presLayoutVars>
      </dgm:prSet>
      <dgm:spPr/>
    </dgm:pt>
    <dgm:pt modelId="{4231DF0D-0512-4663-8215-70617BDB31F1}" type="pres">
      <dgm:prSet presAssocID="{77C2A24B-E858-4A1D-8400-7BEBEBFC6DD1}" presName="rootComposite" presStyleCnt="0"/>
      <dgm:spPr/>
    </dgm:pt>
    <dgm:pt modelId="{2C7F7A61-7B33-41C6-B1BC-FE459A922553}" type="pres">
      <dgm:prSet presAssocID="{77C2A24B-E858-4A1D-8400-7BEBEBFC6DD1}" presName="rootText" presStyleLbl="node1" presStyleIdx="2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2E07A2C-CFA3-4CED-A603-03BD59C5DC31}" type="pres">
      <dgm:prSet presAssocID="{77C2A24B-E858-4A1D-8400-7BEBEBFC6DD1}" presName="titleText2" presStyleLbl="fgAcc1" presStyleIdx="2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7522CEB-5F48-45A3-9AC5-E596C0E2DF60}" type="pres">
      <dgm:prSet presAssocID="{77C2A24B-E858-4A1D-8400-7BEBEBFC6DD1}" presName="rootConnector" presStyleLbl="node2" presStyleIdx="0" presStyleCnt="0"/>
      <dgm:spPr/>
      <dgm:t>
        <a:bodyPr/>
        <a:lstStyle/>
        <a:p>
          <a:endParaRPr lang="en-US"/>
        </a:p>
      </dgm:t>
    </dgm:pt>
    <dgm:pt modelId="{F0196851-4146-4FEF-A249-5E4834E74B64}" type="pres">
      <dgm:prSet presAssocID="{77C2A24B-E858-4A1D-8400-7BEBEBFC6DD1}" presName="hierChild4" presStyleCnt="0"/>
      <dgm:spPr/>
    </dgm:pt>
    <dgm:pt modelId="{73E28D70-D28B-447C-8A14-E0B0C6546554}" type="pres">
      <dgm:prSet presAssocID="{77C2A24B-E858-4A1D-8400-7BEBEBFC6DD1}" presName="hierChild5" presStyleCnt="0"/>
      <dgm:spPr/>
    </dgm:pt>
    <dgm:pt modelId="{A3FB5C4F-C6A4-4DA4-966F-41AC2EA7AB58}" type="pres">
      <dgm:prSet presAssocID="{A622C8DC-5B8D-42DB-914C-CAFA4A81A8F8}" presName="Name37" presStyleLbl="parChTrans1D2" presStyleIdx="3" presStyleCnt="9"/>
      <dgm:spPr/>
      <dgm:t>
        <a:bodyPr/>
        <a:lstStyle/>
        <a:p>
          <a:endParaRPr lang="en-US"/>
        </a:p>
      </dgm:t>
    </dgm:pt>
    <dgm:pt modelId="{80530AC3-0269-4958-A91C-9D5559D8AB1A}" type="pres">
      <dgm:prSet presAssocID="{5D738FDC-FD53-4C59-9ED4-4EDF1AD9038C}" presName="hierRoot2" presStyleCnt="0">
        <dgm:presLayoutVars>
          <dgm:hierBranch val="init"/>
        </dgm:presLayoutVars>
      </dgm:prSet>
      <dgm:spPr/>
    </dgm:pt>
    <dgm:pt modelId="{664EE82F-473A-4660-9215-2AB839E1D154}" type="pres">
      <dgm:prSet presAssocID="{5D738FDC-FD53-4C59-9ED4-4EDF1AD9038C}" presName="rootComposite" presStyleCnt="0"/>
      <dgm:spPr/>
    </dgm:pt>
    <dgm:pt modelId="{4DF02C9B-D5AD-430D-A0D4-1B263397CAAC}" type="pres">
      <dgm:prSet presAssocID="{5D738FDC-FD53-4C59-9ED4-4EDF1AD9038C}" presName="rootText" presStyleLbl="node1" presStyleIdx="3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E8FF19C-4076-476A-B0F4-DDDC5FCB96D2}" type="pres">
      <dgm:prSet presAssocID="{5D738FDC-FD53-4C59-9ED4-4EDF1AD9038C}" presName="titleText2" presStyleLbl="fgAcc1" presStyleIdx="3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B270B44-8DBD-4993-999E-3FE19182FF24}" type="pres">
      <dgm:prSet presAssocID="{5D738FDC-FD53-4C59-9ED4-4EDF1AD9038C}" presName="rootConnector" presStyleLbl="node2" presStyleIdx="0" presStyleCnt="0"/>
      <dgm:spPr/>
      <dgm:t>
        <a:bodyPr/>
        <a:lstStyle/>
        <a:p>
          <a:endParaRPr lang="en-US"/>
        </a:p>
      </dgm:t>
    </dgm:pt>
    <dgm:pt modelId="{2779AB6B-2558-4102-917A-3732BCC23813}" type="pres">
      <dgm:prSet presAssocID="{5D738FDC-FD53-4C59-9ED4-4EDF1AD9038C}" presName="hierChild4" presStyleCnt="0"/>
      <dgm:spPr/>
    </dgm:pt>
    <dgm:pt modelId="{39B39CD9-AC29-4D43-9BBB-23143ACC7E6A}" type="pres">
      <dgm:prSet presAssocID="{8A32A49C-D6B3-4436-9A18-035535F6C328}" presName="Name37" presStyleLbl="parChTrans1D3" presStyleIdx="0" presStyleCnt="6"/>
      <dgm:spPr/>
      <dgm:t>
        <a:bodyPr/>
        <a:lstStyle/>
        <a:p>
          <a:endParaRPr lang="en-US"/>
        </a:p>
      </dgm:t>
    </dgm:pt>
    <dgm:pt modelId="{5FEF6D51-34D1-4DAA-B195-DF3684ECDAFC}" type="pres">
      <dgm:prSet presAssocID="{E362CCEA-1350-47A8-9A8D-DD00C6B0D0DF}" presName="hierRoot2" presStyleCnt="0">
        <dgm:presLayoutVars>
          <dgm:hierBranch val="init"/>
        </dgm:presLayoutVars>
      </dgm:prSet>
      <dgm:spPr/>
    </dgm:pt>
    <dgm:pt modelId="{5EDCCFD2-9340-471F-8C3C-72EFD310539B}" type="pres">
      <dgm:prSet presAssocID="{E362CCEA-1350-47A8-9A8D-DD00C6B0D0DF}" presName="rootComposite" presStyleCnt="0"/>
      <dgm:spPr/>
    </dgm:pt>
    <dgm:pt modelId="{F6A78E1C-5766-418A-86D8-10D59BAD75F8}" type="pres">
      <dgm:prSet presAssocID="{E362CCEA-1350-47A8-9A8D-DD00C6B0D0DF}" presName="rootText" presStyleLbl="node1" presStyleIdx="4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7A1B6A-67D7-484E-AD7B-879E86E59F70}" type="pres">
      <dgm:prSet presAssocID="{E362CCEA-1350-47A8-9A8D-DD00C6B0D0DF}" presName="titleText2" presStyleLbl="fgAcc1" presStyleIdx="4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11EBAF3-6047-410A-ABBA-052A605FC629}" type="pres">
      <dgm:prSet presAssocID="{E362CCEA-1350-47A8-9A8D-DD00C6B0D0DF}" presName="rootConnector" presStyleLbl="node3" presStyleIdx="0" presStyleCnt="0"/>
      <dgm:spPr/>
      <dgm:t>
        <a:bodyPr/>
        <a:lstStyle/>
        <a:p>
          <a:endParaRPr lang="en-US"/>
        </a:p>
      </dgm:t>
    </dgm:pt>
    <dgm:pt modelId="{9B25D4D9-DD09-4261-A0D0-CA6DCBB35F88}" type="pres">
      <dgm:prSet presAssocID="{E362CCEA-1350-47A8-9A8D-DD00C6B0D0DF}" presName="hierChild4" presStyleCnt="0"/>
      <dgm:spPr/>
    </dgm:pt>
    <dgm:pt modelId="{A9D8EA36-D781-4FD8-A67A-775F089B1803}" type="pres">
      <dgm:prSet presAssocID="{E362CCEA-1350-47A8-9A8D-DD00C6B0D0DF}" presName="hierChild5" presStyleCnt="0"/>
      <dgm:spPr/>
    </dgm:pt>
    <dgm:pt modelId="{50D81D32-0220-4D42-A257-77DB0AB3E593}" type="pres">
      <dgm:prSet presAssocID="{8F46F806-3C8C-42F5-A051-B40FA7158B52}" presName="Name37" presStyleLbl="parChTrans1D3" presStyleIdx="1" presStyleCnt="6"/>
      <dgm:spPr/>
      <dgm:t>
        <a:bodyPr/>
        <a:lstStyle/>
        <a:p>
          <a:endParaRPr lang="en-US"/>
        </a:p>
      </dgm:t>
    </dgm:pt>
    <dgm:pt modelId="{919B0598-1766-4770-AEF2-F8A863B5F086}" type="pres">
      <dgm:prSet presAssocID="{DCE2DAB9-5FF2-4C04-9060-5160999D8955}" presName="hierRoot2" presStyleCnt="0">
        <dgm:presLayoutVars>
          <dgm:hierBranch val="init"/>
        </dgm:presLayoutVars>
      </dgm:prSet>
      <dgm:spPr/>
    </dgm:pt>
    <dgm:pt modelId="{AA1126A5-D898-4810-B2D6-AD1F3B0DC927}" type="pres">
      <dgm:prSet presAssocID="{DCE2DAB9-5FF2-4C04-9060-5160999D8955}" presName="rootComposite" presStyleCnt="0"/>
      <dgm:spPr/>
    </dgm:pt>
    <dgm:pt modelId="{7F7E4130-B270-4D6A-A972-E6A99FD3BF34}" type="pres">
      <dgm:prSet presAssocID="{DCE2DAB9-5FF2-4C04-9060-5160999D8955}" presName="rootText" presStyleLbl="node1" presStyleIdx="5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52F5D29-0C67-4EEB-9E55-8C442BD7B250}" type="pres">
      <dgm:prSet presAssocID="{DCE2DAB9-5FF2-4C04-9060-5160999D8955}" presName="titleText2" presStyleLbl="fgAcc1" presStyleIdx="5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18D28AE-6AA7-45C4-A8E1-83D66FD56818}" type="pres">
      <dgm:prSet presAssocID="{DCE2DAB9-5FF2-4C04-9060-5160999D8955}" presName="rootConnector" presStyleLbl="node3" presStyleIdx="0" presStyleCnt="0"/>
      <dgm:spPr/>
      <dgm:t>
        <a:bodyPr/>
        <a:lstStyle/>
        <a:p>
          <a:endParaRPr lang="en-US"/>
        </a:p>
      </dgm:t>
    </dgm:pt>
    <dgm:pt modelId="{95B2BB99-B216-47AF-9E8E-CCFDB6F33E84}" type="pres">
      <dgm:prSet presAssocID="{DCE2DAB9-5FF2-4C04-9060-5160999D8955}" presName="hierChild4" presStyleCnt="0"/>
      <dgm:spPr/>
    </dgm:pt>
    <dgm:pt modelId="{63A5B829-8042-444A-A48B-38C84A606296}" type="pres">
      <dgm:prSet presAssocID="{DCE2DAB9-5FF2-4C04-9060-5160999D8955}" presName="hierChild5" presStyleCnt="0"/>
      <dgm:spPr/>
    </dgm:pt>
    <dgm:pt modelId="{80C33DA2-C2F6-4A92-BBE5-56FD25901DB8}" type="pres">
      <dgm:prSet presAssocID="{34C7C41B-6549-4A10-87B7-CE8AE9CE8A1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00E9EBCC-2D86-49D6-BE5F-B8602F7EF60F}" type="pres">
      <dgm:prSet presAssocID="{EB01998F-A047-4F85-9DA3-9C3CCC681DC7}" presName="hierRoot2" presStyleCnt="0">
        <dgm:presLayoutVars>
          <dgm:hierBranch val="init"/>
        </dgm:presLayoutVars>
      </dgm:prSet>
      <dgm:spPr/>
    </dgm:pt>
    <dgm:pt modelId="{25545AB9-FFF9-4818-961A-255F78555E2B}" type="pres">
      <dgm:prSet presAssocID="{EB01998F-A047-4F85-9DA3-9C3CCC681DC7}" presName="rootComposite" presStyleCnt="0"/>
      <dgm:spPr/>
    </dgm:pt>
    <dgm:pt modelId="{2C192450-6DDA-4163-92EC-043B01797CB1}" type="pres">
      <dgm:prSet presAssocID="{EB01998F-A047-4F85-9DA3-9C3CCC681DC7}" presName="rootText" presStyleLbl="node1" presStyleIdx="6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0AF532E-AA24-4B6C-B208-C016A9737A25}" type="pres">
      <dgm:prSet presAssocID="{EB01998F-A047-4F85-9DA3-9C3CCC681DC7}" presName="titleText2" presStyleLbl="fgAcc1" presStyleIdx="6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007EE4D-DFF4-4957-A16B-B77290B5F537}" type="pres">
      <dgm:prSet presAssocID="{EB01998F-A047-4F85-9DA3-9C3CCC681DC7}" presName="rootConnector" presStyleLbl="node3" presStyleIdx="0" presStyleCnt="0"/>
      <dgm:spPr/>
      <dgm:t>
        <a:bodyPr/>
        <a:lstStyle/>
        <a:p>
          <a:endParaRPr lang="en-US"/>
        </a:p>
      </dgm:t>
    </dgm:pt>
    <dgm:pt modelId="{1B0BF367-D655-4BE7-A2B0-BE3C1FEEEFF9}" type="pres">
      <dgm:prSet presAssocID="{EB01998F-A047-4F85-9DA3-9C3CCC681DC7}" presName="hierChild4" presStyleCnt="0"/>
      <dgm:spPr/>
    </dgm:pt>
    <dgm:pt modelId="{A0F0B6BB-BB32-4BDC-9D92-488524D01824}" type="pres">
      <dgm:prSet presAssocID="{EB01998F-A047-4F85-9DA3-9C3CCC681DC7}" presName="hierChild5" presStyleCnt="0"/>
      <dgm:spPr/>
    </dgm:pt>
    <dgm:pt modelId="{16BAD767-B5E1-4CB9-B4AC-01D051938C80}" type="pres">
      <dgm:prSet presAssocID="{5D738FDC-FD53-4C59-9ED4-4EDF1AD9038C}" presName="hierChild5" presStyleCnt="0"/>
      <dgm:spPr/>
    </dgm:pt>
    <dgm:pt modelId="{CD240481-52A1-4045-8EB2-845F6D07EBE7}" type="pres">
      <dgm:prSet presAssocID="{7B08ED82-CF6C-4BE1-BEA6-622498CBDDDB}" presName="Name37" presStyleLbl="parChTrans1D2" presStyleIdx="4" presStyleCnt="9"/>
      <dgm:spPr/>
      <dgm:t>
        <a:bodyPr/>
        <a:lstStyle/>
        <a:p>
          <a:endParaRPr lang="en-US"/>
        </a:p>
      </dgm:t>
    </dgm:pt>
    <dgm:pt modelId="{109C1AF5-B54F-439C-BC66-3872980725C4}" type="pres">
      <dgm:prSet presAssocID="{B6AE03AD-84E1-4602-BC89-AF11F2ECAF51}" presName="hierRoot2" presStyleCnt="0">
        <dgm:presLayoutVars>
          <dgm:hierBranch val="init"/>
        </dgm:presLayoutVars>
      </dgm:prSet>
      <dgm:spPr/>
    </dgm:pt>
    <dgm:pt modelId="{653E22F9-774C-43D3-ABB1-181ADABAB5FB}" type="pres">
      <dgm:prSet presAssocID="{B6AE03AD-84E1-4602-BC89-AF11F2ECAF51}" presName="rootComposite" presStyleCnt="0"/>
      <dgm:spPr/>
    </dgm:pt>
    <dgm:pt modelId="{79E76374-C65D-4BA5-9EB5-906895E64D5E}" type="pres">
      <dgm:prSet presAssocID="{B6AE03AD-84E1-4602-BC89-AF11F2ECAF51}" presName="rootText" presStyleLbl="node1" presStyleIdx="7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B774229-F71F-451D-8B18-66D0C3AED80B}" type="pres">
      <dgm:prSet presAssocID="{B6AE03AD-84E1-4602-BC89-AF11F2ECAF51}" presName="titleText2" presStyleLbl="fgAcc1" presStyleIdx="7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F2C7DCF-F5C1-4EEA-94E4-E521295794E6}" type="pres">
      <dgm:prSet presAssocID="{B6AE03AD-84E1-4602-BC89-AF11F2ECAF51}" presName="rootConnector" presStyleLbl="node2" presStyleIdx="0" presStyleCnt="0"/>
      <dgm:spPr/>
      <dgm:t>
        <a:bodyPr/>
        <a:lstStyle/>
        <a:p>
          <a:endParaRPr lang="en-US"/>
        </a:p>
      </dgm:t>
    </dgm:pt>
    <dgm:pt modelId="{19DC4EA6-B8D0-4438-BC8B-269CC0B6ABB1}" type="pres">
      <dgm:prSet presAssocID="{B6AE03AD-84E1-4602-BC89-AF11F2ECAF51}" presName="hierChild4" presStyleCnt="0"/>
      <dgm:spPr/>
    </dgm:pt>
    <dgm:pt modelId="{5826EBB4-10C8-484A-AA66-1C4E503F6414}" type="pres">
      <dgm:prSet presAssocID="{B6AE03AD-84E1-4602-BC89-AF11F2ECAF51}" presName="hierChild5" presStyleCnt="0"/>
      <dgm:spPr/>
    </dgm:pt>
    <dgm:pt modelId="{8BA01FBE-1933-46EA-9756-DBF294AD0B30}" type="pres">
      <dgm:prSet presAssocID="{67DC5FDA-8250-458A-B0CB-60848970B67C}" presName="Name37" presStyleLbl="parChTrans1D2" presStyleIdx="5" presStyleCnt="9"/>
      <dgm:spPr/>
      <dgm:t>
        <a:bodyPr/>
        <a:lstStyle/>
        <a:p>
          <a:endParaRPr lang="en-US"/>
        </a:p>
      </dgm:t>
    </dgm:pt>
    <dgm:pt modelId="{3CEE8347-66E8-4896-A38B-FF38DF8059E1}" type="pres">
      <dgm:prSet presAssocID="{0DDA743D-4AF5-43C6-8657-2AC0DCF77BF0}" presName="hierRoot2" presStyleCnt="0">
        <dgm:presLayoutVars>
          <dgm:hierBranch val="init"/>
        </dgm:presLayoutVars>
      </dgm:prSet>
      <dgm:spPr/>
    </dgm:pt>
    <dgm:pt modelId="{83C5D1CB-E4BF-4A96-9102-98B88A12C6FE}" type="pres">
      <dgm:prSet presAssocID="{0DDA743D-4AF5-43C6-8657-2AC0DCF77BF0}" presName="rootComposite" presStyleCnt="0"/>
      <dgm:spPr/>
    </dgm:pt>
    <dgm:pt modelId="{C6C76F99-D45D-44E7-8A3F-E4C8368CA3D3}" type="pres">
      <dgm:prSet presAssocID="{0DDA743D-4AF5-43C6-8657-2AC0DCF77BF0}" presName="rootText" presStyleLbl="node1" presStyleIdx="8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60EE8BB-E95C-4225-A171-E83ED2F95000}" type="pres">
      <dgm:prSet presAssocID="{0DDA743D-4AF5-43C6-8657-2AC0DCF77BF0}" presName="titleText2" presStyleLbl="fgAcc1" presStyleIdx="8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01AACFA-049F-412A-BBFA-ED1DCCE4692E}" type="pres">
      <dgm:prSet presAssocID="{0DDA743D-4AF5-43C6-8657-2AC0DCF77BF0}" presName="rootConnector" presStyleLbl="node2" presStyleIdx="0" presStyleCnt="0"/>
      <dgm:spPr/>
      <dgm:t>
        <a:bodyPr/>
        <a:lstStyle/>
        <a:p>
          <a:endParaRPr lang="en-US"/>
        </a:p>
      </dgm:t>
    </dgm:pt>
    <dgm:pt modelId="{8897B1A0-BD29-4FB7-A0C6-F82FB70499B3}" type="pres">
      <dgm:prSet presAssocID="{0DDA743D-4AF5-43C6-8657-2AC0DCF77BF0}" presName="hierChild4" presStyleCnt="0"/>
      <dgm:spPr/>
    </dgm:pt>
    <dgm:pt modelId="{2DD73EAD-ABC0-4945-BFD2-A11EFD1824C6}" type="pres">
      <dgm:prSet presAssocID="{FD569EB7-8D07-41BB-AE37-002AB54CCCA0}" presName="Name37" presStyleLbl="parChTrans1D3" presStyleIdx="3" presStyleCnt="6"/>
      <dgm:spPr/>
      <dgm:t>
        <a:bodyPr/>
        <a:lstStyle/>
        <a:p>
          <a:endParaRPr lang="en-US"/>
        </a:p>
      </dgm:t>
    </dgm:pt>
    <dgm:pt modelId="{78D1E461-403E-41E5-90BB-67733C98C5A3}" type="pres">
      <dgm:prSet presAssocID="{950C3E70-4B18-4A7B-860A-D39DD09E1D23}" presName="hierRoot2" presStyleCnt="0">
        <dgm:presLayoutVars>
          <dgm:hierBranch val="init"/>
        </dgm:presLayoutVars>
      </dgm:prSet>
      <dgm:spPr/>
    </dgm:pt>
    <dgm:pt modelId="{39F89A22-050C-4132-AD3A-E1CEDAB2F2ED}" type="pres">
      <dgm:prSet presAssocID="{950C3E70-4B18-4A7B-860A-D39DD09E1D23}" presName="rootComposite" presStyleCnt="0"/>
      <dgm:spPr/>
    </dgm:pt>
    <dgm:pt modelId="{6148F680-AE9A-4BB8-856D-6CB05B48F523}" type="pres">
      <dgm:prSet presAssocID="{950C3E70-4B18-4A7B-860A-D39DD09E1D23}" presName="rootText" presStyleLbl="node1" presStyleIdx="9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8A4CFF0-4C67-4CF0-80E8-49DC04E18338}" type="pres">
      <dgm:prSet presAssocID="{950C3E70-4B18-4A7B-860A-D39DD09E1D23}" presName="titleText2" presStyleLbl="fgAcc1" presStyleIdx="9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98FA3DC-8156-4C67-AB81-D2F0EF82CC70}" type="pres">
      <dgm:prSet presAssocID="{950C3E70-4B18-4A7B-860A-D39DD09E1D23}" presName="rootConnector" presStyleLbl="node3" presStyleIdx="0" presStyleCnt="0"/>
      <dgm:spPr/>
      <dgm:t>
        <a:bodyPr/>
        <a:lstStyle/>
        <a:p>
          <a:endParaRPr lang="en-US"/>
        </a:p>
      </dgm:t>
    </dgm:pt>
    <dgm:pt modelId="{6BD08DFF-CC22-44B8-9B57-50FDD4184EE0}" type="pres">
      <dgm:prSet presAssocID="{950C3E70-4B18-4A7B-860A-D39DD09E1D23}" presName="hierChild4" presStyleCnt="0"/>
      <dgm:spPr/>
    </dgm:pt>
    <dgm:pt modelId="{4DA8CFD9-3969-45C2-A35D-57B6B13BA563}" type="pres">
      <dgm:prSet presAssocID="{950C3E70-4B18-4A7B-860A-D39DD09E1D23}" presName="hierChild5" presStyleCnt="0"/>
      <dgm:spPr/>
    </dgm:pt>
    <dgm:pt modelId="{DDA2DDC3-310E-4D9E-A089-091A95FB66BA}" type="pres">
      <dgm:prSet presAssocID="{0F08389C-D3E8-4ABF-B5D1-E4708661AC44}" presName="Name37" presStyleLbl="parChTrans1D3" presStyleIdx="4" presStyleCnt="6"/>
      <dgm:spPr/>
      <dgm:t>
        <a:bodyPr/>
        <a:lstStyle/>
        <a:p>
          <a:endParaRPr lang="en-US"/>
        </a:p>
      </dgm:t>
    </dgm:pt>
    <dgm:pt modelId="{00A68E1F-6B5F-46D1-AA99-9867B2C43ED9}" type="pres">
      <dgm:prSet presAssocID="{CDC1D932-2ED9-40C9-9415-A9132578DD67}" presName="hierRoot2" presStyleCnt="0">
        <dgm:presLayoutVars>
          <dgm:hierBranch val="init"/>
        </dgm:presLayoutVars>
      </dgm:prSet>
      <dgm:spPr/>
    </dgm:pt>
    <dgm:pt modelId="{7558FFC7-41F6-4976-9B90-837732ACD1D1}" type="pres">
      <dgm:prSet presAssocID="{CDC1D932-2ED9-40C9-9415-A9132578DD67}" presName="rootComposite" presStyleCnt="0"/>
      <dgm:spPr/>
    </dgm:pt>
    <dgm:pt modelId="{19117274-322C-4179-92F9-B1429BB18348}" type="pres">
      <dgm:prSet presAssocID="{CDC1D932-2ED9-40C9-9415-A9132578DD67}" presName="rootText" presStyleLbl="node1" presStyleIdx="10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A40A413-2439-42B8-9A3B-D62CFD28A439}" type="pres">
      <dgm:prSet presAssocID="{CDC1D932-2ED9-40C9-9415-A9132578DD67}" presName="titleText2" presStyleLbl="fgAcc1" presStyleIdx="10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A88C2BB-E38D-4016-9E86-BCFA6F29A37A}" type="pres">
      <dgm:prSet presAssocID="{CDC1D932-2ED9-40C9-9415-A9132578DD67}" presName="rootConnector" presStyleLbl="node3" presStyleIdx="0" presStyleCnt="0"/>
      <dgm:spPr/>
      <dgm:t>
        <a:bodyPr/>
        <a:lstStyle/>
        <a:p>
          <a:endParaRPr lang="en-US"/>
        </a:p>
      </dgm:t>
    </dgm:pt>
    <dgm:pt modelId="{D129AE7E-DE9E-420A-9267-4A91493812FE}" type="pres">
      <dgm:prSet presAssocID="{CDC1D932-2ED9-40C9-9415-A9132578DD67}" presName="hierChild4" presStyleCnt="0"/>
      <dgm:spPr/>
    </dgm:pt>
    <dgm:pt modelId="{E9D38E54-9120-453B-832D-FD463ED7AD62}" type="pres">
      <dgm:prSet presAssocID="{CDC1D932-2ED9-40C9-9415-A9132578DD67}" presName="hierChild5" presStyleCnt="0"/>
      <dgm:spPr/>
    </dgm:pt>
    <dgm:pt modelId="{68207052-C80A-4631-95A6-A4A0ACF34A73}" type="pres">
      <dgm:prSet presAssocID="{CAB67FE2-F7A8-443C-A592-84F69C6291E5}" presName="Name37" presStyleLbl="parChTrans1D3" presStyleIdx="5" presStyleCnt="6"/>
      <dgm:spPr/>
      <dgm:t>
        <a:bodyPr/>
        <a:lstStyle/>
        <a:p>
          <a:endParaRPr lang="en-US"/>
        </a:p>
      </dgm:t>
    </dgm:pt>
    <dgm:pt modelId="{0A7A9577-542D-4656-A3DC-A59449D21295}" type="pres">
      <dgm:prSet presAssocID="{FE2F430E-55C4-47C4-B2C1-0F9A2054C035}" presName="hierRoot2" presStyleCnt="0">
        <dgm:presLayoutVars>
          <dgm:hierBranch val="init"/>
        </dgm:presLayoutVars>
      </dgm:prSet>
      <dgm:spPr/>
    </dgm:pt>
    <dgm:pt modelId="{B5B06FDE-FEA9-4EF2-A6E8-D944D1E7F76E}" type="pres">
      <dgm:prSet presAssocID="{FE2F430E-55C4-47C4-B2C1-0F9A2054C035}" presName="rootComposite" presStyleCnt="0"/>
      <dgm:spPr/>
    </dgm:pt>
    <dgm:pt modelId="{1DADFA37-5EE7-450A-9BE0-C086E56F8001}" type="pres">
      <dgm:prSet presAssocID="{FE2F430E-55C4-47C4-B2C1-0F9A2054C035}" presName="rootText" presStyleLbl="node1" presStyleIdx="11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70DE4FE-280E-486F-A011-43323867D283}" type="pres">
      <dgm:prSet presAssocID="{FE2F430E-55C4-47C4-B2C1-0F9A2054C035}" presName="titleText2" presStyleLbl="fgAcc1" presStyleIdx="11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CAE80E9-6163-4562-A8DD-81D6BEADBDF0}" type="pres">
      <dgm:prSet presAssocID="{FE2F430E-55C4-47C4-B2C1-0F9A2054C035}" presName="rootConnector" presStyleLbl="node3" presStyleIdx="0" presStyleCnt="0"/>
      <dgm:spPr/>
      <dgm:t>
        <a:bodyPr/>
        <a:lstStyle/>
        <a:p>
          <a:endParaRPr lang="en-US"/>
        </a:p>
      </dgm:t>
    </dgm:pt>
    <dgm:pt modelId="{082202DC-2817-4235-8720-352474DE6465}" type="pres">
      <dgm:prSet presAssocID="{FE2F430E-55C4-47C4-B2C1-0F9A2054C035}" presName="hierChild4" presStyleCnt="0"/>
      <dgm:spPr/>
    </dgm:pt>
    <dgm:pt modelId="{33A72451-0D88-467E-AFB2-E4FAFD17C9B8}" type="pres">
      <dgm:prSet presAssocID="{FE2F430E-55C4-47C4-B2C1-0F9A2054C035}" presName="hierChild5" presStyleCnt="0"/>
      <dgm:spPr/>
    </dgm:pt>
    <dgm:pt modelId="{533D36C8-A66C-49C3-8288-43F9B8C6F7AB}" type="pres">
      <dgm:prSet presAssocID="{0DDA743D-4AF5-43C6-8657-2AC0DCF77BF0}" presName="hierChild5" presStyleCnt="0"/>
      <dgm:spPr/>
    </dgm:pt>
    <dgm:pt modelId="{C6BBBD37-8EFE-45B3-BC13-CC71D6230E52}" type="pres">
      <dgm:prSet presAssocID="{8885E062-9FEC-491D-BCC8-23A701FB0702}" presName="Name37" presStyleLbl="parChTrans1D2" presStyleIdx="6" presStyleCnt="9"/>
      <dgm:spPr/>
      <dgm:t>
        <a:bodyPr/>
        <a:lstStyle/>
        <a:p>
          <a:endParaRPr lang="en-US"/>
        </a:p>
      </dgm:t>
    </dgm:pt>
    <dgm:pt modelId="{5A738B3C-894F-453B-88D3-2A5068745AB7}" type="pres">
      <dgm:prSet presAssocID="{1A9FC6A7-69D0-428E-AC24-6DAE6E607E1D}" presName="hierRoot2" presStyleCnt="0">
        <dgm:presLayoutVars>
          <dgm:hierBranch val="init"/>
        </dgm:presLayoutVars>
      </dgm:prSet>
      <dgm:spPr/>
    </dgm:pt>
    <dgm:pt modelId="{E78D6EA1-B580-43D8-8711-C2911B2E09F9}" type="pres">
      <dgm:prSet presAssocID="{1A9FC6A7-69D0-428E-AC24-6DAE6E607E1D}" presName="rootComposite" presStyleCnt="0"/>
      <dgm:spPr/>
    </dgm:pt>
    <dgm:pt modelId="{90953D1A-0E4C-4B57-B652-EAE10CD52B61}" type="pres">
      <dgm:prSet presAssocID="{1A9FC6A7-69D0-428E-AC24-6DAE6E607E1D}" presName="rootText" presStyleLbl="node1" presStyleIdx="12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6172257-7BBB-4255-BC1E-9F7549982597}" type="pres">
      <dgm:prSet presAssocID="{1A9FC6A7-69D0-428E-AC24-6DAE6E607E1D}" presName="titleText2" presStyleLbl="fgAcc1" presStyleIdx="12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21580C8-483E-4966-870D-DAA5A043C7B9}" type="pres">
      <dgm:prSet presAssocID="{1A9FC6A7-69D0-428E-AC24-6DAE6E607E1D}" presName="rootConnector" presStyleLbl="node2" presStyleIdx="0" presStyleCnt="0"/>
      <dgm:spPr/>
      <dgm:t>
        <a:bodyPr/>
        <a:lstStyle/>
        <a:p>
          <a:endParaRPr lang="en-US"/>
        </a:p>
      </dgm:t>
    </dgm:pt>
    <dgm:pt modelId="{83C345EE-6678-47BD-8650-3F128078477B}" type="pres">
      <dgm:prSet presAssocID="{1A9FC6A7-69D0-428E-AC24-6DAE6E607E1D}" presName="hierChild4" presStyleCnt="0"/>
      <dgm:spPr/>
    </dgm:pt>
    <dgm:pt modelId="{33336F2C-0C99-44A8-987E-7F6F19D25F44}" type="pres">
      <dgm:prSet presAssocID="{1A9FC6A7-69D0-428E-AC24-6DAE6E607E1D}" presName="hierChild5" presStyleCnt="0"/>
      <dgm:spPr/>
    </dgm:pt>
    <dgm:pt modelId="{F667A92D-F03B-43DB-82D6-8B6788AB804F}" type="pres">
      <dgm:prSet presAssocID="{3319168A-95E2-44F3-8876-550B0D98D76B}" presName="Name37" presStyleLbl="parChTrans1D2" presStyleIdx="7" presStyleCnt="9"/>
      <dgm:spPr/>
      <dgm:t>
        <a:bodyPr/>
        <a:lstStyle/>
        <a:p>
          <a:endParaRPr lang="en-US"/>
        </a:p>
      </dgm:t>
    </dgm:pt>
    <dgm:pt modelId="{E390E270-D0C1-4A98-83B4-42A69C4A4384}" type="pres">
      <dgm:prSet presAssocID="{4EA2CC57-4BF6-4BD5-9305-F990ADEE069B}" presName="hierRoot2" presStyleCnt="0">
        <dgm:presLayoutVars>
          <dgm:hierBranch val="init"/>
        </dgm:presLayoutVars>
      </dgm:prSet>
      <dgm:spPr/>
    </dgm:pt>
    <dgm:pt modelId="{71231F88-E82D-4BF8-85B9-3A848ABEC163}" type="pres">
      <dgm:prSet presAssocID="{4EA2CC57-4BF6-4BD5-9305-F990ADEE069B}" presName="rootComposite" presStyleCnt="0"/>
      <dgm:spPr/>
    </dgm:pt>
    <dgm:pt modelId="{DB2E5888-FB76-4E27-87CE-6E51169E1C7C}" type="pres">
      <dgm:prSet presAssocID="{4EA2CC57-4BF6-4BD5-9305-F990ADEE069B}" presName="rootText" presStyleLbl="node1" presStyleIdx="13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2356FD5-F37D-4E44-9F64-A6B5C19E8FB5}" type="pres">
      <dgm:prSet presAssocID="{4EA2CC57-4BF6-4BD5-9305-F990ADEE069B}" presName="titleText2" presStyleLbl="fgAcc1" presStyleIdx="13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D4265E-2CD6-4469-B8A6-F9FC6A2D5488}" type="pres">
      <dgm:prSet presAssocID="{4EA2CC57-4BF6-4BD5-9305-F990ADEE069B}" presName="rootConnector" presStyleLbl="node2" presStyleIdx="0" presStyleCnt="0"/>
      <dgm:spPr/>
      <dgm:t>
        <a:bodyPr/>
        <a:lstStyle/>
        <a:p>
          <a:endParaRPr lang="en-US"/>
        </a:p>
      </dgm:t>
    </dgm:pt>
    <dgm:pt modelId="{5CD2C0ED-7A81-4C30-8E91-8861BAB02BC7}" type="pres">
      <dgm:prSet presAssocID="{4EA2CC57-4BF6-4BD5-9305-F990ADEE069B}" presName="hierChild4" presStyleCnt="0"/>
      <dgm:spPr/>
    </dgm:pt>
    <dgm:pt modelId="{086F2AD8-B110-4EA1-971B-7D0E1F447F7B}" type="pres">
      <dgm:prSet presAssocID="{4EA2CC57-4BF6-4BD5-9305-F990ADEE069B}" presName="hierChild5" presStyleCnt="0"/>
      <dgm:spPr/>
    </dgm:pt>
    <dgm:pt modelId="{A1C1DB70-8868-4FC4-9E16-F9FDB2F57DD3}" type="pres">
      <dgm:prSet presAssocID="{0149AB7E-C58A-4C77-9EDA-AB157E7801EC}" presName="Name37" presStyleLbl="parChTrans1D2" presStyleIdx="8" presStyleCnt="9"/>
      <dgm:spPr/>
      <dgm:t>
        <a:bodyPr/>
        <a:lstStyle/>
        <a:p>
          <a:endParaRPr lang="en-US"/>
        </a:p>
      </dgm:t>
    </dgm:pt>
    <dgm:pt modelId="{0B8B2660-B9C0-4D06-98AB-495670DDD8FC}" type="pres">
      <dgm:prSet presAssocID="{34CAFDCB-5A64-42F3-AF26-C62E9F34D91F}" presName="hierRoot2" presStyleCnt="0">
        <dgm:presLayoutVars>
          <dgm:hierBranch val="init"/>
        </dgm:presLayoutVars>
      </dgm:prSet>
      <dgm:spPr/>
    </dgm:pt>
    <dgm:pt modelId="{F078DEC7-9962-4493-9F8C-BDE01EDC00B9}" type="pres">
      <dgm:prSet presAssocID="{34CAFDCB-5A64-42F3-AF26-C62E9F34D91F}" presName="rootComposite" presStyleCnt="0"/>
      <dgm:spPr/>
    </dgm:pt>
    <dgm:pt modelId="{55D9F622-4BF1-4C96-B481-CCFF14C79429}" type="pres">
      <dgm:prSet presAssocID="{34CAFDCB-5A64-42F3-AF26-C62E9F34D91F}" presName="rootText" presStyleLbl="node1" presStyleIdx="14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4009AF2-630C-41FB-97A5-8A9EA2469A8F}" type="pres">
      <dgm:prSet presAssocID="{34CAFDCB-5A64-42F3-AF26-C62E9F34D91F}" presName="titleText2" presStyleLbl="fgAcc1" presStyleIdx="14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D31451D-DC8C-4A96-92F5-4DA594284146}" type="pres">
      <dgm:prSet presAssocID="{34CAFDCB-5A64-42F3-AF26-C62E9F34D91F}" presName="rootConnector" presStyleLbl="node2" presStyleIdx="0" presStyleCnt="0"/>
      <dgm:spPr/>
      <dgm:t>
        <a:bodyPr/>
        <a:lstStyle/>
        <a:p>
          <a:endParaRPr lang="en-US"/>
        </a:p>
      </dgm:t>
    </dgm:pt>
    <dgm:pt modelId="{848E0C0C-A097-4F34-B3F2-F6DD968D2CF7}" type="pres">
      <dgm:prSet presAssocID="{34CAFDCB-5A64-42F3-AF26-C62E9F34D91F}" presName="hierChild4" presStyleCnt="0"/>
      <dgm:spPr/>
    </dgm:pt>
    <dgm:pt modelId="{E0BEFB83-9FDE-464E-B233-55558B742500}" type="pres">
      <dgm:prSet presAssocID="{34CAFDCB-5A64-42F3-AF26-C62E9F34D91F}" presName="hierChild5" presStyleCnt="0"/>
      <dgm:spPr/>
    </dgm:pt>
    <dgm:pt modelId="{0BBF15EF-BD78-4E90-A5B1-F80E34CA5E7E}" type="pres">
      <dgm:prSet presAssocID="{909EFF04-232A-4B85-95EA-DDD7CB55749E}" presName="hierChild3" presStyleCnt="0"/>
      <dgm:spPr/>
    </dgm:pt>
  </dgm:ptLst>
  <dgm:cxnLst>
    <dgm:cxn modelId="{3AE66B4D-0F4F-4BE7-8CD1-893CE78B29E3}" type="presOf" srcId="{F52B1BE1-C875-42E9-82B2-5C4492F6CCB6}" destId="{F8A4CFF0-4C67-4CF0-80E8-49DC04E18338}" srcOrd="0" destOrd="0" presId="urn:microsoft.com/office/officeart/2008/layout/NameandTitleOrganizationalChart"/>
    <dgm:cxn modelId="{135CD223-D41D-49A1-BACB-BF7436A1C937}" type="presOf" srcId="{909EFF04-232A-4B85-95EA-DDD7CB55749E}" destId="{37F4C7AA-B280-4029-AF29-2F04CB0846A9}" srcOrd="1" destOrd="0" presId="urn:microsoft.com/office/officeart/2008/layout/NameandTitleOrganizationalChart"/>
    <dgm:cxn modelId="{1135714D-631B-4CB4-A781-684052CBAF5E}" srcId="{0DDA743D-4AF5-43C6-8657-2AC0DCF77BF0}" destId="{FE2F430E-55C4-47C4-B2C1-0F9A2054C035}" srcOrd="2" destOrd="0" parTransId="{CAB67FE2-F7A8-443C-A592-84F69C6291E5}" sibTransId="{09B29BD4-0A38-4229-8298-0CE7A72E581F}"/>
    <dgm:cxn modelId="{D60F9935-37E9-415E-9B00-2F1877BD5FA2}" type="presOf" srcId="{CDC1D932-2ED9-40C9-9415-A9132578DD67}" destId="{19117274-322C-4179-92F9-B1429BB18348}" srcOrd="0" destOrd="0" presId="urn:microsoft.com/office/officeart/2008/layout/NameandTitleOrganizationalChart"/>
    <dgm:cxn modelId="{6B9C42DD-C496-44F0-BBD3-FC1CA03A072A}" type="presOf" srcId="{7B5D65BF-83A1-4601-AFEB-5734210A1A67}" destId="{E0AF532E-AA24-4B6C-B208-C016A9737A25}" srcOrd="0" destOrd="0" presId="urn:microsoft.com/office/officeart/2008/layout/NameandTitleOrganizationalChart"/>
    <dgm:cxn modelId="{57DEC5B0-74F1-4BD8-96E6-1F588A519425}" type="presOf" srcId="{5D738FDC-FD53-4C59-9ED4-4EDF1AD9038C}" destId="{4DF02C9B-D5AD-430D-A0D4-1B263397CAAC}" srcOrd="0" destOrd="0" presId="urn:microsoft.com/office/officeart/2008/layout/NameandTitleOrganizationalChart"/>
    <dgm:cxn modelId="{C110DE6A-830C-448C-91A0-9E59D3BDE417}" type="presOf" srcId="{3064A5DF-3F48-46AD-9B4C-385DD1D74666}" destId="{0DF44341-5673-4A86-BCD9-0EEB3CFF5058}" srcOrd="0" destOrd="0" presId="urn:microsoft.com/office/officeart/2008/layout/NameandTitleOrganizationalChart"/>
    <dgm:cxn modelId="{C56DDEFA-AC4E-4D71-8105-8F0B4DC6BD73}" type="presOf" srcId="{7B08ED82-CF6C-4BE1-BEA6-622498CBDDDB}" destId="{CD240481-52A1-4045-8EB2-845F6D07EBE7}" srcOrd="0" destOrd="0" presId="urn:microsoft.com/office/officeart/2008/layout/NameandTitleOrganizationalChart"/>
    <dgm:cxn modelId="{98081538-0568-472C-A550-8E3816A4DA83}" type="presOf" srcId="{950C3E70-4B18-4A7B-860A-D39DD09E1D23}" destId="{A98FA3DC-8156-4C67-AB81-D2F0EF82CC70}" srcOrd="1" destOrd="0" presId="urn:microsoft.com/office/officeart/2008/layout/NameandTitleOrganizationalChart"/>
    <dgm:cxn modelId="{1F508668-96B6-4273-AF79-4E6C533A2B27}" srcId="{5D738FDC-FD53-4C59-9ED4-4EDF1AD9038C}" destId="{EB01998F-A047-4F85-9DA3-9C3CCC681DC7}" srcOrd="2" destOrd="0" parTransId="{34C7C41B-6549-4A10-87B7-CE8AE9CE8A12}" sibTransId="{7B5D65BF-83A1-4601-AFEB-5734210A1A67}"/>
    <dgm:cxn modelId="{CA413D71-162E-44AC-9B81-3E902663C4FA}" srcId="{5D738FDC-FD53-4C59-9ED4-4EDF1AD9038C}" destId="{DCE2DAB9-5FF2-4C04-9060-5160999D8955}" srcOrd="1" destOrd="0" parTransId="{8F46F806-3C8C-42F5-A051-B40FA7158B52}" sibTransId="{7F9E2730-4695-4A2E-A64D-189501EA0EC8}"/>
    <dgm:cxn modelId="{4C81CE32-0053-4171-8722-92065080B1E3}" type="presOf" srcId="{E362CCEA-1350-47A8-9A8D-DD00C6B0D0DF}" destId="{211EBAF3-6047-410A-ABBA-052A605FC629}" srcOrd="1" destOrd="0" presId="urn:microsoft.com/office/officeart/2008/layout/NameandTitleOrganizationalChart"/>
    <dgm:cxn modelId="{1AF9276D-EAA2-416D-B4B3-A2ECAFE696A9}" type="presOf" srcId="{3C78DE14-2E16-4A9D-B3B5-80E8E35A98BC}" destId="{E6172257-7BBB-4255-BC1E-9F7549982597}" srcOrd="0" destOrd="0" presId="urn:microsoft.com/office/officeart/2008/layout/NameandTitleOrganizationalChart"/>
    <dgm:cxn modelId="{01D7A3FC-58E9-41C8-BB2A-F75CE18F80CC}" type="presOf" srcId="{8A32A49C-D6B3-4436-9A18-035535F6C328}" destId="{39B39CD9-AC29-4D43-9BBB-23143ACC7E6A}" srcOrd="0" destOrd="0" presId="urn:microsoft.com/office/officeart/2008/layout/NameandTitleOrganizationalChart"/>
    <dgm:cxn modelId="{CF42EA25-E46B-4CE8-992A-3CB0EDFC9D23}" srcId="{909EFF04-232A-4B85-95EA-DDD7CB55749E}" destId="{0DDA743D-4AF5-43C6-8657-2AC0DCF77BF0}" srcOrd="5" destOrd="0" parTransId="{67DC5FDA-8250-458A-B0CB-60848970B67C}" sibTransId="{23BAEFCB-F318-4F3E-8CAC-5AA993B2D560}"/>
    <dgm:cxn modelId="{CC50D84F-616A-445D-AD95-52D66F2AF949}" type="presOf" srcId="{12CC9CC0-FC77-4409-976A-55177AA92AC7}" destId="{793615F7-C8CD-44DB-81B5-56C9AB0BEC40}" srcOrd="0" destOrd="0" presId="urn:microsoft.com/office/officeart/2008/layout/NameandTitleOrganizationalChart"/>
    <dgm:cxn modelId="{E83BDA00-431A-4195-BF68-D083073842B0}" type="presOf" srcId="{EB01998F-A047-4F85-9DA3-9C3CCC681DC7}" destId="{6007EE4D-DFF4-4957-A16B-B77290B5F537}" srcOrd="1" destOrd="0" presId="urn:microsoft.com/office/officeart/2008/layout/NameandTitleOrganizationalChart"/>
    <dgm:cxn modelId="{FBDAAF85-1218-4DBE-8C28-F0574681AD93}" type="presOf" srcId="{EB01998F-A047-4F85-9DA3-9C3CCC681DC7}" destId="{2C192450-6DDA-4163-92EC-043B01797CB1}" srcOrd="0" destOrd="0" presId="urn:microsoft.com/office/officeart/2008/layout/NameandTitleOrganizationalChart"/>
    <dgm:cxn modelId="{2E6F5898-2EEC-4C58-BF1A-2F316CDA8763}" srcId="{ADAF8F80-6566-4285-A2A3-A91A9DE181C6}" destId="{909EFF04-232A-4B85-95EA-DDD7CB55749E}" srcOrd="0" destOrd="0" parTransId="{2C6D2D27-E3A6-4DAE-AE16-D25C3D085F88}" sibTransId="{154E41F6-08D6-4221-AF37-CDCF5EC3232F}"/>
    <dgm:cxn modelId="{F09B4BC2-202D-478C-9280-395DD29E0190}" type="presOf" srcId="{12CC9CC0-FC77-4409-976A-55177AA92AC7}" destId="{F8F70CD5-0A69-4ACD-BAC9-747724BFE870}" srcOrd="1" destOrd="0" presId="urn:microsoft.com/office/officeart/2008/layout/NameandTitleOrganizationalChart"/>
    <dgm:cxn modelId="{8C24D02C-8A62-4FD7-A6DF-9624A039D232}" type="presOf" srcId="{77C2A24B-E858-4A1D-8400-7BEBEBFC6DD1}" destId="{97522CEB-5F48-45A3-9AC5-E596C0E2DF60}" srcOrd="1" destOrd="0" presId="urn:microsoft.com/office/officeart/2008/layout/NameandTitleOrganizationalChart"/>
    <dgm:cxn modelId="{86156622-2A79-40B1-AE8A-22C6B10FF365}" type="presOf" srcId="{60A69704-651E-442E-A27D-3EEEBCE89861}" destId="{364B678D-6594-46EB-A19D-C5D304D1FF2B}" srcOrd="0" destOrd="0" presId="urn:microsoft.com/office/officeart/2008/layout/NameandTitleOrganizationalChart"/>
    <dgm:cxn modelId="{FF2EAA51-0525-47C4-A48A-748BFCEB9627}" type="presOf" srcId="{CDC1D932-2ED9-40C9-9415-A9132578DD67}" destId="{8A88C2BB-E38D-4016-9E86-BCFA6F29A37A}" srcOrd="1" destOrd="0" presId="urn:microsoft.com/office/officeart/2008/layout/NameandTitleOrganizationalChart"/>
    <dgm:cxn modelId="{15FD96BE-52A1-4E43-BC0C-41319BA9A018}" srcId="{909EFF04-232A-4B85-95EA-DDD7CB55749E}" destId="{B6AE03AD-84E1-4602-BC89-AF11F2ECAF51}" srcOrd="4" destOrd="0" parTransId="{7B08ED82-CF6C-4BE1-BEA6-622498CBDDDB}" sibTransId="{3B37A86A-B5BA-4F6A-A998-B3101B95ABBE}"/>
    <dgm:cxn modelId="{EFEC2777-1A8A-4883-BC36-C8B780D6120D}" type="presOf" srcId="{34CAFDCB-5A64-42F3-AF26-C62E9F34D91F}" destId="{ED31451D-DC8C-4A96-92F5-4DA594284146}" srcOrd="1" destOrd="0" presId="urn:microsoft.com/office/officeart/2008/layout/NameandTitleOrganizationalChart"/>
    <dgm:cxn modelId="{4D36FC98-CAE9-4E83-BF15-A3EC64476896}" type="presOf" srcId="{CAB67FE2-F7A8-443C-A592-84F69C6291E5}" destId="{68207052-C80A-4631-95A6-A4A0ACF34A73}" srcOrd="0" destOrd="0" presId="urn:microsoft.com/office/officeart/2008/layout/NameandTitleOrganizationalChart"/>
    <dgm:cxn modelId="{3C7C8407-EE87-4D5A-896F-A552101DA8F2}" type="presOf" srcId="{B9304B92-BE1A-4B6F-B34B-8978EC743A06}" destId="{F814A54B-4104-405F-9C7D-776740CA4024}" srcOrd="0" destOrd="0" presId="urn:microsoft.com/office/officeart/2008/layout/NameandTitleOrganizationalChart"/>
    <dgm:cxn modelId="{1F73B00E-7797-4F16-920C-B3D5312C5FDC}" type="presOf" srcId="{72676C0F-60A2-4AC3-A9A8-C8C2FD1772E0}" destId="{42E07A2C-CFA3-4CED-A603-03BD59C5DC31}" srcOrd="0" destOrd="0" presId="urn:microsoft.com/office/officeart/2008/layout/NameandTitleOrganizationalChart"/>
    <dgm:cxn modelId="{F8A3E8EC-92AD-4303-9EFF-FC3937EC575C}" srcId="{909EFF04-232A-4B85-95EA-DDD7CB55749E}" destId="{3064A5DF-3F48-46AD-9B4C-385DD1D74666}" srcOrd="0" destOrd="0" parTransId="{60A69704-651E-442E-A27D-3EEEBCE89861}" sibTransId="{B75DA51D-BE2A-4C0F-8F65-66C67DA9317D}"/>
    <dgm:cxn modelId="{46DADD63-37D6-44C5-9A02-F4852A2BDCA5}" type="presOf" srcId="{67DC5FDA-8250-458A-B0CB-60848970B67C}" destId="{8BA01FBE-1933-46EA-9756-DBF294AD0B30}" srcOrd="0" destOrd="0" presId="urn:microsoft.com/office/officeart/2008/layout/NameandTitleOrganizationalChart"/>
    <dgm:cxn modelId="{04DF474B-4146-4F92-A0D9-73D06725C232}" type="presOf" srcId="{BEF69F89-C6A4-40DA-97EC-D5139A5B06EF}" destId="{407A1B6A-67D7-484E-AD7B-879E86E59F70}" srcOrd="0" destOrd="0" presId="urn:microsoft.com/office/officeart/2008/layout/NameandTitleOrganizationalChart"/>
    <dgm:cxn modelId="{3B4B64FC-1444-4D57-8C9C-FB662B91830B}" type="presOf" srcId="{B0DE88C1-0856-4B0E-AB95-6D60A6B6362D}" destId="{B37EE434-7EC5-4BD4-BE84-281C801AD56B}" srcOrd="0" destOrd="0" presId="urn:microsoft.com/office/officeart/2008/layout/NameandTitleOrganizationalChart"/>
    <dgm:cxn modelId="{8C8E9B8C-ADF6-4488-9808-FDD1FEAC1612}" type="presOf" srcId="{65F5856C-29A4-421D-AE18-AC29FDC45123}" destId="{32356FD5-F37D-4E44-9F64-A6B5C19E8FB5}" srcOrd="0" destOrd="0" presId="urn:microsoft.com/office/officeart/2008/layout/NameandTitleOrganizationalChart"/>
    <dgm:cxn modelId="{EFFD6252-C184-4D02-A2FE-7B320D87BF1C}" type="presOf" srcId="{23BAEFCB-F318-4F3E-8CAC-5AA993B2D560}" destId="{760EE8BB-E95C-4225-A171-E83ED2F95000}" srcOrd="0" destOrd="0" presId="urn:microsoft.com/office/officeart/2008/layout/NameandTitleOrganizationalChart"/>
    <dgm:cxn modelId="{C868E031-7ABF-465A-88F7-FFF07345ECF8}" type="presOf" srcId="{1A9FC6A7-69D0-428E-AC24-6DAE6E607E1D}" destId="{90953D1A-0E4C-4B57-B652-EAE10CD52B61}" srcOrd="0" destOrd="0" presId="urn:microsoft.com/office/officeart/2008/layout/NameandTitleOrganizationalChart"/>
    <dgm:cxn modelId="{998D4BF6-AA30-49A3-B04B-0110E882D729}" type="presOf" srcId="{5D738FDC-FD53-4C59-9ED4-4EDF1AD9038C}" destId="{CB270B44-8DBD-4993-999E-3FE19182FF24}" srcOrd="1" destOrd="0" presId="urn:microsoft.com/office/officeart/2008/layout/NameandTitleOrganizationalChart"/>
    <dgm:cxn modelId="{5C5C1224-F7CD-4591-82EE-3BD3D09CBB4E}" type="presOf" srcId="{0F08389C-D3E8-4ABF-B5D1-E4708661AC44}" destId="{DDA2DDC3-310E-4D9E-A089-091A95FB66BA}" srcOrd="0" destOrd="0" presId="urn:microsoft.com/office/officeart/2008/layout/NameandTitleOrganizationalChart"/>
    <dgm:cxn modelId="{BF97D1D5-199F-4CB6-853C-46B24E7129D3}" type="presOf" srcId="{4EA2CC57-4BF6-4BD5-9305-F990ADEE069B}" destId="{DB2E5888-FB76-4E27-87CE-6E51169E1C7C}" srcOrd="0" destOrd="0" presId="urn:microsoft.com/office/officeart/2008/layout/NameandTitleOrganizationalChart"/>
    <dgm:cxn modelId="{990E45FB-15D0-4E99-B4E2-77480ED8AB83}" type="presOf" srcId="{FE2F430E-55C4-47C4-B2C1-0F9A2054C035}" destId="{1DADFA37-5EE7-450A-9BE0-C086E56F8001}" srcOrd="0" destOrd="0" presId="urn:microsoft.com/office/officeart/2008/layout/NameandTitleOrganizationalChart"/>
    <dgm:cxn modelId="{62143331-0E0D-4E3E-9A37-C61EBEEA7FD2}" type="presOf" srcId="{3064A5DF-3F48-46AD-9B4C-385DD1D74666}" destId="{DDE058EF-77C8-4352-90ED-828AB7466BFC}" srcOrd="1" destOrd="0" presId="urn:microsoft.com/office/officeart/2008/layout/NameandTitleOrganizationalChart"/>
    <dgm:cxn modelId="{C03150AC-BEAC-4A49-83E0-49E31A0E44FE}" type="presOf" srcId="{848D43A3-BB1C-4472-8B53-506C9F5EED73}" destId="{74009AF2-630C-41FB-97A5-8A9EA2469A8F}" srcOrd="0" destOrd="0" presId="urn:microsoft.com/office/officeart/2008/layout/NameandTitleOrganizationalChart"/>
    <dgm:cxn modelId="{074F65C3-2D36-4B6E-A001-8818E138AC28}" type="presOf" srcId="{FE2F430E-55C4-47C4-B2C1-0F9A2054C035}" destId="{DCAE80E9-6163-4562-A8DD-81D6BEADBDF0}" srcOrd="1" destOrd="0" presId="urn:microsoft.com/office/officeart/2008/layout/NameandTitleOrganizationalChart"/>
    <dgm:cxn modelId="{F2395FE9-F849-45F3-951A-708AFCE2C29E}" type="presOf" srcId="{A622C8DC-5B8D-42DB-914C-CAFA4A81A8F8}" destId="{A3FB5C4F-C6A4-4DA4-966F-41AC2EA7AB58}" srcOrd="0" destOrd="0" presId="urn:microsoft.com/office/officeart/2008/layout/NameandTitleOrganizationalChart"/>
    <dgm:cxn modelId="{0ACA04E7-EFC6-4288-AC58-DFACC9F9C675}" type="presOf" srcId="{0149AB7E-C58A-4C77-9EDA-AB157E7801EC}" destId="{A1C1DB70-8868-4FC4-9E16-F9FDB2F57DD3}" srcOrd="0" destOrd="0" presId="urn:microsoft.com/office/officeart/2008/layout/NameandTitleOrganizationalChart"/>
    <dgm:cxn modelId="{9D24DD2A-C25A-48DC-8832-E546848B99A4}" type="presOf" srcId="{B75DA51D-BE2A-4C0F-8F65-66C67DA9317D}" destId="{B4F602A1-9698-4330-8367-CB645FB7E344}" srcOrd="0" destOrd="0" presId="urn:microsoft.com/office/officeart/2008/layout/NameandTitleOrganizationalChart"/>
    <dgm:cxn modelId="{09195AAC-B3C4-4CB5-86DA-D9185F9BD449}" srcId="{909EFF04-232A-4B85-95EA-DDD7CB55749E}" destId="{12CC9CC0-FC77-4409-976A-55177AA92AC7}" srcOrd="1" destOrd="0" parTransId="{B0DE88C1-0856-4B0E-AB95-6D60A6B6362D}" sibTransId="{B9304B92-BE1A-4B6F-B34B-8978EC743A06}"/>
    <dgm:cxn modelId="{989CC642-C7B2-4D08-9A70-8164E3F7785B}" type="presOf" srcId="{77C2A24B-E858-4A1D-8400-7BEBEBFC6DD1}" destId="{2C7F7A61-7B33-41C6-B1BC-FE459A922553}" srcOrd="0" destOrd="0" presId="urn:microsoft.com/office/officeart/2008/layout/NameandTitleOrganizationalChart"/>
    <dgm:cxn modelId="{D2A8F59E-3999-4CAB-8D01-6D2858E48E27}" type="presOf" srcId="{FD569EB7-8D07-41BB-AE37-002AB54CCCA0}" destId="{2DD73EAD-ABC0-4945-BFD2-A11EFD1824C6}" srcOrd="0" destOrd="0" presId="urn:microsoft.com/office/officeart/2008/layout/NameandTitleOrganizationalChart"/>
    <dgm:cxn modelId="{83E0C3FA-C0EC-4F2B-B44B-B8DA045D9A5C}" type="presOf" srcId="{34CAFDCB-5A64-42F3-AF26-C62E9F34D91F}" destId="{55D9F622-4BF1-4C96-B481-CCFF14C79429}" srcOrd="0" destOrd="0" presId="urn:microsoft.com/office/officeart/2008/layout/NameandTitleOrganizationalChart"/>
    <dgm:cxn modelId="{C8850DC2-2EF8-4F8D-8A6D-B73F5E93A509}" srcId="{909EFF04-232A-4B85-95EA-DDD7CB55749E}" destId="{77C2A24B-E858-4A1D-8400-7BEBEBFC6DD1}" srcOrd="2" destOrd="0" parTransId="{F7F449DB-602F-4C50-947B-7489B017FCE9}" sibTransId="{72676C0F-60A2-4AC3-A9A8-C8C2FD1772E0}"/>
    <dgm:cxn modelId="{7C9AC21F-ED40-49C4-B8B9-2EAC4A116810}" type="presOf" srcId="{34C7C41B-6549-4A10-87B7-CE8AE9CE8A12}" destId="{80C33DA2-C2F6-4A92-BBE5-56FD25901DB8}" srcOrd="0" destOrd="0" presId="urn:microsoft.com/office/officeart/2008/layout/NameandTitleOrganizationalChart"/>
    <dgm:cxn modelId="{7B6C43C6-FD11-4365-A9CC-2174193A7353}" type="presOf" srcId="{B6AE03AD-84E1-4602-BC89-AF11F2ECAF51}" destId="{3F2C7DCF-F5C1-4EEA-94E4-E521295794E6}" srcOrd="1" destOrd="0" presId="urn:microsoft.com/office/officeart/2008/layout/NameandTitleOrganizationalChart"/>
    <dgm:cxn modelId="{6E0BDF47-3502-4ECA-AE6F-E8D444AACE62}" type="presOf" srcId="{909EFF04-232A-4B85-95EA-DDD7CB55749E}" destId="{20BDD2A0-18CD-43CF-ADBE-BE15AF9A2E81}" srcOrd="0" destOrd="0" presId="urn:microsoft.com/office/officeart/2008/layout/NameandTitleOrganizationalChart"/>
    <dgm:cxn modelId="{63928944-A482-40AF-8D8B-0E8A06CAB14E}" srcId="{5D738FDC-FD53-4C59-9ED4-4EDF1AD9038C}" destId="{E362CCEA-1350-47A8-9A8D-DD00C6B0D0DF}" srcOrd="0" destOrd="0" parTransId="{8A32A49C-D6B3-4436-9A18-035535F6C328}" sibTransId="{BEF69F89-C6A4-40DA-97EC-D5139A5B06EF}"/>
    <dgm:cxn modelId="{B8F218B8-82FB-4149-9AA0-275C43C5BE7A}" type="presOf" srcId="{950C3E70-4B18-4A7B-860A-D39DD09E1D23}" destId="{6148F680-AE9A-4BB8-856D-6CB05B48F523}" srcOrd="0" destOrd="0" presId="urn:microsoft.com/office/officeart/2008/layout/NameandTitleOrganizationalChart"/>
    <dgm:cxn modelId="{5213F702-B043-4308-8588-1A478C84BFE0}" type="presOf" srcId="{3B37A86A-B5BA-4F6A-A998-B3101B95ABBE}" destId="{6B774229-F71F-451D-8B18-66D0C3AED80B}" srcOrd="0" destOrd="0" presId="urn:microsoft.com/office/officeart/2008/layout/NameandTitleOrganizationalChart"/>
    <dgm:cxn modelId="{A1AA73DA-7A9F-4808-8E41-C48AE65FFAC6}" type="presOf" srcId="{8F46F806-3C8C-42F5-A051-B40FA7158B52}" destId="{50D81D32-0220-4D42-A257-77DB0AB3E593}" srcOrd="0" destOrd="0" presId="urn:microsoft.com/office/officeart/2008/layout/NameandTitleOrganizationalChart"/>
    <dgm:cxn modelId="{AE4EDCE8-D0C6-4396-9648-DA59731FE759}" type="presOf" srcId="{F7F449DB-602F-4C50-947B-7489B017FCE9}" destId="{C16C427F-21D4-4EE0-80A2-9007EDE3BE47}" srcOrd="0" destOrd="0" presId="urn:microsoft.com/office/officeart/2008/layout/NameandTitleOrganizationalChart"/>
    <dgm:cxn modelId="{309CC76B-E4E7-4B1A-AE67-378CBFCEB5F5}" type="presOf" srcId="{DCE2DAB9-5FF2-4C04-9060-5160999D8955}" destId="{7F7E4130-B270-4D6A-A972-E6A99FD3BF34}" srcOrd="0" destOrd="0" presId="urn:microsoft.com/office/officeart/2008/layout/NameandTitleOrganizationalChart"/>
    <dgm:cxn modelId="{18655EED-F7C7-45AF-BFE6-A792DBABA148}" srcId="{0DDA743D-4AF5-43C6-8657-2AC0DCF77BF0}" destId="{950C3E70-4B18-4A7B-860A-D39DD09E1D23}" srcOrd="0" destOrd="0" parTransId="{FD569EB7-8D07-41BB-AE37-002AB54CCCA0}" sibTransId="{F52B1BE1-C875-42E9-82B2-5C4492F6CCB6}"/>
    <dgm:cxn modelId="{6E4B2198-85EE-439A-AE42-1E15AED0E107}" srcId="{909EFF04-232A-4B85-95EA-DDD7CB55749E}" destId="{1A9FC6A7-69D0-428E-AC24-6DAE6E607E1D}" srcOrd="6" destOrd="0" parTransId="{8885E062-9FEC-491D-BCC8-23A701FB0702}" sibTransId="{3C78DE14-2E16-4A9D-B3B5-80E8E35A98BC}"/>
    <dgm:cxn modelId="{C7BA50DA-A97E-4AFF-8509-71012900B22D}" type="presOf" srcId="{ADAF8F80-6566-4285-A2A3-A91A9DE181C6}" destId="{CFC62407-249F-4A4C-8C83-EAAFD8DF8A41}" srcOrd="0" destOrd="0" presId="urn:microsoft.com/office/officeart/2008/layout/NameandTitleOrganizationalChart"/>
    <dgm:cxn modelId="{F84EEBF0-8234-4FD9-AC46-EDECB7C8D626}" type="presOf" srcId="{DCE2DAB9-5FF2-4C04-9060-5160999D8955}" destId="{718D28AE-6AA7-45C4-A8E1-83D66FD56818}" srcOrd="1" destOrd="0" presId="urn:microsoft.com/office/officeart/2008/layout/NameandTitleOrganizationalChart"/>
    <dgm:cxn modelId="{325014DC-EBFD-45C9-8786-DE58B9C504D2}" type="presOf" srcId="{0DDA743D-4AF5-43C6-8657-2AC0DCF77BF0}" destId="{C6C76F99-D45D-44E7-8A3F-E4C8368CA3D3}" srcOrd="0" destOrd="0" presId="urn:microsoft.com/office/officeart/2008/layout/NameandTitleOrganizationalChart"/>
    <dgm:cxn modelId="{B9FF5E46-ECB5-4743-AF80-7DCFC7609E3A}" type="presOf" srcId="{E362CCEA-1350-47A8-9A8D-DD00C6B0D0DF}" destId="{F6A78E1C-5766-418A-86D8-10D59BAD75F8}" srcOrd="0" destOrd="0" presId="urn:microsoft.com/office/officeart/2008/layout/NameandTitleOrganizationalChart"/>
    <dgm:cxn modelId="{2EFF6B38-3874-47E8-B5C0-9D05955BB3E1}" type="presOf" srcId="{0DDA743D-4AF5-43C6-8657-2AC0DCF77BF0}" destId="{401AACFA-049F-412A-BBFA-ED1DCCE4692E}" srcOrd="1" destOrd="0" presId="urn:microsoft.com/office/officeart/2008/layout/NameandTitleOrganizationalChart"/>
    <dgm:cxn modelId="{3999B48C-CB01-48B4-9863-AE8E066C5C07}" type="presOf" srcId="{B72E55B8-94F4-41A2-99AE-D90515C9DB0B}" destId="{CA40A413-2439-42B8-9A3B-D62CFD28A439}" srcOrd="0" destOrd="0" presId="urn:microsoft.com/office/officeart/2008/layout/NameandTitleOrganizationalChart"/>
    <dgm:cxn modelId="{3E7B28FA-F656-4E30-ADEF-E7805521803B}" type="presOf" srcId="{09B29BD4-0A38-4229-8298-0CE7A72E581F}" destId="{270DE4FE-280E-486F-A011-43323867D283}" srcOrd="0" destOrd="0" presId="urn:microsoft.com/office/officeart/2008/layout/NameandTitleOrganizationalChart"/>
    <dgm:cxn modelId="{F2B0B63E-F8A9-483D-B813-E483B6E0CDF5}" type="presOf" srcId="{8885E062-9FEC-491D-BCC8-23A701FB0702}" destId="{C6BBBD37-8EFE-45B3-BC13-CC71D6230E52}" srcOrd="0" destOrd="0" presId="urn:microsoft.com/office/officeart/2008/layout/NameandTitleOrganizationalChart"/>
    <dgm:cxn modelId="{795A085E-CA84-4D0F-A314-6B6B7BD799D7}" type="presOf" srcId="{3319168A-95E2-44F3-8876-550B0D98D76B}" destId="{F667A92D-F03B-43DB-82D6-8B6788AB804F}" srcOrd="0" destOrd="0" presId="urn:microsoft.com/office/officeart/2008/layout/NameandTitleOrganizationalChart"/>
    <dgm:cxn modelId="{5475DCA3-0671-47A3-BB8A-6E26CD895884}" type="presOf" srcId="{4EA2CC57-4BF6-4BD5-9305-F990ADEE069B}" destId="{37D4265E-2CD6-4469-B8A6-F9FC6A2D5488}" srcOrd="1" destOrd="0" presId="urn:microsoft.com/office/officeart/2008/layout/NameandTitleOrganizationalChart"/>
    <dgm:cxn modelId="{D3C4EFB1-AE28-4CD8-AAC7-49D8E93E2FE1}" type="presOf" srcId="{1A9FC6A7-69D0-428E-AC24-6DAE6E607E1D}" destId="{621580C8-483E-4966-870D-DAA5A043C7B9}" srcOrd="1" destOrd="0" presId="urn:microsoft.com/office/officeart/2008/layout/NameandTitleOrganizationalChart"/>
    <dgm:cxn modelId="{F2B08065-248B-43A7-B392-49BD91F2C278}" type="presOf" srcId="{7F9E2730-4695-4A2E-A64D-189501EA0EC8}" destId="{752F5D29-0C67-4EEB-9E55-8C442BD7B250}" srcOrd="0" destOrd="0" presId="urn:microsoft.com/office/officeart/2008/layout/NameandTitleOrganizationalChart"/>
    <dgm:cxn modelId="{BAAE121D-661C-43F5-8495-6E30B8B345F3}" type="presOf" srcId="{B6AE03AD-84E1-4602-BC89-AF11F2ECAF51}" destId="{79E76374-C65D-4BA5-9EB5-906895E64D5E}" srcOrd="0" destOrd="0" presId="urn:microsoft.com/office/officeart/2008/layout/NameandTitleOrganizationalChart"/>
    <dgm:cxn modelId="{8F231DF5-B572-4CCE-9EAA-4AC026A06BF7}" srcId="{909EFF04-232A-4B85-95EA-DDD7CB55749E}" destId="{5D738FDC-FD53-4C59-9ED4-4EDF1AD9038C}" srcOrd="3" destOrd="0" parTransId="{A622C8DC-5B8D-42DB-914C-CAFA4A81A8F8}" sibTransId="{A600ED10-F85A-419C-A347-F23F4758BEE9}"/>
    <dgm:cxn modelId="{053BAAE8-284E-4DBF-9069-57DEBEE292DA}" srcId="{909EFF04-232A-4B85-95EA-DDD7CB55749E}" destId="{4EA2CC57-4BF6-4BD5-9305-F990ADEE069B}" srcOrd="7" destOrd="0" parTransId="{3319168A-95E2-44F3-8876-550B0D98D76B}" sibTransId="{65F5856C-29A4-421D-AE18-AC29FDC45123}"/>
    <dgm:cxn modelId="{C149E7FE-EC86-48CB-AC41-E3DBA18FDA1F}" srcId="{0DDA743D-4AF5-43C6-8657-2AC0DCF77BF0}" destId="{CDC1D932-2ED9-40C9-9415-A9132578DD67}" srcOrd="1" destOrd="0" parTransId="{0F08389C-D3E8-4ABF-B5D1-E4708661AC44}" sibTransId="{B72E55B8-94F4-41A2-99AE-D90515C9DB0B}"/>
    <dgm:cxn modelId="{96099BC7-D734-4F5D-A2BC-C8D117A7D632}" srcId="{909EFF04-232A-4B85-95EA-DDD7CB55749E}" destId="{34CAFDCB-5A64-42F3-AF26-C62E9F34D91F}" srcOrd="8" destOrd="0" parTransId="{0149AB7E-C58A-4C77-9EDA-AB157E7801EC}" sibTransId="{848D43A3-BB1C-4472-8B53-506C9F5EED73}"/>
    <dgm:cxn modelId="{8091813A-081F-4403-BBB2-0298D4C411CD}" type="presOf" srcId="{154E41F6-08D6-4221-AF37-CDCF5EC3232F}" destId="{DA6C3A37-75A1-432D-BE27-791DC96613A4}" srcOrd="0" destOrd="0" presId="urn:microsoft.com/office/officeart/2008/layout/NameandTitleOrganizationalChart"/>
    <dgm:cxn modelId="{947367F8-4A0D-41AB-8385-8CFAD9754B45}" type="presOf" srcId="{A600ED10-F85A-419C-A347-F23F4758BEE9}" destId="{DE8FF19C-4076-476A-B0F4-DDDC5FCB96D2}" srcOrd="0" destOrd="0" presId="urn:microsoft.com/office/officeart/2008/layout/NameandTitleOrganizationalChart"/>
    <dgm:cxn modelId="{2B9C104F-0609-4CF3-B6B5-F5D992CDF587}" type="presParOf" srcId="{CFC62407-249F-4A4C-8C83-EAAFD8DF8A41}" destId="{80B1F804-FDB6-442B-986C-86B00DB86620}" srcOrd="0" destOrd="0" presId="urn:microsoft.com/office/officeart/2008/layout/NameandTitleOrganizationalChart"/>
    <dgm:cxn modelId="{BF12FDA5-60ED-49B6-8D74-904E50672B59}" type="presParOf" srcId="{80B1F804-FDB6-442B-986C-86B00DB86620}" destId="{513983EF-FE05-4AE2-A5F4-238D893170E2}" srcOrd="0" destOrd="0" presId="urn:microsoft.com/office/officeart/2008/layout/NameandTitleOrganizationalChart"/>
    <dgm:cxn modelId="{9140C826-1E19-45FA-8928-CF70FF8EE833}" type="presParOf" srcId="{513983EF-FE05-4AE2-A5F4-238D893170E2}" destId="{20BDD2A0-18CD-43CF-ADBE-BE15AF9A2E81}" srcOrd="0" destOrd="0" presId="urn:microsoft.com/office/officeart/2008/layout/NameandTitleOrganizationalChart"/>
    <dgm:cxn modelId="{44C97C14-7F93-445C-95EB-08028EFFD454}" type="presParOf" srcId="{513983EF-FE05-4AE2-A5F4-238D893170E2}" destId="{DA6C3A37-75A1-432D-BE27-791DC96613A4}" srcOrd="1" destOrd="0" presId="urn:microsoft.com/office/officeart/2008/layout/NameandTitleOrganizationalChart"/>
    <dgm:cxn modelId="{0B27436B-ABFB-41AC-B5BA-86F0F1FD40D7}" type="presParOf" srcId="{513983EF-FE05-4AE2-A5F4-238D893170E2}" destId="{37F4C7AA-B280-4029-AF29-2F04CB0846A9}" srcOrd="2" destOrd="0" presId="urn:microsoft.com/office/officeart/2008/layout/NameandTitleOrganizationalChart"/>
    <dgm:cxn modelId="{F44C5AB0-E6C0-44AF-9633-A10451C9AC7F}" type="presParOf" srcId="{80B1F804-FDB6-442B-986C-86B00DB86620}" destId="{57BDEA37-488F-4F39-A268-F9BAEB355F31}" srcOrd="1" destOrd="0" presId="urn:microsoft.com/office/officeart/2008/layout/NameandTitleOrganizationalChart"/>
    <dgm:cxn modelId="{298E6090-AE79-4CEF-89F0-5F63139E23A1}" type="presParOf" srcId="{57BDEA37-488F-4F39-A268-F9BAEB355F31}" destId="{364B678D-6594-46EB-A19D-C5D304D1FF2B}" srcOrd="0" destOrd="0" presId="urn:microsoft.com/office/officeart/2008/layout/NameandTitleOrganizationalChart"/>
    <dgm:cxn modelId="{28FC0D4C-935A-46D9-ADDC-96FBF414D5F0}" type="presParOf" srcId="{57BDEA37-488F-4F39-A268-F9BAEB355F31}" destId="{E129207D-C39C-44CE-9C52-5C115F0CE494}" srcOrd="1" destOrd="0" presId="urn:microsoft.com/office/officeart/2008/layout/NameandTitleOrganizationalChart"/>
    <dgm:cxn modelId="{005BEEA2-1E3C-4B3E-ADAD-8B2AFDD23BC4}" type="presParOf" srcId="{E129207D-C39C-44CE-9C52-5C115F0CE494}" destId="{DA642200-C337-4E06-A1DF-7514228EAE21}" srcOrd="0" destOrd="0" presId="urn:microsoft.com/office/officeart/2008/layout/NameandTitleOrganizationalChart"/>
    <dgm:cxn modelId="{300A4C5A-3024-4113-869C-3264067A8110}" type="presParOf" srcId="{DA642200-C337-4E06-A1DF-7514228EAE21}" destId="{0DF44341-5673-4A86-BCD9-0EEB3CFF5058}" srcOrd="0" destOrd="0" presId="urn:microsoft.com/office/officeart/2008/layout/NameandTitleOrganizationalChart"/>
    <dgm:cxn modelId="{64717C9D-1E9E-40C6-AEE1-012C069B6222}" type="presParOf" srcId="{DA642200-C337-4E06-A1DF-7514228EAE21}" destId="{B4F602A1-9698-4330-8367-CB645FB7E344}" srcOrd="1" destOrd="0" presId="urn:microsoft.com/office/officeart/2008/layout/NameandTitleOrganizationalChart"/>
    <dgm:cxn modelId="{16DCF473-2AF7-4235-BC09-74819048BF23}" type="presParOf" srcId="{DA642200-C337-4E06-A1DF-7514228EAE21}" destId="{DDE058EF-77C8-4352-90ED-828AB7466BFC}" srcOrd="2" destOrd="0" presId="urn:microsoft.com/office/officeart/2008/layout/NameandTitleOrganizationalChart"/>
    <dgm:cxn modelId="{9E71658C-D470-4C0B-880B-6C9EB54E665F}" type="presParOf" srcId="{E129207D-C39C-44CE-9C52-5C115F0CE494}" destId="{2223263E-8E4A-4ABB-B1D7-07F6CD5269E2}" srcOrd="1" destOrd="0" presId="urn:microsoft.com/office/officeart/2008/layout/NameandTitleOrganizationalChart"/>
    <dgm:cxn modelId="{C295AA6B-CDBF-42F2-B664-07A6725ED005}" type="presParOf" srcId="{E129207D-C39C-44CE-9C52-5C115F0CE494}" destId="{9CE5CDBF-D5C7-4697-9ACB-C156E79C23CB}" srcOrd="2" destOrd="0" presId="urn:microsoft.com/office/officeart/2008/layout/NameandTitleOrganizationalChart"/>
    <dgm:cxn modelId="{CB24A661-A99E-4E85-B4AD-E0A9D2584753}" type="presParOf" srcId="{57BDEA37-488F-4F39-A268-F9BAEB355F31}" destId="{B37EE434-7EC5-4BD4-BE84-281C801AD56B}" srcOrd="2" destOrd="0" presId="urn:microsoft.com/office/officeart/2008/layout/NameandTitleOrganizationalChart"/>
    <dgm:cxn modelId="{B9D3D280-C368-42A5-811E-73F631DE3131}" type="presParOf" srcId="{57BDEA37-488F-4F39-A268-F9BAEB355F31}" destId="{B06E01BD-559C-4F21-B636-39AE517C3B15}" srcOrd="3" destOrd="0" presId="urn:microsoft.com/office/officeart/2008/layout/NameandTitleOrganizationalChart"/>
    <dgm:cxn modelId="{24EE2DCC-9492-44C8-8A22-DFE8D9667DA8}" type="presParOf" srcId="{B06E01BD-559C-4F21-B636-39AE517C3B15}" destId="{693F24D7-B642-404C-B00F-ED485BB44729}" srcOrd="0" destOrd="0" presId="urn:microsoft.com/office/officeart/2008/layout/NameandTitleOrganizationalChart"/>
    <dgm:cxn modelId="{3C2AD92C-0FFA-4CE3-9A29-E8F77C08B725}" type="presParOf" srcId="{693F24D7-B642-404C-B00F-ED485BB44729}" destId="{793615F7-C8CD-44DB-81B5-56C9AB0BEC40}" srcOrd="0" destOrd="0" presId="urn:microsoft.com/office/officeart/2008/layout/NameandTitleOrganizationalChart"/>
    <dgm:cxn modelId="{2E97AFF7-9248-4469-AD64-F668C2CAAD15}" type="presParOf" srcId="{693F24D7-B642-404C-B00F-ED485BB44729}" destId="{F814A54B-4104-405F-9C7D-776740CA4024}" srcOrd="1" destOrd="0" presId="urn:microsoft.com/office/officeart/2008/layout/NameandTitleOrganizationalChart"/>
    <dgm:cxn modelId="{C362617F-6F63-4ACC-BFF6-D6DC4F8AE6A7}" type="presParOf" srcId="{693F24D7-B642-404C-B00F-ED485BB44729}" destId="{F8F70CD5-0A69-4ACD-BAC9-747724BFE870}" srcOrd="2" destOrd="0" presId="urn:microsoft.com/office/officeart/2008/layout/NameandTitleOrganizationalChart"/>
    <dgm:cxn modelId="{EEA9936E-7AFA-46D9-B0EF-698A9E7111B7}" type="presParOf" srcId="{B06E01BD-559C-4F21-B636-39AE517C3B15}" destId="{E3683F0C-7DEE-4A28-83D6-9B34F28236FE}" srcOrd="1" destOrd="0" presId="urn:microsoft.com/office/officeart/2008/layout/NameandTitleOrganizationalChart"/>
    <dgm:cxn modelId="{EA8E13DF-7362-41A7-BDD1-5A25C9D57E25}" type="presParOf" srcId="{B06E01BD-559C-4F21-B636-39AE517C3B15}" destId="{3308ADCA-2AB9-4754-A993-9FCF2E48C945}" srcOrd="2" destOrd="0" presId="urn:microsoft.com/office/officeart/2008/layout/NameandTitleOrganizationalChart"/>
    <dgm:cxn modelId="{360A0D5A-6382-479B-B7DF-358B6CFCC12D}" type="presParOf" srcId="{57BDEA37-488F-4F39-A268-F9BAEB355F31}" destId="{C16C427F-21D4-4EE0-80A2-9007EDE3BE47}" srcOrd="4" destOrd="0" presId="urn:microsoft.com/office/officeart/2008/layout/NameandTitleOrganizationalChart"/>
    <dgm:cxn modelId="{52535507-1E2C-43FC-B021-8DCFB019AB86}" type="presParOf" srcId="{57BDEA37-488F-4F39-A268-F9BAEB355F31}" destId="{9E44F3DE-177F-4341-9CCB-BA3A6FD0173F}" srcOrd="5" destOrd="0" presId="urn:microsoft.com/office/officeart/2008/layout/NameandTitleOrganizationalChart"/>
    <dgm:cxn modelId="{85CD255B-D07C-429A-91C3-1CF9FD18F73E}" type="presParOf" srcId="{9E44F3DE-177F-4341-9CCB-BA3A6FD0173F}" destId="{4231DF0D-0512-4663-8215-70617BDB31F1}" srcOrd="0" destOrd="0" presId="urn:microsoft.com/office/officeart/2008/layout/NameandTitleOrganizationalChart"/>
    <dgm:cxn modelId="{DC60606A-1220-4A14-95BD-7A66FB436A10}" type="presParOf" srcId="{4231DF0D-0512-4663-8215-70617BDB31F1}" destId="{2C7F7A61-7B33-41C6-B1BC-FE459A922553}" srcOrd="0" destOrd="0" presId="urn:microsoft.com/office/officeart/2008/layout/NameandTitleOrganizationalChart"/>
    <dgm:cxn modelId="{B8299E58-EBF7-45AA-A3BA-28F31754001E}" type="presParOf" srcId="{4231DF0D-0512-4663-8215-70617BDB31F1}" destId="{42E07A2C-CFA3-4CED-A603-03BD59C5DC31}" srcOrd="1" destOrd="0" presId="urn:microsoft.com/office/officeart/2008/layout/NameandTitleOrganizationalChart"/>
    <dgm:cxn modelId="{214F7AC8-C784-49DA-A316-D2BBCC1DD721}" type="presParOf" srcId="{4231DF0D-0512-4663-8215-70617BDB31F1}" destId="{97522CEB-5F48-45A3-9AC5-E596C0E2DF60}" srcOrd="2" destOrd="0" presId="urn:microsoft.com/office/officeart/2008/layout/NameandTitleOrganizationalChart"/>
    <dgm:cxn modelId="{1F0FFE52-4E93-4EEB-977C-D4D560042D6E}" type="presParOf" srcId="{9E44F3DE-177F-4341-9CCB-BA3A6FD0173F}" destId="{F0196851-4146-4FEF-A249-5E4834E74B64}" srcOrd="1" destOrd="0" presId="urn:microsoft.com/office/officeart/2008/layout/NameandTitleOrganizationalChart"/>
    <dgm:cxn modelId="{5B8FD38F-7E97-43A8-9BFD-F264E5410659}" type="presParOf" srcId="{9E44F3DE-177F-4341-9CCB-BA3A6FD0173F}" destId="{73E28D70-D28B-447C-8A14-E0B0C6546554}" srcOrd="2" destOrd="0" presId="urn:microsoft.com/office/officeart/2008/layout/NameandTitleOrganizationalChart"/>
    <dgm:cxn modelId="{9726AB7A-AE39-45FC-963E-6457637179B0}" type="presParOf" srcId="{57BDEA37-488F-4F39-A268-F9BAEB355F31}" destId="{A3FB5C4F-C6A4-4DA4-966F-41AC2EA7AB58}" srcOrd="6" destOrd="0" presId="urn:microsoft.com/office/officeart/2008/layout/NameandTitleOrganizationalChart"/>
    <dgm:cxn modelId="{9A73B706-9567-439F-B154-081DCEB5D2C5}" type="presParOf" srcId="{57BDEA37-488F-4F39-A268-F9BAEB355F31}" destId="{80530AC3-0269-4958-A91C-9D5559D8AB1A}" srcOrd="7" destOrd="0" presId="urn:microsoft.com/office/officeart/2008/layout/NameandTitleOrganizationalChart"/>
    <dgm:cxn modelId="{AF282B40-88C7-4C4E-8672-68AED74402F4}" type="presParOf" srcId="{80530AC3-0269-4958-A91C-9D5559D8AB1A}" destId="{664EE82F-473A-4660-9215-2AB839E1D154}" srcOrd="0" destOrd="0" presId="urn:microsoft.com/office/officeart/2008/layout/NameandTitleOrganizationalChart"/>
    <dgm:cxn modelId="{ABBD97FE-5D53-4F38-A489-569E526AD7DA}" type="presParOf" srcId="{664EE82F-473A-4660-9215-2AB839E1D154}" destId="{4DF02C9B-D5AD-430D-A0D4-1B263397CAAC}" srcOrd="0" destOrd="0" presId="urn:microsoft.com/office/officeart/2008/layout/NameandTitleOrganizationalChart"/>
    <dgm:cxn modelId="{28C4D8BF-24A4-447C-8AF7-414D0C07BCFA}" type="presParOf" srcId="{664EE82F-473A-4660-9215-2AB839E1D154}" destId="{DE8FF19C-4076-476A-B0F4-DDDC5FCB96D2}" srcOrd="1" destOrd="0" presId="urn:microsoft.com/office/officeart/2008/layout/NameandTitleOrganizationalChart"/>
    <dgm:cxn modelId="{F59ECA12-B3BB-4249-B2C8-AB4AE029364F}" type="presParOf" srcId="{664EE82F-473A-4660-9215-2AB839E1D154}" destId="{CB270B44-8DBD-4993-999E-3FE19182FF24}" srcOrd="2" destOrd="0" presId="urn:microsoft.com/office/officeart/2008/layout/NameandTitleOrganizationalChart"/>
    <dgm:cxn modelId="{0DD3284F-6E60-4A2C-8066-ECD1B765CEF9}" type="presParOf" srcId="{80530AC3-0269-4958-A91C-9D5559D8AB1A}" destId="{2779AB6B-2558-4102-917A-3732BCC23813}" srcOrd="1" destOrd="0" presId="urn:microsoft.com/office/officeart/2008/layout/NameandTitleOrganizationalChart"/>
    <dgm:cxn modelId="{B424FA48-F284-4E8E-AFC5-D97F9CBC837C}" type="presParOf" srcId="{2779AB6B-2558-4102-917A-3732BCC23813}" destId="{39B39CD9-AC29-4D43-9BBB-23143ACC7E6A}" srcOrd="0" destOrd="0" presId="urn:microsoft.com/office/officeart/2008/layout/NameandTitleOrganizationalChart"/>
    <dgm:cxn modelId="{D77F3037-0647-468F-86C9-336539D2D0C6}" type="presParOf" srcId="{2779AB6B-2558-4102-917A-3732BCC23813}" destId="{5FEF6D51-34D1-4DAA-B195-DF3684ECDAFC}" srcOrd="1" destOrd="0" presId="urn:microsoft.com/office/officeart/2008/layout/NameandTitleOrganizationalChart"/>
    <dgm:cxn modelId="{DCB1D990-0A37-4D06-A963-EDDBF68CBB0B}" type="presParOf" srcId="{5FEF6D51-34D1-4DAA-B195-DF3684ECDAFC}" destId="{5EDCCFD2-9340-471F-8C3C-72EFD310539B}" srcOrd="0" destOrd="0" presId="urn:microsoft.com/office/officeart/2008/layout/NameandTitleOrganizationalChart"/>
    <dgm:cxn modelId="{88141534-354B-4C41-8383-CBB6A035F617}" type="presParOf" srcId="{5EDCCFD2-9340-471F-8C3C-72EFD310539B}" destId="{F6A78E1C-5766-418A-86D8-10D59BAD75F8}" srcOrd="0" destOrd="0" presId="urn:microsoft.com/office/officeart/2008/layout/NameandTitleOrganizationalChart"/>
    <dgm:cxn modelId="{F7296AF4-9944-40EA-8340-EC9894DA27DD}" type="presParOf" srcId="{5EDCCFD2-9340-471F-8C3C-72EFD310539B}" destId="{407A1B6A-67D7-484E-AD7B-879E86E59F70}" srcOrd="1" destOrd="0" presId="urn:microsoft.com/office/officeart/2008/layout/NameandTitleOrganizationalChart"/>
    <dgm:cxn modelId="{2540E045-5D9E-4E3C-9309-C1A6C5FC84F4}" type="presParOf" srcId="{5EDCCFD2-9340-471F-8C3C-72EFD310539B}" destId="{211EBAF3-6047-410A-ABBA-052A605FC629}" srcOrd="2" destOrd="0" presId="urn:microsoft.com/office/officeart/2008/layout/NameandTitleOrganizationalChart"/>
    <dgm:cxn modelId="{92766B46-A8DB-456F-B858-3F1E3AB0A57F}" type="presParOf" srcId="{5FEF6D51-34D1-4DAA-B195-DF3684ECDAFC}" destId="{9B25D4D9-DD09-4261-A0D0-CA6DCBB35F88}" srcOrd="1" destOrd="0" presId="urn:microsoft.com/office/officeart/2008/layout/NameandTitleOrganizationalChart"/>
    <dgm:cxn modelId="{D1916546-4143-4B7B-88ED-44D50ABD3659}" type="presParOf" srcId="{5FEF6D51-34D1-4DAA-B195-DF3684ECDAFC}" destId="{A9D8EA36-D781-4FD8-A67A-775F089B1803}" srcOrd="2" destOrd="0" presId="urn:microsoft.com/office/officeart/2008/layout/NameandTitleOrganizationalChart"/>
    <dgm:cxn modelId="{B60ECA51-B7F5-4552-9E7B-2F05BDA0828B}" type="presParOf" srcId="{2779AB6B-2558-4102-917A-3732BCC23813}" destId="{50D81D32-0220-4D42-A257-77DB0AB3E593}" srcOrd="2" destOrd="0" presId="urn:microsoft.com/office/officeart/2008/layout/NameandTitleOrganizationalChart"/>
    <dgm:cxn modelId="{6587B52E-580A-4310-B585-5C3159EC8C50}" type="presParOf" srcId="{2779AB6B-2558-4102-917A-3732BCC23813}" destId="{919B0598-1766-4770-AEF2-F8A863B5F086}" srcOrd="3" destOrd="0" presId="urn:microsoft.com/office/officeart/2008/layout/NameandTitleOrganizationalChart"/>
    <dgm:cxn modelId="{5118D944-24A7-40A2-BCDA-A4DD53B36507}" type="presParOf" srcId="{919B0598-1766-4770-AEF2-F8A863B5F086}" destId="{AA1126A5-D898-4810-B2D6-AD1F3B0DC927}" srcOrd="0" destOrd="0" presId="urn:microsoft.com/office/officeart/2008/layout/NameandTitleOrganizationalChart"/>
    <dgm:cxn modelId="{98957DD5-2D10-4B3B-BCCF-300AA047F4A9}" type="presParOf" srcId="{AA1126A5-D898-4810-B2D6-AD1F3B0DC927}" destId="{7F7E4130-B270-4D6A-A972-E6A99FD3BF34}" srcOrd="0" destOrd="0" presId="urn:microsoft.com/office/officeart/2008/layout/NameandTitleOrganizationalChart"/>
    <dgm:cxn modelId="{377DC3B6-E662-4DA4-993A-BCB2ACDB8046}" type="presParOf" srcId="{AA1126A5-D898-4810-B2D6-AD1F3B0DC927}" destId="{752F5D29-0C67-4EEB-9E55-8C442BD7B250}" srcOrd="1" destOrd="0" presId="urn:microsoft.com/office/officeart/2008/layout/NameandTitleOrganizationalChart"/>
    <dgm:cxn modelId="{5C488950-6802-40A7-AC50-D10D9B79E5B9}" type="presParOf" srcId="{AA1126A5-D898-4810-B2D6-AD1F3B0DC927}" destId="{718D28AE-6AA7-45C4-A8E1-83D66FD56818}" srcOrd="2" destOrd="0" presId="urn:microsoft.com/office/officeart/2008/layout/NameandTitleOrganizationalChart"/>
    <dgm:cxn modelId="{279CA529-4752-46BF-A032-B063A7E9C932}" type="presParOf" srcId="{919B0598-1766-4770-AEF2-F8A863B5F086}" destId="{95B2BB99-B216-47AF-9E8E-CCFDB6F33E84}" srcOrd="1" destOrd="0" presId="urn:microsoft.com/office/officeart/2008/layout/NameandTitleOrganizationalChart"/>
    <dgm:cxn modelId="{E741C8A9-D045-4A63-BCA4-E2FF638154E3}" type="presParOf" srcId="{919B0598-1766-4770-AEF2-F8A863B5F086}" destId="{63A5B829-8042-444A-A48B-38C84A606296}" srcOrd="2" destOrd="0" presId="urn:microsoft.com/office/officeart/2008/layout/NameandTitleOrganizationalChart"/>
    <dgm:cxn modelId="{94FF7425-CBC5-4C96-BB7D-0B3B13AB6B7F}" type="presParOf" srcId="{2779AB6B-2558-4102-917A-3732BCC23813}" destId="{80C33DA2-C2F6-4A92-BBE5-56FD25901DB8}" srcOrd="4" destOrd="0" presId="urn:microsoft.com/office/officeart/2008/layout/NameandTitleOrganizationalChart"/>
    <dgm:cxn modelId="{AAF285C3-A55B-44E8-8D53-B8733EB44937}" type="presParOf" srcId="{2779AB6B-2558-4102-917A-3732BCC23813}" destId="{00E9EBCC-2D86-49D6-BE5F-B8602F7EF60F}" srcOrd="5" destOrd="0" presId="urn:microsoft.com/office/officeart/2008/layout/NameandTitleOrganizationalChart"/>
    <dgm:cxn modelId="{B64CE108-8DAD-4823-B012-3F81CFBDF680}" type="presParOf" srcId="{00E9EBCC-2D86-49D6-BE5F-B8602F7EF60F}" destId="{25545AB9-FFF9-4818-961A-255F78555E2B}" srcOrd="0" destOrd="0" presId="urn:microsoft.com/office/officeart/2008/layout/NameandTitleOrganizationalChart"/>
    <dgm:cxn modelId="{D2292771-5E4D-44E3-B4B2-8698DD54F5D0}" type="presParOf" srcId="{25545AB9-FFF9-4818-961A-255F78555E2B}" destId="{2C192450-6DDA-4163-92EC-043B01797CB1}" srcOrd="0" destOrd="0" presId="urn:microsoft.com/office/officeart/2008/layout/NameandTitleOrganizationalChart"/>
    <dgm:cxn modelId="{EFFC1FF2-B526-4F32-9166-2508C6A04A33}" type="presParOf" srcId="{25545AB9-FFF9-4818-961A-255F78555E2B}" destId="{E0AF532E-AA24-4B6C-B208-C016A9737A25}" srcOrd="1" destOrd="0" presId="urn:microsoft.com/office/officeart/2008/layout/NameandTitleOrganizationalChart"/>
    <dgm:cxn modelId="{4DFE4DA3-B7ED-4716-9EB6-EA6DF28C4924}" type="presParOf" srcId="{25545AB9-FFF9-4818-961A-255F78555E2B}" destId="{6007EE4D-DFF4-4957-A16B-B77290B5F537}" srcOrd="2" destOrd="0" presId="urn:microsoft.com/office/officeart/2008/layout/NameandTitleOrganizationalChart"/>
    <dgm:cxn modelId="{99EF3174-A4F9-41AF-ABA0-381DDA632B13}" type="presParOf" srcId="{00E9EBCC-2D86-49D6-BE5F-B8602F7EF60F}" destId="{1B0BF367-D655-4BE7-A2B0-BE3C1FEEEFF9}" srcOrd="1" destOrd="0" presId="urn:microsoft.com/office/officeart/2008/layout/NameandTitleOrganizationalChart"/>
    <dgm:cxn modelId="{C79ED88F-2E01-448F-90D6-82BEBF23FCEC}" type="presParOf" srcId="{00E9EBCC-2D86-49D6-BE5F-B8602F7EF60F}" destId="{A0F0B6BB-BB32-4BDC-9D92-488524D01824}" srcOrd="2" destOrd="0" presId="urn:microsoft.com/office/officeart/2008/layout/NameandTitleOrganizationalChart"/>
    <dgm:cxn modelId="{09270627-94A2-40CA-A4FA-E3D312C01BE4}" type="presParOf" srcId="{80530AC3-0269-4958-A91C-9D5559D8AB1A}" destId="{16BAD767-B5E1-4CB9-B4AC-01D051938C80}" srcOrd="2" destOrd="0" presId="urn:microsoft.com/office/officeart/2008/layout/NameandTitleOrganizationalChart"/>
    <dgm:cxn modelId="{A5979DFE-A422-4A0E-BC9F-D58E7B3D9374}" type="presParOf" srcId="{57BDEA37-488F-4F39-A268-F9BAEB355F31}" destId="{CD240481-52A1-4045-8EB2-845F6D07EBE7}" srcOrd="8" destOrd="0" presId="urn:microsoft.com/office/officeart/2008/layout/NameandTitleOrganizationalChart"/>
    <dgm:cxn modelId="{3FCB24F8-0B4B-4BB3-9A97-4513B66975B6}" type="presParOf" srcId="{57BDEA37-488F-4F39-A268-F9BAEB355F31}" destId="{109C1AF5-B54F-439C-BC66-3872980725C4}" srcOrd="9" destOrd="0" presId="urn:microsoft.com/office/officeart/2008/layout/NameandTitleOrganizationalChart"/>
    <dgm:cxn modelId="{9F23B229-418D-4CFE-A4D5-45DAF210B4BA}" type="presParOf" srcId="{109C1AF5-B54F-439C-BC66-3872980725C4}" destId="{653E22F9-774C-43D3-ABB1-181ADABAB5FB}" srcOrd="0" destOrd="0" presId="urn:microsoft.com/office/officeart/2008/layout/NameandTitleOrganizationalChart"/>
    <dgm:cxn modelId="{E66AA2D7-4DEB-4534-9B99-5D3DE9F6253C}" type="presParOf" srcId="{653E22F9-774C-43D3-ABB1-181ADABAB5FB}" destId="{79E76374-C65D-4BA5-9EB5-906895E64D5E}" srcOrd="0" destOrd="0" presId="urn:microsoft.com/office/officeart/2008/layout/NameandTitleOrganizationalChart"/>
    <dgm:cxn modelId="{07BEC5A5-1877-4490-9D83-D461A995245E}" type="presParOf" srcId="{653E22F9-774C-43D3-ABB1-181ADABAB5FB}" destId="{6B774229-F71F-451D-8B18-66D0C3AED80B}" srcOrd="1" destOrd="0" presId="urn:microsoft.com/office/officeart/2008/layout/NameandTitleOrganizationalChart"/>
    <dgm:cxn modelId="{4D710F6A-EA60-4E93-B447-016856FDAF07}" type="presParOf" srcId="{653E22F9-774C-43D3-ABB1-181ADABAB5FB}" destId="{3F2C7DCF-F5C1-4EEA-94E4-E521295794E6}" srcOrd="2" destOrd="0" presId="urn:microsoft.com/office/officeart/2008/layout/NameandTitleOrganizationalChart"/>
    <dgm:cxn modelId="{B51214FF-F2D9-44C6-86D7-6A9071285453}" type="presParOf" srcId="{109C1AF5-B54F-439C-BC66-3872980725C4}" destId="{19DC4EA6-B8D0-4438-BC8B-269CC0B6ABB1}" srcOrd="1" destOrd="0" presId="urn:microsoft.com/office/officeart/2008/layout/NameandTitleOrganizationalChart"/>
    <dgm:cxn modelId="{4E515CD1-CDC0-4F57-B301-D4095D78775E}" type="presParOf" srcId="{109C1AF5-B54F-439C-BC66-3872980725C4}" destId="{5826EBB4-10C8-484A-AA66-1C4E503F6414}" srcOrd="2" destOrd="0" presId="urn:microsoft.com/office/officeart/2008/layout/NameandTitleOrganizationalChart"/>
    <dgm:cxn modelId="{8A4DC3D8-1020-4F99-A6CE-AAC239125EB4}" type="presParOf" srcId="{57BDEA37-488F-4F39-A268-F9BAEB355F31}" destId="{8BA01FBE-1933-46EA-9756-DBF294AD0B30}" srcOrd="10" destOrd="0" presId="urn:microsoft.com/office/officeart/2008/layout/NameandTitleOrganizationalChart"/>
    <dgm:cxn modelId="{317742E9-C4A4-4946-B3E0-9F179F263E54}" type="presParOf" srcId="{57BDEA37-488F-4F39-A268-F9BAEB355F31}" destId="{3CEE8347-66E8-4896-A38B-FF38DF8059E1}" srcOrd="11" destOrd="0" presId="urn:microsoft.com/office/officeart/2008/layout/NameandTitleOrganizationalChart"/>
    <dgm:cxn modelId="{81E8BE0B-EAB1-41F8-8910-E965B5F2F2CE}" type="presParOf" srcId="{3CEE8347-66E8-4896-A38B-FF38DF8059E1}" destId="{83C5D1CB-E4BF-4A96-9102-98B88A12C6FE}" srcOrd="0" destOrd="0" presId="urn:microsoft.com/office/officeart/2008/layout/NameandTitleOrganizationalChart"/>
    <dgm:cxn modelId="{40516C6A-1CAC-48D5-9D2A-CD7B774F4D22}" type="presParOf" srcId="{83C5D1CB-E4BF-4A96-9102-98B88A12C6FE}" destId="{C6C76F99-D45D-44E7-8A3F-E4C8368CA3D3}" srcOrd="0" destOrd="0" presId="urn:microsoft.com/office/officeart/2008/layout/NameandTitleOrganizationalChart"/>
    <dgm:cxn modelId="{E813A001-0D2A-455C-A1ED-6805E224BCDA}" type="presParOf" srcId="{83C5D1CB-E4BF-4A96-9102-98B88A12C6FE}" destId="{760EE8BB-E95C-4225-A171-E83ED2F95000}" srcOrd="1" destOrd="0" presId="urn:microsoft.com/office/officeart/2008/layout/NameandTitleOrganizationalChart"/>
    <dgm:cxn modelId="{C9D1A5C3-AF1F-4FF0-A3CF-FD7C03E1C835}" type="presParOf" srcId="{83C5D1CB-E4BF-4A96-9102-98B88A12C6FE}" destId="{401AACFA-049F-412A-BBFA-ED1DCCE4692E}" srcOrd="2" destOrd="0" presId="urn:microsoft.com/office/officeart/2008/layout/NameandTitleOrganizationalChart"/>
    <dgm:cxn modelId="{E0861A3F-8629-4C70-A82F-4FE0C4931E77}" type="presParOf" srcId="{3CEE8347-66E8-4896-A38B-FF38DF8059E1}" destId="{8897B1A0-BD29-4FB7-A0C6-F82FB70499B3}" srcOrd="1" destOrd="0" presId="urn:microsoft.com/office/officeart/2008/layout/NameandTitleOrganizationalChart"/>
    <dgm:cxn modelId="{427CE467-4D56-4AA7-9C34-9351DC7D8583}" type="presParOf" srcId="{8897B1A0-BD29-4FB7-A0C6-F82FB70499B3}" destId="{2DD73EAD-ABC0-4945-BFD2-A11EFD1824C6}" srcOrd="0" destOrd="0" presId="urn:microsoft.com/office/officeart/2008/layout/NameandTitleOrganizationalChart"/>
    <dgm:cxn modelId="{0C09DEDF-3712-486A-A666-96A1B0F3CBE5}" type="presParOf" srcId="{8897B1A0-BD29-4FB7-A0C6-F82FB70499B3}" destId="{78D1E461-403E-41E5-90BB-67733C98C5A3}" srcOrd="1" destOrd="0" presId="urn:microsoft.com/office/officeart/2008/layout/NameandTitleOrganizationalChart"/>
    <dgm:cxn modelId="{DFD38498-D12D-42F1-A195-3760F5EBB3EF}" type="presParOf" srcId="{78D1E461-403E-41E5-90BB-67733C98C5A3}" destId="{39F89A22-050C-4132-AD3A-E1CEDAB2F2ED}" srcOrd="0" destOrd="0" presId="urn:microsoft.com/office/officeart/2008/layout/NameandTitleOrganizationalChart"/>
    <dgm:cxn modelId="{41EDE5D8-5B3A-48CF-8829-406BCF97A2DC}" type="presParOf" srcId="{39F89A22-050C-4132-AD3A-E1CEDAB2F2ED}" destId="{6148F680-AE9A-4BB8-856D-6CB05B48F523}" srcOrd="0" destOrd="0" presId="urn:microsoft.com/office/officeart/2008/layout/NameandTitleOrganizationalChart"/>
    <dgm:cxn modelId="{F51B3928-FB70-4E75-8A35-369A1D33864F}" type="presParOf" srcId="{39F89A22-050C-4132-AD3A-E1CEDAB2F2ED}" destId="{F8A4CFF0-4C67-4CF0-80E8-49DC04E18338}" srcOrd="1" destOrd="0" presId="urn:microsoft.com/office/officeart/2008/layout/NameandTitleOrganizationalChart"/>
    <dgm:cxn modelId="{F860A73C-690D-4E3A-83AC-D284B7DB1C14}" type="presParOf" srcId="{39F89A22-050C-4132-AD3A-E1CEDAB2F2ED}" destId="{A98FA3DC-8156-4C67-AB81-D2F0EF82CC70}" srcOrd="2" destOrd="0" presId="urn:microsoft.com/office/officeart/2008/layout/NameandTitleOrganizationalChart"/>
    <dgm:cxn modelId="{1C9281A0-8D09-4A31-BC23-402D84FF3216}" type="presParOf" srcId="{78D1E461-403E-41E5-90BB-67733C98C5A3}" destId="{6BD08DFF-CC22-44B8-9B57-50FDD4184EE0}" srcOrd="1" destOrd="0" presId="urn:microsoft.com/office/officeart/2008/layout/NameandTitleOrganizationalChart"/>
    <dgm:cxn modelId="{23C3A513-4D3F-4C79-B17C-DB24F4A05733}" type="presParOf" srcId="{78D1E461-403E-41E5-90BB-67733C98C5A3}" destId="{4DA8CFD9-3969-45C2-A35D-57B6B13BA563}" srcOrd="2" destOrd="0" presId="urn:microsoft.com/office/officeart/2008/layout/NameandTitleOrganizationalChart"/>
    <dgm:cxn modelId="{B655DA07-FBCE-40C3-AFC3-3DBC97B630C7}" type="presParOf" srcId="{8897B1A0-BD29-4FB7-A0C6-F82FB70499B3}" destId="{DDA2DDC3-310E-4D9E-A089-091A95FB66BA}" srcOrd="2" destOrd="0" presId="urn:microsoft.com/office/officeart/2008/layout/NameandTitleOrganizationalChart"/>
    <dgm:cxn modelId="{31A8B8AE-C88B-4C05-8204-2791BB1605AB}" type="presParOf" srcId="{8897B1A0-BD29-4FB7-A0C6-F82FB70499B3}" destId="{00A68E1F-6B5F-46D1-AA99-9867B2C43ED9}" srcOrd="3" destOrd="0" presId="urn:microsoft.com/office/officeart/2008/layout/NameandTitleOrganizationalChart"/>
    <dgm:cxn modelId="{E2FE47EE-B78B-4F2F-AD81-C7E11B16648A}" type="presParOf" srcId="{00A68E1F-6B5F-46D1-AA99-9867B2C43ED9}" destId="{7558FFC7-41F6-4976-9B90-837732ACD1D1}" srcOrd="0" destOrd="0" presId="urn:microsoft.com/office/officeart/2008/layout/NameandTitleOrganizationalChart"/>
    <dgm:cxn modelId="{7E70AEB1-9C52-42B5-8FDE-28A805A50AC9}" type="presParOf" srcId="{7558FFC7-41F6-4976-9B90-837732ACD1D1}" destId="{19117274-322C-4179-92F9-B1429BB18348}" srcOrd="0" destOrd="0" presId="urn:microsoft.com/office/officeart/2008/layout/NameandTitleOrganizationalChart"/>
    <dgm:cxn modelId="{76AC49EE-FA01-47A7-A05F-F215D71640C9}" type="presParOf" srcId="{7558FFC7-41F6-4976-9B90-837732ACD1D1}" destId="{CA40A413-2439-42B8-9A3B-D62CFD28A439}" srcOrd="1" destOrd="0" presId="urn:microsoft.com/office/officeart/2008/layout/NameandTitleOrganizationalChart"/>
    <dgm:cxn modelId="{F73CDEE4-C83C-4CE1-9600-16E0C35357A9}" type="presParOf" srcId="{7558FFC7-41F6-4976-9B90-837732ACD1D1}" destId="{8A88C2BB-E38D-4016-9E86-BCFA6F29A37A}" srcOrd="2" destOrd="0" presId="urn:microsoft.com/office/officeart/2008/layout/NameandTitleOrganizationalChart"/>
    <dgm:cxn modelId="{8FF75DE7-92D5-4167-B35A-A30968CA09CF}" type="presParOf" srcId="{00A68E1F-6B5F-46D1-AA99-9867B2C43ED9}" destId="{D129AE7E-DE9E-420A-9267-4A91493812FE}" srcOrd="1" destOrd="0" presId="urn:microsoft.com/office/officeart/2008/layout/NameandTitleOrganizationalChart"/>
    <dgm:cxn modelId="{33286FE8-F817-4D1B-8F3C-364B5EBD8331}" type="presParOf" srcId="{00A68E1F-6B5F-46D1-AA99-9867B2C43ED9}" destId="{E9D38E54-9120-453B-832D-FD463ED7AD62}" srcOrd="2" destOrd="0" presId="urn:microsoft.com/office/officeart/2008/layout/NameandTitleOrganizationalChart"/>
    <dgm:cxn modelId="{6939F343-A849-4A3D-A220-14E3EC21802F}" type="presParOf" srcId="{8897B1A0-BD29-4FB7-A0C6-F82FB70499B3}" destId="{68207052-C80A-4631-95A6-A4A0ACF34A73}" srcOrd="4" destOrd="0" presId="urn:microsoft.com/office/officeart/2008/layout/NameandTitleOrganizationalChart"/>
    <dgm:cxn modelId="{E7726523-1563-40C8-AA77-4EA018D84CA9}" type="presParOf" srcId="{8897B1A0-BD29-4FB7-A0C6-F82FB70499B3}" destId="{0A7A9577-542D-4656-A3DC-A59449D21295}" srcOrd="5" destOrd="0" presId="urn:microsoft.com/office/officeart/2008/layout/NameandTitleOrganizationalChart"/>
    <dgm:cxn modelId="{045B38FD-D5C8-4845-99A8-681359B01F22}" type="presParOf" srcId="{0A7A9577-542D-4656-A3DC-A59449D21295}" destId="{B5B06FDE-FEA9-4EF2-A6E8-D944D1E7F76E}" srcOrd="0" destOrd="0" presId="urn:microsoft.com/office/officeart/2008/layout/NameandTitleOrganizationalChart"/>
    <dgm:cxn modelId="{069BFEFA-94BC-4EE5-9B88-1004F03359E4}" type="presParOf" srcId="{B5B06FDE-FEA9-4EF2-A6E8-D944D1E7F76E}" destId="{1DADFA37-5EE7-450A-9BE0-C086E56F8001}" srcOrd="0" destOrd="0" presId="urn:microsoft.com/office/officeart/2008/layout/NameandTitleOrganizationalChart"/>
    <dgm:cxn modelId="{B0D4E216-30CF-440A-A159-A339A38034FD}" type="presParOf" srcId="{B5B06FDE-FEA9-4EF2-A6E8-D944D1E7F76E}" destId="{270DE4FE-280E-486F-A011-43323867D283}" srcOrd="1" destOrd="0" presId="urn:microsoft.com/office/officeart/2008/layout/NameandTitleOrganizationalChart"/>
    <dgm:cxn modelId="{099E2394-A2A1-45EE-AF7D-61FE2BBE2D2B}" type="presParOf" srcId="{B5B06FDE-FEA9-4EF2-A6E8-D944D1E7F76E}" destId="{DCAE80E9-6163-4562-A8DD-81D6BEADBDF0}" srcOrd="2" destOrd="0" presId="urn:microsoft.com/office/officeart/2008/layout/NameandTitleOrganizationalChart"/>
    <dgm:cxn modelId="{808E07EA-A209-4206-9EB3-71956D3AFC3A}" type="presParOf" srcId="{0A7A9577-542D-4656-A3DC-A59449D21295}" destId="{082202DC-2817-4235-8720-352474DE6465}" srcOrd="1" destOrd="0" presId="urn:microsoft.com/office/officeart/2008/layout/NameandTitleOrganizationalChart"/>
    <dgm:cxn modelId="{05DC3079-70E1-45A6-A89D-8F6BA5C53DEE}" type="presParOf" srcId="{0A7A9577-542D-4656-A3DC-A59449D21295}" destId="{33A72451-0D88-467E-AFB2-E4FAFD17C9B8}" srcOrd="2" destOrd="0" presId="urn:microsoft.com/office/officeart/2008/layout/NameandTitleOrganizationalChart"/>
    <dgm:cxn modelId="{854407E1-3271-4E54-8294-AEE1BBA80088}" type="presParOf" srcId="{3CEE8347-66E8-4896-A38B-FF38DF8059E1}" destId="{533D36C8-A66C-49C3-8288-43F9B8C6F7AB}" srcOrd="2" destOrd="0" presId="urn:microsoft.com/office/officeart/2008/layout/NameandTitleOrganizationalChart"/>
    <dgm:cxn modelId="{F9675B57-E17F-42BB-B089-B016C7B016A4}" type="presParOf" srcId="{57BDEA37-488F-4F39-A268-F9BAEB355F31}" destId="{C6BBBD37-8EFE-45B3-BC13-CC71D6230E52}" srcOrd="12" destOrd="0" presId="urn:microsoft.com/office/officeart/2008/layout/NameandTitleOrganizationalChart"/>
    <dgm:cxn modelId="{DD54CADD-A728-4DD5-9DCB-4FD560B090EF}" type="presParOf" srcId="{57BDEA37-488F-4F39-A268-F9BAEB355F31}" destId="{5A738B3C-894F-453B-88D3-2A5068745AB7}" srcOrd="13" destOrd="0" presId="urn:microsoft.com/office/officeart/2008/layout/NameandTitleOrganizationalChart"/>
    <dgm:cxn modelId="{21EF43D1-1D7B-4693-BC11-D800DEF9F36C}" type="presParOf" srcId="{5A738B3C-894F-453B-88D3-2A5068745AB7}" destId="{E78D6EA1-B580-43D8-8711-C2911B2E09F9}" srcOrd="0" destOrd="0" presId="urn:microsoft.com/office/officeart/2008/layout/NameandTitleOrganizationalChart"/>
    <dgm:cxn modelId="{2692F751-5F92-4F38-994A-EB9ACF1082C4}" type="presParOf" srcId="{E78D6EA1-B580-43D8-8711-C2911B2E09F9}" destId="{90953D1A-0E4C-4B57-B652-EAE10CD52B61}" srcOrd="0" destOrd="0" presId="urn:microsoft.com/office/officeart/2008/layout/NameandTitleOrganizationalChart"/>
    <dgm:cxn modelId="{3EB53818-B6CB-4763-B65F-6ACF1FAFBA28}" type="presParOf" srcId="{E78D6EA1-B580-43D8-8711-C2911B2E09F9}" destId="{E6172257-7BBB-4255-BC1E-9F7549982597}" srcOrd="1" destOrd="0" presId="urn:microsoft.com/office/officeart/2008/layout/NameandTitleOrganizationalChart"/>
    <dgm:cxn modelId="{2727E73F-79AC-43B9-8F76-AB9CC38E3730}" type="presParOf" srcId="{E78D6EA1-B580-43D8-8711-C2911B2E09F9}" destId="{621580C8-483E-4966-870D-DAA5A043C7B9}" srcOrd="2" destOrd="0" presId="urn:microsoft.com/office/officeart/2008/layout/NameandTitleOrganizationalChart"/>
    <dgm:cxn modelId="{749E3224-C632-40F3-8BD4-B3B0178D5708}" type="presParOf" srcId="{5A738B3C-894F-453B-88D3-2A5068745AB7}" destId="{83C345EE-6678-47BD-8650-3F128078477B}" srcOrd="1" destOrd="0" presId="urn:microsoft.com/office/officeart/2008/layout/NameandTitleOrganizationalChart"/>
    <dgm:cxn modelId="{9473CC02-C674-4AD9-A06E-07B7810B4C45}" type="presParOf" srcId="{5A738B3C-894F-453B-88D3-2A5068745AB7}" destId="{33336F2C-0C99-44A8-987E-7F6F19D25F44}" srcOrd="2" destOrd="0" presId="urn:microsoft.com/office/officeart/2008/layout/NameandTitleOrganizationalChart"/>
    <dgm:cxn modelId="{3AB52E63-0E55-4482-8CF1-56DCA52708D2}" type="presParOf" srcId="{57BDEA37-488F-4F39-A268-F9BAEB355F31}" destId="{F667A92D-F03B-43DB-82D6-8B6788AB804F}" srcOrd="14" destOrd="0" presId="urn:microsoft.com/office/officeart/2008/layout/NameandTitleOrganizationalChart"/>
    <dgm:cxn modelId="{6A751C70-ED16-42FB-9356-69A7619B153C}" type="presParOf" srcId="{57BDEA37-488F-4F39-A268-F9BAEB355F31}" destId="{E390E270-D0C1-4A98-83B4-42A69C4A4384}" srcOrd="15" destOrd="0" presId="urn:microsoft.com/office/officeart/2008/layout/NameandTitleOrganizationalChart"/>
    <dgm:cxn modelId="{E3F32027-7DE5-4440-93FC-9B897F6C2456}" type="presParOf" srcId="{E390E270-D0C1-4A98-83B4-42A69C4A4384}" destId="{71231F88-E82D-4BF8-85B9-3A848ABEC163}" srcOrd="0" destOrd="0" presId="urn:microsoft.com/office/officeart/2008/layout/NameandTitleOrganizationalChart"/>
    <dgm:cxn modelId="{1BDA15C2-EAA3-432C-839F-4C91D9174413}" type="presParOf" srcId="{71231F88-E82D-4BF8-85B9-3A848ABEC163}" destId="{DB2E5888-FB76-4E27-87CE-6E51169E1C7C}" srcOrd="0" destOrd="0" presId="urn:microsoft.com/office/officeart/2008/layout/NameandTitleOrganizationalChart"/>
    <dgm:cxn modelId="{D626E7B4-0507-4A41-9E35-36AFEBB73F9A}" type="presParOf" srcId="{71231F88-E82D-4BF8-85B9-3A848ABEC163}" destId="{32356FD5-F37D-4E44-9F64-A6B5C19E8FB5}" srcOrd="1" destOrd="0" presId="urn:microsoft.com/office/officeart/2008/layout/NameandTitleOrganizationalChart"/>
    <dgm:cxn modelId="{E5F7B14F-A1FB-407D-B58D-EB759BC0166B}" type="presParOf" srcId="{71231F88-E82D-4BF8-85B9-3A848ABEC163}" destId="{37D4265E-2CD6-4469-B8A6-F9FC6A2D5488}" srcOrd="2" destOrd="0" presId="urn:microsoft.com/office/officeart/2008/layout/NameandTitleOrganizationalChart"/>
    <dgm:cxn modelId="{C3054C91-95A9-4B8F-96C9-D82C2BB22074}" type="presParOf" srcId="{E390E270-D0C1-4A98-83B4-42A69C4A4384}" destId="{5CD2C0ED-7A81-4C30-8E91-8861BAB02BC7}" srcOrd="1" destOrd="0" presId="urn:microsoft.com/office/officeart/2008/layout/NameandTitleOrganizationalChart"/>
    <dgm:cxn modelId="{F8F1C232-D104-4E2B-8039-A791DC691DD4}" type="presParOf" srcId="{E390E270-D0C1-4A98-83B4-42A69C4A4384}" destId="{086F2AD8-B110-4EA1-971B-7D0E1F447F7B}" srcOrd="2" destOrd="0" presId="urn:microsoft.com/office/officeart/2008/layout/NameandTitleOrganizationalChart"/>
    <dgm:cxn modelId="{E04EFE5F-B701-40B4-AC30-72690A145034}" type="presParOf" srcId="{57BDEA37-488F-4F39-A268-F9BAEB355F31}" destId="{A1C1DB70-8868-4FC4-9E16-F9FDB2F57DD3}" srcOrd="16" destOrd="0" presId="urn:microsoft.com/office/officeart/2008/layout/NameandTitleOrganizationalChart"/>
    <dgm:cxn modelId="{FE2A41B2-6999-40C4-B45B-2F4B19FE3A14}" type="presParOf" srcId="{57BDEA37-488F-4F39-A268-F9BAEB355F31}" destId="{0B8B2660-B9C0-4D06-98AB-495670DDD8FC}" srcOrd="17" destOrd="0" presId="urn:microsoft.com/office/officeart/2008/layout/NameandTitleOrganizationalChart"/>
    <dgm:cxn modelId="{ABE22813-CA76-41F7-8B3E-8700F4C9F185}" type="presParOf" srcId="{0B8B2660-B9C0-4D06-98AB-495670DDD8FC}" destId="{F078DEC7-9962-4493-9F8C-BDE01EDC00B9}" srcOrd="0" destOrd="0" presId="urn:microsoft.com/office/officeart/2008/layout/NameandTitleOrganizationalChart"/>
    <dgm:cxn modelId="{929A3824-9783-444B-A33B-664084A7F4A4}" type="presParOf" srcId="{F078DEC7-9962-4493-9F8C-BDE01EDC00B9}" destId="{55D9F622-4BF1-4C96-B481-CCFF14C79429}" srcOrd="0" destOrd="0" presId="urn:microsoft.com/office/officeart/2008/layout/NameandTitleOrganizationalChart"/>
    <dgm:cxn modelId="{D2E00B8D-3C6E-4D51-B227-658D563196EB}" type="presParOf" srcId="{F078DEC7-9962-4493-9F8C-BDE01EDC00B9}" destId="{74009AF2-630C-41FB-97A5-8A9EA2469A8F}" srcOrd="1" destOrd="0" presId="urn:microsoft.com/office/officeart/2008/layout/NameandTitleOrganizationalChart"/>
    <dgm:cxn modelId="{A4389F9C-F2A1-4A76-BBE6-1A0CB5F66308}" type="presParOf" srcId="{F078DEC7-9962-4493-9F8C-BDE01EDC00B9}" destId="{ED31451D-DC8C-4A96-92F5-4DA594284146}" srcOrd="2" destOrd="0" presId="urn:microsoft.com/office/officeart/2008/layout/NameandTitleOrganizationalChart"/>
    <dgm:cxn modelId="{0064BFC0-B380-49BD-A31F-981CCA02025C}" type="presParOf" srcId="{0B8B2660-B9C0-4D06-98AB-495670DDD8FC}" destId="{848E0C0C-A097-4F34-B3F2-F6DD968D2CF7}" srcOrd="1" destOrd="0" presId="urn:microsoft.com/office/officeart/2008/layout/NameandTitleOrganizationalChart"/>
    <dgm:cxn modelId="{9F286F3E-8775-464E-8037-12828DB2D4AD}" type="presParOf" srcId="{0B8B2660-B9C0-4D06-98AB-495670DDD8FC}" destId="{E0BEFB83-9FDE-464E-B233-55558B742500}" srcOrd="2" destOrd="0" presId="urn:microsoft.com/office/officeart/2008/layout/NameandTitleOrganizationalChart"/>
    <dgm:cxn modelId="{AE2659DB-8D5A-42A4-B72F-218FD014B4CE}" type="presParOf" srcId="{80B1F804-FDB6-442B-986C-86B00DB86620}" destId="{0BBF15EF-BD78-4E90-A5B1-F80E34CA5E7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3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3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D393-3841-44C5-A7A6-375B74D3935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B56A-6E86-4207-AED5-84DD500F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81061" y="280657"/>
            <a:ext cx="6971169" cy="6183517"/>
          </a:xfrm>
          <a:prstGeom prst="roundRect">
            <a:avLst>
              <a:gd name="adj" fmla="val 363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3195" y="280657"/>
            <a:ext cx="4046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Clinical Document (FHIR Bundle)</a:t>
            </a:r>
            <a:endParaRPr lang="en-US" sz="2000" b="1"/>
          </a:p>
        </p:txBody>
      </p:sp>
      <p:grpSp>
        <p:nvGrpSpPr>
          <p:cNvPr id="9" name="Group 8"/>
          <p:cNvGrpSpPr/>
          <p:nvPr/>
        </p:nvGrpSpPr>
        <p:grpSpPr>
          <a:xfrm>
            <a:off x="2743200" y="1131683"/>
            <a:ext cx="6409854" cy="733330"/>
            <a:chOff x="2743200" y="1131683"/>
            <a:chExt cx="6409854" cy="733330"/>
          </a:xfrm>
        </p:grpSpPr>
        <p:sp>
          <p:nvSpPr>
            <p:cNvPr id="6" name="Rectangle 5"/>
            <p:cNvSpPr/>
            <p:nvPr/>
          </p:nvSpPr>
          <p:spPr>
            <a:xfrm>
              <a:off x="3395050" y="1131683"/>
              <a:ext cx="5758004" cy="73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</a:rPr>
                <a:t>Header (FHIR Composition)</a:t>
              </a:r>
              <a:endParaRPr 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1267485"/>
              <a:ext cx="1765426" cy="46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Bundle.entry (1st)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3200" y="2027976"/>
            <a:ext cx="6409854" cy="733330"/>
            <a:chOff x="2743200" y="1131683"/>
            <a:chExt cx="6409854" cy="733330"/>
          </a:xfrm>
        </p:grpSpPr>
        <p:sp>
          <p:nvSpPr>
            <p:cNvPr id="11" name="Rectangle 10"/>
            <p:cNvSpPr/>
            <p:nvPr/>
          </p:nvSpPr>
          <p:spPr>
            <a:xfrm>
              <a:off x="3395050" y="1131683"/>
              <a:ext cx="5758004" cy="73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Data (FHIR Resource)</a:t>
              </a:r>
              <a:endParaRPr lang="en-US" sz="2000" b="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3200" y="1267485"/>
              <a:ext cx="1765426" cy="46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Bundle.entry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(2nd)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43200" y="2924269"/>
            <a:ext cx="6409854" cy="733330"/>
            <a:chOff x="2743200" y="1131683"/>
            <a:chExt cx="6409854" cy="733330"/>
          </a:xfrm>
        </p:grpSpPr>
        <p:sp>
          <p:nvSpPr>
            <p:cNvPr id="14" name="Rectangle 13"/>
            <p:cNvSpPr/>
            <p:nvPr/>
          </p:nvSpPr>
          <p:spPr>
            <a:xfrm>
              <a:off x="3395050" y="1131683"/>
              <a:ext cx="5758004" cy="73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Data (FHIR Resource)</a:t>
              </a:r>
              <a:endParaRPr lang="en-US" sz="2000" b="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1267485"/>
              <a:ext cx="1765426" cy="46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Bundle.entry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(3rd)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43200" y="3838667"/>
            <a:ext cx="6409854" cy="733330"/>
            <a:chOff x="2743200" y="1131683"/>
            <a:chExt cx="6409854" cy="733330"/>
          </a:xfrm>
        </p:grpSpPr>
        <p:sp>
          <p:nvSpPr>
            <p:cNvPr id="17" name="Rectangle 16"/>
            <p:cNvSpPr/>
            <p:nvPr/>
          </p:nvSpPr>
          <p:spPr>
            <a:xfrm>
              <a:off x="3395050" y="1131683"/>
              <a:ext cx="5758004" cy="73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Data (FHIR Resource)</a:t>
              </a:r>
              <a:endParaRPr lang="en-US" sz="2000" b="1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43200" y="1267485"/>
              <a:ext cx="1765426" cy="46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Bundle.entry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(4th)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43200" y="4753065"/>
            <a:ext cx="6409854" cy="733330"/>
            <a:chOff x="2743200" y="1131683"/>
            <a:chExt cx="6409854" cy="733330"/>
          </a:xfrm>
        </p:grpSpPr>
        <p:sp>
          <p:nvSpPr>
            <p:cNvPr id="20" name="Rectangle 19"/>
            <p:cNvSpPr/>
            <p:nvPr/>
          </p:nvSpPr>
          <p:spPr>
            <a:xfrm>
              <a:off x="3395050" y="1131683"/>
              <a:ext cx="5758004" cy="73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Data (FHIR Resource)</a:t>
              </a:r>
              <a:endParaRPr lang="en-US" sz="2000" b="1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43200" y="1267485"/>
              <a:ext cx="1765426" cy="46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Bundle.entry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(…)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43200" y="5667463"/>
            <a:ext cx="6409854" cy="733330"/>
            <a:chOff x="2743200" y="1131683"/>
            <a:chExt cx="6409854" cy="733330"/>
          </a:xfrm>
        </p:grpSpPr>
        <p:sp>
          <p:nvSpPr>
            <p:cNvPr id="23" name="Rectangle 22"/>
            <p:cNvSpPr/>
            <p:nvPr/>
          </p:nvSpPr>
          <p:spPr>
            <a:xfrm>
              <a:off x="3395050" y="1131683"/>
              <a:ext cx="5758004" cy="73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Data (FHIR Resource)</a:t>
              </a:r>
              <a:endParaRPr lang="en-US" sz="2000" b="1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43200" y="1267485"/>
              <a:ext cx="1765426" cy="46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Bundle.entry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(n)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6" idx="3"/>
            <a:endCxn id="11" idx="3"/>
          </p:cNvCxnSpPr>
          <p:nvPr/>
        </p:nvCxnSpPr>
        <p:spPr>
          <a:xfrm>
            <a:off x="9153054" y="1498348"/>
            <a:ext cx="12700" cy="896293"/>
          </a:xfrm>
          <a:prstGeom prst="bentConnector3">
            <a:avLst>
              <a:gd name="adj1" fmla="val 62910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14" idx="3"/>
          </p:cNvCxnSpPr>
          <p:nvPr/>
        </p:nvCxnSpPr>
        <p:spPr>
          <a:xfrm>
            <a:off x="9153054" y="1498348"/>
            <a:ext cx="12700" cy="1792586"/>
          </a:xfrm>
          <a:prstGeom prst="bentConnector3">
            <a:avLst>
              <a:gd name="adj1" fmla="val 62910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3"/>
            <a:endCxn id="17" idx="3"/>
          </p:cNvCxnSpPr>
          <p:nvPr/>
        </p:nvCxnSpPr>
        <p:spPr>
          <a:xfrm>
            <a:off x="9153054" y="1498348"/>
            <a:ext cx="12700" cy="2706984"/>
          </a:xfrm>
          <a:prstGeom prst="bentConnector3">
            <a:avLst>
              <a:gd name="adj1" fmla="val 62910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20" idx="3"/>
          </p:cNvCxnSpPr>
          <p:nvPr/>
        </p:nvCxnSpPr>
        <p:spPr>
          <a:xfrm>
            <a:off x="9153054" y="1498348"/>
            <a:ext cx="12700" cy="3621382"/>
          </a:xfrm>
          <a:prstGeom prst="bentConnector3">
            <a:avLst>
              <a:gd name="adj1" fmla="val 62910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3"/>
            <a:endCxn id="23" idx="3"/>
          </p:cNvCxnSpPr>
          <p:nvPr/>
        </p:nvCxnSpPr>
        <p:spPr>
          <a:xfrm>
            <a:off x="9153054" y="1498348"/>
            <a:ext cx="12700" cy="4535780"/>
          </a:xfrm>
          <a:prstGeom prst="bentConnector3">
            <a:avLst>
              <a:gd name="adj1" fmla="val 62910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65754" y="1169282"/>
            <a:ext cx="149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reference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781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73900"/>
              </p:ext>
            </p:extLst>
          </p:nvPr>
        </p:nvGraphicFramePr>
        <p:xfrm>
          <a:off x="3892990" y="140244"/>
          <a:ext cx="45629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039"/>
                <a:gridCol w="3095909"/>
              </a:tblGrid>
              <a:tr h="281810">
                <a:tc>
                  <a:txBody>
                    <a:bodyPr/>
                    <a:lstStyle/>
                    <a:p>
                      <a:r>
                        <a:rPr lang="en-US" sz="1600" smtClean="0"/>
                        <a:t>FHIR Bundle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Hồ</a:t>
                      </a:r>
                      <a:r>
                        <a:rPr lang="en-US" sz="1600" baseline="0" smtClean="0"/>
                        <a:t> sơ sức khỏe cá nhân</a:t>
                      </a:r>
                      <a:endParaRPr lang="en-US" sz="1600"/>
                    </a:p>
                  </a:txBody>
                  <a:tcPr/>
                </a:tc>
              </a:tr>
              <a:tr h="281810">
                <a:tc>
                  <a:txBody>
                    <a:bodyPr/>
                    <a:lstStyle/>
                    <a:p>
                      <a:r>
                        <a:rPr lang="en-US" sz="1600" smtClean="0"/>
                        <a:t>Id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Mã</a:t>
                      </a:r>
                      <a:r>
                        <a:rPr lang="en-US" sz="1600" baseline="0" smtClean="0"/>
                        <a:t> trao đổi</a:t>
                      </a:r>
                      <a:endParaRPr lang="en-US" sz="1600"/>
                    </a:p>
                  </a:txBody>
                  <a:tcPr/>
                </a:tc>
              </a:tr>
              <a:tr h="281810">
                <a:tc>
                  <a:txBody>
                    <a:bodyPr/>
                    <a:lstStyle/>
                    <a:p>
                      <a:r>
                        <a:rPr lang="en-US" sz="1600" smtClean="0"/>
                        <a:t>type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Giá</a:t>
                      </a:r>
                      <a:r>
                        <a:rPr lang="en-US" sz="1600" baseline="0" smtClean="0"/>
                        <a:t> trị = </a:t>
                      </a:r>
                      <a:r>
                        <a:rPr lang="en-US" sz="1600" smtClean="0"/>
                        <a:t>document</a:t>
                      </a:r>
                      <a:endParaRPr lang="en-US" sz="1600"/>
                    </a:p>
                  </a:txBody>
                  <a:tcPr/>
                </a:tc>
              </a:tr>
              <a:tr h="28181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92156"/>
              </p:ext>
            </p:extLst>
          </p:nvPr>
        </p:nvGraphicFramePr>
        <p:xfrm>
          <a:off x="3902044" y="2166712"/>
          <a:ext cx="453578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98"/>
                <a:gridCol w="2842788"/>
              </a:tblGrid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FHIR Compositon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Document Header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Identifier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Mã</a:t>
                      </a:r>
                      <a:r>
                        <a:rPr lang="en-US" sz="1600" baseline="0" smtClean="0"/>
                        <a:t> định danh của tài liệu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Date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Ngày</a:t>
                      </a:r>
                      <a:r>
                        <a:rPr lang="en-US" sz="1600" baseline="0" smtClean="0"/>
                        <a:t> giờ trao đổi thông tin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rgbClr val="FF0000"/>
                          </a:solidFill>
                        </a:rPr>
                        <a:t>Subject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Bệnh</a:t>
                      </a:r>
                      <a:r>
                        <a:rPr lang="en-US" sz="1600" baseline="0" smtClean="0"/>
                        <a:t> nhân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rgbClr val="FF0000"/>
                          </a:solidFill>
                        </a:rPr>
                        <a:t>Author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Bác</a:t>
                      </a:r>
                      <a:r>
                        <a:rPr lang="en-US" sz="1600" baseline="0" smtClean="0"/>
                        <a:t> sĩ khám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rgbClr val="FF0000"/>
                          </a:solidFill>
                        </a:rPr>
                        <a:t>Encounter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Đợt</a:t>
                      </a:r>
                      <a:r>
                        <a:rPr lang="en-US" sz="1600" baseline="0" smtClean="0"/>
                        <a:t> khám, chữa bệnh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rgbClr val="FF0000"/>
                          </a:solidFill>
                        </a:rPr>
                        <a:t>Custodian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Cơ</a:t>
                      </a:r>
                      <a:r>
                        <a:rPr lang="en-US" sz="1600" baseline="0" smtClean="0"/>
                        <a:t> sở khám, chữa bệnh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Section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Các</a:t>
                      </a:r>
                      <a:r>
                        <a:rPr lang="en-US" sz="1600" baseline="0" smtClean="0"/>
                        <a:t> dữ liệu khác liên quan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71177" y="4553892"/>
            <a:ext cx="760492" cy="25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Entry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5829527" y="1821775"/>
            <a:ext cx="685348" cy="45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30167"/>
              </p:ext>
            </p:extLst>
          </p:nvPr>
        </p:nvGraphicFramePr>
        <p:xfrm>
          <a:off x="117696" y="2336616"/>
          <a:ext cx="312344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538"/>
                <a:gridCol w="1846908"/>
              </a:tblGrid>
              <a:tr h="311054">
                <a:tc>
                  <a:txBody>
                    <a:bodyPr/>
                    <a:lstStyle/>
                    <a:p>
                      <a:r>
                        <a:rPr lang="en-US" sz="1600" smtClean="0"/>
                        <a:t>Patient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Bệnh</a:t>
                      </a:r>
                      <a:r>
                        <a:rPr lang="en-US" sz="1600" baseline="0" smtClean="0"/>
                        <a:t> nhân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Identifier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Mã</a:t>
                      </a:r>
                      <a:r>
                        <a:rPr lang="en-US" sz="1600" baseline="0" smtClean="0"/>
                        <a:t> định danh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Họ</a:t>
                      </a:r>
                      <a:r>
                        <a:rPr lang="en-US" sz="1600" baseline="0" smtClean="0"/>
                        <a:t> tên bệnh nhân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Birthdate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Ngày</a:t>
                      </a:r>
                      <a:r>
                        <a:rPr lang="en-US" sz="1600" baseline="0" smtClean="0"/>
                        <a:t> sinh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Address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Địa</a:t>
                      </a:r>
                      <a:r>
                        <a:rPr lang="en-US" sz="1600" baseline="0" smtClean="0"/>
                        <a:t> chỉ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Gender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Giới</a:t>
                      </a:r>
                      <a:r>
                        <a:rPr lang="en-US" sz="1600" baseline="0" smtClean="0"/>
                        <a:t> tính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Elbow Connector 15"/>
          <p:cNvCxnSpPr>
            <a:stCxn id="5" idx="1"/>
            <a:endCxn id="11" idx="3"/>
          </p:cNvCxnSpPr>
          <p:nvPr/>
        </p:nvCxnSpPr>
        <p:spPr>
          <a:xfrm rot="10800000" flipV="1">
            <a:off x="3241142" y="3507832"/>
            <a:ext cx="660902" cy="22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03311"/>
              </p:ext>
            </p:extLst>
          </p:nvPr>
        </p:nvGraphicFramePr>
        <p:xfrm>
          <a:off x="8979529" y="807184"/>
          <a:ext cx="312344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538"/>
                <a:gridCol w="1846908"/>
              </a:tblGrid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Oganization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Cơ</a:t>
                      </a:r>
                      <a:r>
                        <a:rPr lang="en-US" sz="1600" baseline="0" smtClean="0"/>
                        <a:t> sở khám, chữa bệnh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Identifier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Mã</a:t>
                      </a:r>
                      <a:r>
                        <a:rPr lang="en-US" sz="1600" baseline="0" smtClean="0"/>
                        <a:t> định danh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Tên</a:t>
                      </a:r>
                      <a:r>
                        <a:rPr lang="en-US" sz="1600" baseline="0" smtClean="0"/>
                        <a:t> cơ sở khám, chữa bệnh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Address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Địa</a:t>
                      </a:r>
                      <a:r>
                        <a:rPr lang="en-US" sz="1600" baseline="0" smtClean="0"/>
                        <a:t> chỉ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Elbow Connector 20"/>
          <p:cNvCxnSpPr>
            <a:stCxn id="5" idx="3"/>
            <a:endCxn id="19" idx="1"/>
          </p:cNvCxnSpPr>
          <p:nvPr/>
        </p:nvCxnSpPr>
        <p:spPr>
          <a:xfrm flipV="1">
            <a:off x="8437830" y="1889224"/>
            <a:ext cx="541699" cy="16186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90006"/>
              </p:ext>
            </p:extLst>
          </p:nvPr>
        </p:nvGraphicFramePr>
        <p:xfrm>
          <a:off x="8979530" y="3380412"/>
          <a:ext cx="31234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538"/>
                <a:gridCol w="1846908"/>
              </a:tblGrid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Practitioner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Bác</a:t>
                      </a:r>
                      <a:r>
                        <a:rPr lang="en-US" sz="1600" baseline="0" smtClean="0"/>
                        <a:t> sĩ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Identifier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Mã</a:t>
                      </a:r>
                      <a:r>
                        <a:rPr lang="en-US" sz="1600" baseline="0" smtClean="0"/>
                        <a:t> định danh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Họ</a:t>
                      </a:r>
                      <a:r>
                        <a:rPr lang="en-US" sz="1600" baseline="0" smtClean="0"/>
                        <a:t> tên bác sĩ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Elbow Connector 31"/>
          <p:cNvCxnSpPr>
            <a:stCxn id="5" idx="3"/>
            <a:endCxn id="30" idx="1"/>
          </p:cNvCxnSpPr>
          <p:nvPr/>
        </p:nvCxnSpPr>
        <p:spPr>
          <a:xfrm>
            <a:off x="8437830" y="3507832"/>
            <a:ext cx="541700" cy="5431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71847"/>
              </p:ext>
            </p:extLst>
          </p:nvPr>
        </p:nvGraphicFramePr>
        <p:xfrm>
          <a:off x="235391" y="5397826"/>
          <a:ext cx="364854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350"/>
                <a:gridCol w="1557197"/>
              </a:tblGrid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MedicationStatement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Y lệnh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smtClean="0"/>
                        <a:t>dược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Medication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Thuốc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Dosage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Cách</a:t>
                      </a:r>
                      <a:r>
                        <a:rPr lang="en-US" sz="1600" baseline="0" smtClean="0"/>
                        <a:t> dùng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Elbow Connector 35"/>
          <p:cNvCxnSpPr>
            <a:stCxn id="7" idx="2"/>
            <a:endCxn id="35" idx="0"/>
          </p:cNvCxnSpPr>
          <p:nvPr/>
        </p:nvCxnSpPr>
        <p:spPr>
          <a:xfrm rot="5400000">
            <a:off x="3310326" y="3556729"/>
            <a:ext cx="590436" cy="30917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55819" y="3188205"/>
            <a:ext cx="52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ref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4771177" y="4860833"/>
            <a:ext cx="52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ref</a:t>
            </a:r>
            <a:endParaRPr lang="en-US" sz="2000"/>
          </a:p>
        </p:txBody>
      </p:sp>
      <p:sp>
        <p:nvSpPr>
          <p:cNvPr id="43" name="TextBox 42"/>
          <p:cNvSpPr txBox="1"/>
          <p:nvPr/>
        </p:nvSpPr>
        <p:spPr>
          <a:xfrm>
            <a:off x="8632480" y="3008521"/>
            <a:ext cx="52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ref</a:t>
            </a:r>
            <a:endParaRPr lang="en-US" sz="200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35126"/>
              </p:ext>
            </p:extLst>
          </p:nvPr>
        </p:nvGraphicFramePr>
        <p:xfrm>
          <a:off x="4045391" y="5397827"/>
          <a:ext cx="364854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144"/>
                <a:gridCol w="2157403"/>
              </a:tblGrid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ServiceRequest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Chỉ</a:t>
                      </a:r>
                      <a:r>
                        <a:rPr lang="en-US" sz="1600" baseline="0" smtClean="0"/>
                        <a:t> định dịch vụ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Code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Mã</a:t>
                      </a:r>
                      <a:r>
                        <a:rPr lang="en-US" sz="1600" baseline="0" smtClean="0"/>
                        <a:t> dịch vụ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Requester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Bác</a:t>
                      </a:r>
                      <a:r>
                        <a:rPr lang="en-US" sz="1600" baseline="0" smtClean="0"/>
                        <a:t> sĩ ra chỉ định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99293"/>
              </p:ext>
            </p:extLst>
          </p:nvPr>
        </p:nvGraphicFramePr>
        <p:xfrm>
          <a:off x="7945925" y="5397827"/>
          <a:ext cx="364854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144"/>
                <a:gridCol w="2157403"/>
              </a:tblGrid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FHIR Resource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… (khác)</a:t>
                      </a:r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68598">
                <a:tc>
                  <a:txBody>
                    <a:bodyPr/>
                    <a:lstStyle/>
                    <a:p>
                      <a:r>
                        <a:rPr lang="en-US" sz="1600" smtClean="0"/>
                        <a:t>…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Elbow Connector 22"/>
          <p:cNvCxnSpPr>
            <a:stCxn id="7" idx="2"/>
            <a:endCxn id="20" idx="0"/>
          </p:cNvCxnSpPr>
          <p:nvPr/>
        </p:nvCxnSpPr>
        <p:spPr>
          <a:xfrm rot="16200000" flipH="1">
            <a:off x="5215325" y="4743487"/>
            <a:ext cx="590437" cy="71824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22" idx="0"/>
          </p:cNvCxnSpPr>
          <p:nvPr/>
        </p:nvCxnSpPr>
        <p:spPr>
          <a:xfrm rot="16200000" flipH="1">
            <a:off x="7165592" y="2793220"/>
            <a:ext cx="590437" cy="461877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0369349"/>
              </p:ext>
            </p:extLst>
          </p:nvPr>
        </p:nvGraphicFramePr>
        <p:xfrm>
          <a:off x="411429" y="94977"/>
          <a:ext cx="11493877" cy="6658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0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281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Hải Phong</dc:creator>
  <cp:lastModifiedBy>Nguyễn Hải Phong</cp:lastModifiedBy>
  <cp:revision>8</cp:revision>
  <dcterms:created xsi:type="dcterms:W3CDTF">2020-06-05T08:10:06Z</dcterms:created>
  <dcterms:modified xsi:type="dcterms:W3CDTF">2020-06-24T04:34:53Z</dcterms:modified>
</cp:coreProperties>
</file>