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639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FB26-2ED9-4707-BB37-3323199AC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BAADD-7A30-4EBC-A7A2-54204E9A6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1082-502B-4719-956D-7AC5B7B5C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4802-C510-49DE-836A-5DB0AFABC33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0DC62-D14D-4C61-AC79-1348C66A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FD354-20FB-4F6B-A22C-5533D2AF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2D62-A535-4DA7-AE0E-2678B593B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9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C2C98-2C99-4EC6-9959-4C7ADD30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14B03-4D6F-4786-ADE4-7D6140B24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73EFE-13DF-45A4-9997-6FC4D15B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4802-C510-49DE-836A-5DB0AFABC33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A916-6368-43B7-888F-E60F1482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18006-B2D4-4783-8A53-51648A4D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2D62-A535-4DA7-AE0E-2678B593B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0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05166-45F3-4381-94CA-EBBD612AA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D0EDF-70A6-4794-93EF-2A49CF7E5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FC1C2-79DC-49DE-A295-D68D7B554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4802-C510-49DE-836A-5DB0AFABC33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B41F6-5941-4C09-B493-6E6D6F98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BC6DF-2573-476B-9C69-6D765ECB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2D62-A535-4DA7-AE0E-2678B593B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3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6E1A-CB7F-472E-BCC6-F4D95A28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1C19C-9CE4-410C-9234-60A36A718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BEF3D-1C36-475F-B837-888C6B49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4802-C510-49DE-836A-5DB0AFABC33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B26AF-F2BB-4225-8CD5-18A08A62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C845B-F17F-4E10-BF88-2BBACE82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2D62-A535-4DA7-AE0E-2678B593B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FC962-9C81-4211-8724-0DBBE5998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2A5CF-3FE7-4A00-86DA-1D428794E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7684C-E970-481D-B5F8-5E6116E2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4802-C510-49DE-836A-5DB0AFABC33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833BE-A6E8-40A1-8C2B-2311E662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4BD03-BD3E-4BED-BDC9-F1E58D2B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2D62-A535-4DA7-AE0E-2678B593B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4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BFF28-31B4-43B0-906D-E9046154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C66D6-A82E-44F0-8EFC-07EAD7427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AD84B-D982-439E-8CC3-6B9D437A1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A6AAE-FDFE-4F23-82A9-89420925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4802-C510-49DE-836A-5DB0AFABC33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A3518-7BDD-4DDD-8AE5-D7A1E729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E0E0E-6913-4DE4-AD4D-B0843B5C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2D62-A535-4DA7-AE0E-2678B593B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1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26A9D-3F2E-4497-89E1-31943460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82A28-1EA7-41DE-BB99-9481EEE0C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C36B9-6A3E-4782-8FDF-B7B4B800D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C49278-DADF-4CDF-B3EB-1FB09AD39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F51D53-E045-42CA-9ADC-0B126225C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38188-1EF8-444A-9E56-9552C8D30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4802-C510-49DE-836A-5DB0AFABC33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A07BE-7F75-4EA8-A8BC-899162F9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C81396-CC4C-4E27-BCAD-BD2C3E98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2D62-A535-4DA7-AE0E-2678B593B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3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8C92-1849-4381-B304-C70A3EB5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21565-73B1-4299-8155-F0D28AD7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4802-C510-49DE-836A-5DB0AFABC33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885BB-7EAA-4ADE-ABE3-33B95210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E1B7F-E0D2-49A1-B314-0F08B1AC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2D62-A535-4DA7-AE0E-2678B593B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20ED8C-86CD-4187-9E8F-E8A8720A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4802-C510-49DE-836A-5DB0AFABC33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C5531-307F-4194-8C80-050F5240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131EB-336D-4B47-BF63-E651A2EC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2D62-A535-4DA7-AE0E-2678B593B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2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A343-E4C0-4E71-A844-A572DA7A1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9868E-5E4D-4982-AB21-9820A7EF7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9EA96-5272-402F-8D4F-9CAEAC736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32757-EEA3-41FA-85C9-5A4853E2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4802-C510-49DE-836A-5DB0AFABC33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9101E-2962-4642-8355-B86CF87A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F30D8-B4DC-4519-8773-05D11476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2D62-A535-4DA7-AE0E-2678B593B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2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6C779-C203-47C4-BE69-AA97B8B3F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C2D69B-21A9-4AB2-9B96-E1577B8F3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3A6EF-3DAB-4413-98A4-7655F32E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EB365-E97D-417B-B05A-F55D54B6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4802-C510-49DE-836A-5DB0AFABC33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D9E5F-CF01-4FCF-8DC7-4D1F9A6B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96499-E5BF-4DEE-AD84-50B5EF6B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2D62-A535-4DA7-AE0E-2678B593B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1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5EC4F9-D797-475A-B7C2-5E6761C91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B8764-EEB1-4F75-B153-F95B6D26C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6B239-3E43-4838-A5FF-CAE394F08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C4802-C510-49DE-836A-5DB0AFABC33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E33A2-F370-4447-96C7-312DD4268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C65DF-4937-4FD4-86BA-BB8545AF1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F2D62-A535-4DA7-AE0E-2678B593B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7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9F9D2F-609A-47BB-B7F1-AEBED613DE3C}"/>
              </a:ext>
            </a:extLst>
          </p:cNvPr>
          <p:cNvSpPr txBox="1"/>
          <p:nvPr/>
        </p:nvSpPr>
        <p:spPr>
          <a:xfrm>
            <a:off x="698500" y="838200"/>
            <a:ext cx="5004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Flood Hazard Type determines list of data sources</a:t>
            </a:r>
          </a:p>
          <a:p>
            <a:r>
              <a:rPr lang="en-US" dirty="0"/>
              <a:t>And location to download the data to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3A9B64-8FB1-4FC7-B751-8BB8F3BFA5DE}"/>
              </a:ext>
            </a:extLst>
          </p:cNvPr>
          <p:cNvSpPr txBox="1"/>
          <p:nvPr/>
        </p:nvSpPr>
        <p:spPr>
          <a:xfrm>
            <a:off x="698500" y="1970474"/>
            <a:ext cx="4747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Data source determines the search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470D7A-8FE5-40DA-A930-511C6979437F}"/>
              </a:ext>
            </a:extLst>
          </p:cNvPr>
          <p:cNvSpPr txBox="1"/>
          <p:nvPr/>
        </p:nvSpPr>
        <p:spPr>
          <a:xfrm>
            <a:off x="698500" y="2825750"/>
            <a:ext cx="392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Search Parameters return a set of files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79DD7C-891B-4C6E-82C0-3FF1F1FA1799}"/>
              </a:ext>
            </a:extLst>
          </p:cNvPr>
          <p:cNvSpPr txBox="1"/>
          <p:nvPr/>
        </p:nvSpPr>
        <p:spPr>
          <a:xfrm>
            <a:off x="698500" y="3726934"/>
            <a:ext cx="465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Selecting a file returns a set of key/value pairs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8BAD68-6A68-472C-93DB-0CEEDE3DFC85}"/>
              </a:ext>
            </a:extLst>
          </p:cNvPr>
          <p:cNvSpPr txBox="1"/>
          <p:nvPr/>
        </p:nvSpPr>
        <p:spPr>
          <a:xfrm>
            <a:off x="635000" y="4425434"/>
            <a:ext cx="5245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Options settings toggle on/off processing steps after</a:t>
            </a:r>
          </a:p>
          <a:p>
            <a:r>
              <a:rPr lang="en-US" dirty="0"/>
              <a:t>Downloading the file.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1C5535-093A-4F27-8652-32B9224056DB}"/>
              </a:ext>
            </a:extLst>
          </p:cNvPr>
          <p:cNvSpPr txBox="1"/>
          <p:nvPr/>
        </p:nvSpPr>
        <p:spPr>
          <a:xfrm>
            <a:off x="6280150" y="1951672"/>
            <a:ext cx="16207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ADCIRC</a:t>
            </a:r>
          </a:p>
          <a:p>
            <a:r>
              <a:rPr lang="en-US" dirty="0"/>
              <a:t>-Search Params</a:t>
            </a:r>
          </a:p>
          <a:p>
            <a:r>
              <a:rPr lang="en-US" dirty="0"/>
              <a:t>-File List</a:t>
            </a:r>
          </a:p>
          <a:p>
            <a:r>
              <a:rPr lang="en-US" dirty="0"/>
              <a:t>-File properties</a:t>
            </a:r>
          </a:p>
          <a:p>
            <a:r>
              <a:rPr lang="en-US" dirty="0"/>
              <a:t>-Download file</a:t>
            </a:r>
          </a:p>
          <a:p>
            <a:r>
              <a:rPr lang="en-US" dirty="0"/>
              <a:t>-Transform 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AE538-D2A9-497C-9CB9-E550946A7CC0}"/>
              </a:ext>
            </a:extLst>
          </p:cNvPr>
          <p:cNvSpPr txBox="1"/>
          <p:nvPr/>
        </p:nvSpPr>
        <p:spPr>
          <a:xfrm>
            <a:off x="8261350" y="1970474"/>
            <a:ext cx="16207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</a:t>
            </a:r>
          </a:p>
          <a:p>
            <a:r>
              <a:rPr lang="en-US" dirty="0"/>
              <a:t>-Search Params</a:t>
            </a:r>
          </a:p>
          <a:p>
            <a:r>
              <a:rPr lang="en-US" dirty="0"/>
              <a:t>-File List</a:t>
            </a:r>
          </a:p>
          <a:p>
            <a:r>
              <a:rPr lang="en-US" dirty="0"/>
              <a:t>-File properties</a:t>
            </a:r>
          </a:p>
          <a:p>
            <a:r>
              <a:rPr lang="en-US" dirty="0"/>
              <a:t>-Download file</a:t>
            </a:r>
          </a:p>
          <a:p>
            <a:r>
              <a:rPr lang="en-US" dirty="0"/>
              <a:t>-Transform file</a:t>
            </a:r>
          </a:p>
        </p:txBody>
      </p:sp>
    </p:spTree>
    <p:extLst>
      <p:ext uri="{BB962C8B-B14F-4D97-AF65-F5344CB8AC3E}">
        <p14:creationId xmlns:p14="http://schemas.microsoft.com/office/powerpoint/2010/main" val="295249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D9621B8-7EF5-44E7-B925-D50EDE238C3F}"/>
              </a:ext>
            </a:extLst>
          </p:cNvPr>
          <p:cNvSpPr txBox="1"/>
          <p:nvPr/>
        </p:nvSpPr>
        <p:spPr>
          <a:xfrm>
            <a:off x="342815" y="318848"/>
            <a:ext cx="14176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CLASSES:</a:t>
            </a:r>
          </a:p>
          <a:p>
            <a:r>
              <a:rPr lang="en-US" dirty="0"/>
              <a:t>-GUI</a:t>
            </a:r>
          </a:p>
          <a:p>
            <a:r>
              <a:rPr lang="en-US" dirty="0"/>
              <a:t>-Config File</a:t>
            </a:r>
          </a:p>
          <a:p>
            <a:r>
              <a:rPr lang="en-US" dirty="0"/>
              <a:t>-ADCIRC</a:t>
            </a:r>
          </a:p>
          <a:p>
            <a:r>
              <a:rPr lang="en-US" dirty="0"/>
              <a:t>    - </a:t>
            </a: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-SLOSH</a:t>
            </a: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-ETC</a:t>
            </a:r>
          </a:p>
          <a:p>
            <a:r>
              <a:rPr lang="en-US" dirty="0"/>
              <a:t>-Post Process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43218F-4C72-4DC8-90F6-597C05152FE7}"/>
              </a:ext>
            </a:extLst>
          </p:cNvPr>
          <p:cNvSpPr txBox="1"/>
          <p:nvPr/>
        </p:nvSpPr>
        <p:spPr>
          <a:xfrm>
            <a:off x="6096000" y="258814"/>
            <a:ext cx="32343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GUI:</a:t>
            </a:r>
          </a:p>
          <a:p>
            <a:r>
              <a:rPr lang="en-US" dirty="0"/>
              <a:t>-Main Frame</a:t>
            </a:r>
          </a:p>
          <a:p>
            <a:r>
              <a:rPr lang="en-US" dirty="0"/>
              <a:t>-Selection Frame</a:t>
            </a:r>
          </a:p>
          <a:p>
            <a:r>
              <a:rPr lang="en-US" dirty="0"/>
              <a:t>-Search Parameters Frame</a:t>
            </a:r>
          </a:p>
          <a:p>
            <a:r>
              <a:rPr lang="en-US" dirty="0"/>
              <a:t>-Options Frame</a:t>
            </a:r>
          </a:p>
          <a:p>
            <a:r>
              <a:rPr lang="en-US" dirty="0"/>
              <a:t>-Files Frame</a:t>
            </a:r>
          </a:p>
          <a:p>
            <a:r>
              <a:rPr lang="en-US" dirty="0"/>
              <a:t>-Properties Frame</a:t>
            </a:r>
          </a:p>
          <a:p>
            <a:r>
              <a:rPr lang="en-US" dirty="0"/>
              <a:t>-Buttons</a:t>
            </a:r>
          </a:p>
          <a:p>
            <a:r>
              <a:rPr lang="en-US" dirty="0"/>
              <a:t>-Popup next steps</a:t>
            </a:r>
          </a:p>
          <a:p>
            <a:r>
              <a:rPr lang="en-US" dirty="0"/>
              <a:t>-Popup error (no internet, error)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77041B-3812-4393-A405-8182CDC994F6}"/>
              </a:ext>
            </a:extLst>
          </p:cNvPr>
          <p:cNvSpPr txBox="1"/>
          <p:nvPr/>
        </p:nvSpPr>
        <p:spPr>
          <a:xfrm>
            <a:off x="233675" y="3076667"/>
            <a:ext cx="42555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CONFIG:</a:t>
            </a:r>
          </a:p>
          <a:p>
            <a:r>
              <a:rPr lang="en-US" dirty="0"/>
              <a:t>-</a:t>
            </a:r>
            <a:r>
              <a:rPr lang="en-US" dirty="0" err="1"/>
              <a:t>Hazus</a:t>
            </a:r>
            <a:r>
              <a:rPr lang="en-US" dirty="0"/>
              <a:t> properties path (download location)</a:t>
            </a:r>
          </a:p>
          <a:p>
            <a:r>
              <a:rPr lang="en-US" dirty="0"/>
              <a:t>-Available Hazard Types</a:t>
            </a:r>
          </a:p>
          <a:p>
            <a:r>
              <a:rPr lang="en-US" dirty="0"/>
              <a:t>-Available Data Sources</a:t>
            </a:r>
          </a:p>
          <a:p>
            <a:r>
              <a:rPr lang="en-US" dirty="0"/>
              <a:t>    -</a:t>
            </a:r>
            <a:r>
              <a:rPr lang="en-US" dirty="0" err="1"/>
              <a:t>adcirc</a:t>
            </a:r>
            <a:r>
              <a:rPr lang="en-US" dirty="0"/>
              <a:t> </a:t>
            </a:r>
            <a:r>
              <a:rPr lang="en-US" dirty="0" err="1"/>
              <a:t>bucketname</a:t>
            </a:r>
            <a:endParaRPr lang="en-US" dirty="0"/>
          </a:p>
          <a:p>
            <a:r>
              <a:rPr lang="en-US" dirty="0"/>
              <a:t>-Default Options</a:t>
            </a:r>
          </a:p>
          <a:p>
            <a:r>
              <a:rPr lang="en-US" dirty="0"/>
              <a:t>    -projection, depth </a:t>
            </a:r>
            <a:r>
              <a:rPr lang="en-US" dirty="0" err="1"/>
              <a:t>units?or</a:t>
            </a:r>
            <a:r>
              <a:rPr lang="en-US" dirty="0"/>
              <a:t> blank?</a:t>
            </a:r>
          </a:p>
          <a:p>
            <a:r>
              <a:rPr lang="en-US" dirty="0"/>
              <a:t>-ADCIRC URL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D91DDE-0570-4D4A-AF17-6C2AB2AE9BAB}"/>
              </a:ext>
            </a:extLst>
          </p:cNvPr>
          <p:cNvSpPr txBox="1"/>
          <p:nvPr/>
        </p:nvSpPr>
        <p:spPr>
          <a:xfrm>
            <a:off x="6079802" y="3574546"/>
            <a:ext cx="42751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PROCESS:</a:t>
            </a:r>
          </a:p>
          <a:p>
            <a:r>
              <a:rPr lang="en-US" dirty="0"/>
              <a:t>-Convert from Meter or Centimeter to Feet</a:t>
            </a:r>
          </a:p>
          <a:p>
            <a:r>
              <a:rPr lang="en-US" dirty="0"/>
              <a:t>-Project from whatever to appropriate UTM</a:t>
            </a:r>
          </a:p>
          <a:p>
            <a:r>
              <a:rPr lang="en-US" dirty="0"/>
              <a:t>-Clip to Study Region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6A2BAD-671B-4B2C-AF8B-6C1953B17D57}"/>
              </a:ext>
            </a:extLst>
          </p:cNvPr>
          <p:cNvSpPr txBox="1"/>
          <p:nvPr/>
        </p:nvSpPr>
        <p:spPr>
          <a:xfrm>
            <a:off x="3645999" y="5182118"/>
            <a:ext cx="54992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ADCIRC</a:t>
            </a:r>
          </a:p>
          <a:p>
            <a:r>
              <a:rPr lang="en-US" dirty="0"/>
              <a:t>-Get and parse </a:t>
            </a:r>
            <a:r>
              <a:rPr lang="en-US" dirty="0" err="1"/>
              <a:t>aws</a:t>
            </a:r>
            <a:r>
              <a:rPr lang="en-US" dirty="0"/>
              <a:t> s3 keys and metadata into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-Get files from </a:t>
            </a:r>
            <a:r>
              <a:rPr lang="en-US" dirty="0" err="1"/>
              <a:t>dataframe</a:t>
            </a:r>
            <a:r>
              <a:rPr lang="en-US" dirty="0"/>
              <a:t> by search parameters</a:t>
            </a:r>
          </a:p>
          <a:p>
            <a:r>
              <a:rPr lang="en-US" dirty="0"/>
              <a:t>-Get file properties from </a:t>
            </a:r>
            <a:r>
              <a:rPr lang="en-US" dirty="0" err="1"/>
              <a:t>dataframe</a:t>
            </a:r>
            <a:r>
              <a:rPr lang="en-US" dirty="0"/>
              <a:t> by key</a:t>
            </a:r>
          </a:p>
          <a:p>
            <a:r>
              <a:rPr lang="en-US" dirty="0"/>
              <a:t>-Download file by key</a:t>
            </a:r>
          </a:p>
        </p:txBody>
      </p:sp>
    </p:spTree>
    <p:extLst>
      <p:ext uri="{BB962C8B-B14F-4D97-AF65-F5344CB8AC3E}">
        <p14:creationId xmlns:p14="http://schemas.microsoft.com/office/powerpoint/2010/main" val="82516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387232-42C2-4A60-99AA-0E9DC7141EED}"/>
              </a:ext>
            </a:extLst>
          </p:cNvPr>
          <p:cNvSpPr txBox="1"/>
          <p:nvPr/>
        </p:nvSpPr>
        <p:spPr>
          <a:xfrm>
            <a:off x="342815" y="318848"/>
            <a:ext cx="2049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 Object(s) </a:t>
            </a:r>
          </a:p>
          <a:p>
            <a:r>
              <a:rPr lang="en-US" dirty="0"/>
              <a:t>- </a:t>
            </a:r>
            <a:r>
              <a:rPr lang="en-US" dirty="0" err="1"/>
              <a:t>Obj.key</a:t>
            </a:r>
            <a:r>
              <a:rPr lang="en-US" dirty="0"/>
              <a:t>, </a:t>
            </a:r>
          </a:p>
          <a:p>
            <a:r>
              <a:rPr lang="en-US" dirty="0"/>
              <a:t>- </a:t>
            </a:r>
            <a:r>
              <a:rPr lang="en-US" dirty="0" err="1"/>
              <a:t>Obj.size</a:t>
            </a:r>
            <a:r>
              <a:rPr lang="en-US" dirty="0"/>
              <a:t>, </a:t>
            </a:r>
          </a:p>
          <a:p>
            <a:r>
              <a:rPr lang="en-US" dirty="0"/>
              <a:t>- </a:t>
            </a:r>
            <a:r>
              <a:rPr lang="en-US" dirty="0" err="1"/>
              <a:t>Obj.last_modified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2DDE9-1804-42B0-B166-69DB7CA35C00}"/>
              </a:ext>
            </a:extLst>
          </p:cNvPr>
          <p:cNvSpPr txBox="1"/>
          <p:nvPr/>
        </p:nvSpPr>
        <p:spPr>
          <a:xfrm>
            <a:off x="9633970" y="1721881"/>
            <a:ext cx="193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Pandas </a:t>
            </a:r>
            <a:r>
              <a:rPr lang="en-US" i="1" dirty="0" err="1"/>
              <a:t>Dataframe</a:t>
            </a:r>
            <a:endParaRPr lang="en-US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5171F-E16D-4795-BF40-D9AA26F001D7}"/>
              </a:ext>
            </a:extLst>
          </p:cNvPr>
          <p:cNvSpPr txBox="1"/>
          <p:nvPr/>
        </p:nvSpPr>
        <p:spPr>
          <a:xfrm>
            <a:off x="5442690" y="1430986"/>
            <a:ext cx="15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VALIDATE KEYS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EEE56-33E6-49D2-8423-7DB45BFC8B82}"/>
              </a:ext>
            </a:extLst>
          </p:cNvPr>
          <p:cNvSpPr txBox="1"/>
          <p:nvPr/>
        </p:nvSpPr>
        <p:spPr>
          <a:xfrm>
            <a:off x="7773174" y="1153987"/>
            <a:ext cx="151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 KEY</a:t>
            </a:r>
          </a:p>
          <a:p>
            <a:r>
              <a:rPr lang="en-US" dirty="0"/>
              <a:t>For Properties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A8E83D-8DBF-4296-BFE7-9B1FED50C7D3}"/>
              </a:ext>
            </a:extLst>
          </p:cNvPr>
          <p:cNvSpPr txBox="1"/>
          <p:nvPr/>
        </p:nvSpPr>
        <p:spPr>
          <a:xfrm>
            <a:off x="2996277" y="1785761"/>
            <a:ext cx="186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Python Dictionary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3751F6-486D-45F1-A572-0260FF331588}"/>
              </a:ext>
            </a:extLst>
          </p:cNvPr>
          <p:cNvSpPr txBox="1"/>
          <p:nvPr/>
        </p:nvSpPr>
        <p:spPr>
          <a:xfrm>
            <a:off x="5344955" y="1721881"/>
            <a:ext cx="186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Python Dictionary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567B11-F4E3-4FC2-B39F-9CBD1297817B}"/>
              </a:ext>
            </a:extLst>
          </p:cNvPr>
          <p:cNvSpPr txBox="1"/>
          <p:nvPr/>
        </p:nvSpPr>
        <p:spPr>
          <a:xfrm>
            <a:off x="7594792" y="1721881"/>
            <a:ext cx="186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Python Dictionary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22220D-F494-4E1E-9515-0E0C76282809}"/>
              </a:ext>
            </a:extLst>
          </p:cNvPr>
          <p:cNvSpPr txBox="1"/>
          <p:nvPr/>
        </p:nvSpPr>
        <p:spPr>
          <a:xfrm>
            <a:off x="9546439" y="1089445"/>
            <a:ext cx="2302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Dictionary</a:t>
            </a:r>
          </a:p>
          <a:p>
            <a:r>
              <a:rPr lang="en-US" dirty="0"/>
              <a:t>Into Pandas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ACC89B-9EA5-46D5-8214-57910BDCC0F6}"/>
              </a:ext>
            </a:extLst>
          </p:cNvPr>
          <p:cNvSpPr txBox="1"/>
          <p:nvPr/>
        </p:nvSpPr>
        <p:spPr>
          <a:xfrm>
            <a:off x="2985232" y="1196011"/>
            <a:ext cx="2097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S3 object </a:t>
            </a:r>
          </a:p>
          <a:p>
            <a:r>
              <a:rPr lang="en-US" dirty="0"/>
              <a:t>to python dictionary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A48D06-DD57-4CD1-86D1-39AE3DBFE6E9}"/>
              </a:ext>
            </a:extLst>
          </p:cNvPr>
          <p:cNvSpPr txBox="1"/>
          <p:nvPr/>
        </p:nvSpPr>
        <p:spPr>
          <a:xfrm>
            <a:off x="484384" y="1785761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S3 Object</a:t>
            </a:r>
          </a:p>
        </p:txBody>
      </p:sp>
    </p:spTree>
    <p:extLst>
      <p:ext uri="{BB962C8B-B14F-4D97-AF65-F5344CB8AC3E}">
        <p14:creationId xmlns:p14="http://schemas.microsoft.com/office/powerpoint/2010/main" val="56328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8BE5E9-6ED4-4659-A700-1F1A9EDDC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937352"/>
              </p:ext>
            </p:extLst>
          </p:nvPr>
        </p:nvGraphicFramePr>
        <p:xfrm>
          <a:off x="0" y="0"/>
          <a:ext cx="12192000" cy="53425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984781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340317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476752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5061988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51675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398919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412821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323966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674838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00573249"/>
                    </a:ext>
                  </a:extLst>
                </a:gridCol>
              </a:tblGrid>
              <a:tr h="5936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Hazard Type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196857"/>
                  </a:ext>
                </a:extLst>
              </a:tr>
              <a:tr h="59361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Hazard Source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604184"/>
                  </a:ext>
                </a:extLst>
              </a:tr>
              <a:tr h="59361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ADCIRC </a:t>
                      </a:r>
                    </a:p>
                    <a:p>
                      <a:r>
                        <a:rPr lang="en-US" sz="1200" dirty="0"/>
                        <a:t>year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14953"/>
                  </a:ext>
                </a:extLst>
              </a:tr>
              <a:tr h="59361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ADCIRC </a:t>
                      </a:r>
                    </a:p>
                    <a:p>
                      <a:r>
                        <a:rPr lang="en-US" sz="1200" dirty="0"/>
                        <a:t>weather type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512726"/>
                  </a:ext>
                </a:extLst>
              </a:tr>
              <a:tr h="593612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ADCIRC </a:t>
                      </a:r>
                    </a:p>
                    <a:p>
                      <a:r>
                        <a:rPr lang="en-US" sz="1200" dirty="0"/>
                        <a:t>storm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188511"/>
                  </a:ext>
                </a:extLst>
              </a:tr>
              <a:tr h="59361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ADCIRC </a:t>
                      </a:r>
                    </a:p>
                    <a:p>
                      <a:r>
                        <a:rPr lang="en-US" sz="1200" dirty="0"/>
                        <a:t>advisory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365816"/>
                  </a:ext>
                </a:extLst>
              </a:tr>
              <a:tr h="59361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File list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85577"/>
                  </a:ext>
                </a:extLst>
              </a:tr>
              <a:tr h="59361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File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928414"/>
                  </a:ext>
                </a:extLst>
              </a:tr>
              <a:tr h="59361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05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34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D511F9-C3E0-42F6-AEF5-6E8B78BCC19E}"/>
              </a:ext>
            </a:extLst>
          </p:cNvPr>
          <p:cNvSpPr txBox="1"/>
          <p:nvPr/>
        </p:nvSpPr>
        <p:spPr>
          <a:xfrm>
            <a:off x="450509" y="499575"/>
            <a:ext cx="6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42746-FFE8-4D52-830F-1FF7733A8D1E}"/>
              </a:ext>
            </a:extLst>
          </p:cNvPr>
          <p:cNvSpPr txBox="1"/>
          <p:nvPr/>
        </p:nvSpPr>
        <p:spPr>
          <a:xfrm>
            <a:off x="450509" y="990972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EDAD4-2B2F-49C5-A9C0-17076BB5B47B}"/>
              </a:ext>
            </a:extLst>
          </p:cNvPr>
          <p:cNvSpPr txBox="1"/>
          <p:nvPr/>
        </p:nvSpPr>
        <p:spPr>
          <a:xfrm>
            <a:off x="450509" y="1428100"/>
            <a:ext cx="2098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Parameters 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BC836-137F-4658-8235-ECDFE1FC6C04}"/>
              </a:ext>
            </a:extLst>
          </p:cNvPr>
          <p:cNvSpPr txBox="1"/>
          <p:nvPr/>
        </p:nvSpPr>
        <p:spPr>
          <a:xfrm>
            <a:off x="3555752" y="486937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90750B-4800-423A-ACC8-61A703EA4AFE}"/>
              </a:ext>
            </a:extLst>
          </p:cNvPr>
          <p:cNvSpPr txBox="1"/>
          <p:nvPr/>
        </p:nvSpPr>
        <p:spPr>
          <a:xfrm>
            <a:off x="3555752" y="856269"/>
            <a:ext cx="11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1747905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2306</TotalTime>
  <Words>309</Words>
  <Application>Microsoft Office PowerPoint</Application>
  <PresentationFormat>Widescreen</PresentationFormat>
  <Paragraphs>87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Lindeman</dc:creator>
  <cp:lastModifiedBy>Colin Lindeman</cp:lastModifiedBy>
  <cp:revision>27</cp:revision>
  <dcterms:created xsi:type="dcterms:W3CDTF">2021-07-30T21:44:18Z</dcterms:created>
  <dcterms:modified xsi:type="dcterms:W3CDTF">2021-08-17T23:52:14Z</dcterms:modified>
</cp:coreProperties>
</file>