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8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48DC-0DBE-4F70-BBC1-CAD9F084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5BDDD-99C8-4484-93FF-8E9B5F90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78D5-4DE1-4A39-A3AE-18B730B8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6A60-B51D-4DBB-93D9-76348B6F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CE11B-8312-4385-8142-0A2E672F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75A8-C268-4E5B-9AAB-1AD7130F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2646C-69D9-4E2A-81CA-7EBF5A08B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DB50-741C-4222-9DB0-796DEDE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F662-F5B8-4790-AD89-56607243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6EF7-E6E2-478F-A552-DF46163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7E55D-403F-48CC-812F-1CAE5CD41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52859-8CA4-4069-8392-A59955978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5CA-C8A0-4A18-9802-5DA3FFC1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C322-D3B2-45E8-9D6E-A19482AD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3165-B853-469A-8A2E-B7B8081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EAFA-46A3-4269-9759-4E8EDCDC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FC86-C1E7-4325-8012-1F6C31D6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E4F4-7CC5-45BF-A897-C947461E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4B9C-E205-4127-A3CF-D65270DA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E5F7-6DD4-4611-887D-9613E02D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1ADF-0CFA-42BB-875B-99C51F2F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584FD-0692-407E-879C-2137C5C0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87F9-5514-48A3-A44C-4ABB0F63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CF62-8E61-4F7B-A44B-C64D35B6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77C7-5F76-4E08-BE08-B456F00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E909-FE45-4049-8C24-6C479342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0FB1-EA75-408C-B271-D2FE04583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B5258-B000-42E1-A248-6C2D1B3C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14079-CBA4-49FC-BE69-F1DCF04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10F00-E824-4CA8-ABD4-7E9E4406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CFC8-D7D3-410C-8F76-B23B1461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4222-0F48-45F2-825A-2FE2DAA1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C78C-D2B3-4365-90AC-7D4EED39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F738-8179-4D8E-82D1-73432AE2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6B689-4C61-4DDC-A0CF-7A637C10E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75FA0-87F2-4A11-8525-5E29FCA7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750DE-9DED-4799-B5EB-320E6C31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6AAB2-5122-4688-BE7F-8F269AD4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35B30-C976-4FF9-8ACD-CFE7B0E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DE14-C845-4338-ABE8-40A2CF1F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40A6E-9120-4D04-8F26-E258F27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9219-C23F-43A7-A263-8BDB5AAA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A8DE7-6C34-4E9C-9983-858B1FAC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16358-E935-4FDE-BF2B-5743A3CD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79CD9-228C-463D-BE10-BE701AED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7D77-668E-4BFB-B6D4-AC0C918E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503F-1408-41E6-B66E-A6B89431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786A-674A-4C98-8DC8-DA6B6B5D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58CFA-D54F-4B43-AD6C-8D502CA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6BCA-D81C-4293-9F67-EEC5094A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0FF83-0816-4A41-A054-F61C5F82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31F-3C86-45A5-9BB2-4F113232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E30-1BF5-4768-8102-AE834672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DEF17-BAC5-45A3-B540-889E06502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DA141-E8D1-4C67-A1EB-0096E2A5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8856-CB1E-40A0-99B9-31AA4916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58AC-A56A-4164-B5ED-044BF40B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F90DB-B51C-466B-8819-EE7D6AC7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3782B-5BA7-45DD-BEA9-89F3DCDF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FAA05-3EBB-4A05-9E23-DD5DBBA9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8DE07-F86A-4361-9E44-F4C7B5033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7918-BEC2-47C3-8102-42AB3BBF4D1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69C3-B153-4F24-B247-873CA177C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F5B0-857F-4361-98C3-BCFA7B5A3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1697-8797-41F2-AFEA-11186A24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E6A1F-0FC5-40AE-B769-83BB91E4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" y="213945"/>
            <a:ext cx="3142381" cy="2772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A44DC-5546-4085-8C63-B3F9CD8B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612" y="213945"/>
            <a:ext cx="3142381" cy="2772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ED257-AB47-4F63-AD17-718FFFBA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342" y="213945"/>
            <a:ext cx="3142380" cy="2772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40B67-F42C-4513-B09C-F1E655C15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82" y="3204881"/>
            <a:ext cx="3142381" cy="2772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97535D-F0BF-4ACE-BE30-392A8EE45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612" y="3204881"/>
            <a:ext cx="3142381" cy="27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2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Lindeman</dc:creator>
  <cp:lastModifiedBy>Colin Lindeman</cp:lastModifiedBy>
  <cp:revision>2</cp:revision>
  <dcterms:created xsi:type="dcterms:W3CDTF">2021-06-17T00:58:38Z</dcterms:created>
  <dcterms:modified xsi:type="dcterms:W3CDTF">2021-06-18T00:51:29Z</dcterms:modified>
</cp:coreProperties>
</file>