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76" r:id="rId16"/>
    <p:sldId id="277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57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erleichertn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Chromosome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5376"/>
            <a:ext cx="78838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get_distance(idx_start,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 &lt;-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.. chromosome.size() – </a:t>
            </a:r>
            <a:r>
              <a:rPr lang="de-DE" altLang="de-DE" sz="1600" dirty="0">
                <a:solidFill>
                  <a:srgbClr val="0000FF"/>
                </a:solidFill>
                <a:latin typeface="JetBrains Mono"/>
              </a:rPr>
              <a:t>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1" dirty="0">
                <a:solidFill>
                  <a:srgbClr val="0000FF"/>
                </a:solidFill>
                <a:latin typeface="JetBrains Mono"/>
              </a:rPr>
              <a:t>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city_a = chromosome.at(i);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costs += get_distance(city_a, city_b, distances);</a:t>
            </a:r>
            <a:endParaRPr lang="de-DE" altLang="de-DE" sz="16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costs + get_distance(chromosome.at(chromosome.size() 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idx_start, distances);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costs;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func_fitness(rating){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251318"/>
            <a:ext cx="65624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 (population)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population.calc_population_fitness()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pair &lt;- (-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sum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worst_fitness_of_population = population.get_lowest_fitness_individual().fitness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(it : population.get_individuals())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&lt;- sum + it.fitness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value_p1 &lt;- random(sum);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value_p2 &lt;- random(sum) NOT value_p1</a:t>
            </a:r>
            <a:endParaRPr lang="de-DE" altLang="de-DE" sz="1200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current_idx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..p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opulation.size()-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1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value &lt;- value + population.get_individuals().at(current_idx).fitness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value_p1 &lt;= value AND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value_p2 &lt;= value &amp;&amp;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marriage_roulette_reversed(population,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2" y="1292791"/>
            <a:ext cx="547103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b="1" dirty="0">
                <a:solidFill>
                  <a:srgbClr val="000080"/>
                </a:solidFill>
                <a:latin typeface="JetBrains Mono"/>
              </a:rPr>
              <a:t>algorithm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mutation_delete_shift(individual, percentage)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mutate 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rand() %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101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&lt;= percentage;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position_a &lt;- random(individual.get_size() -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position_b &lt;- random(individual.get_size() - position_a) + position_a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for i &lt;- idx_position_a..position_b-1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a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b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mosome().at(position_b)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individiual.update_chromosome(b, position_a)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individiual.update_chromosome(a, position_b)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/>
              <a:t>Population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for (int i = 0; i &lt; size; ++i) {</a:t>
            </a:r>
          </a:p>
          <a:p>
            <a:r>
              <a:rPr lang="de-DE" sz="1000" dirty="0"/>
              <a:t>        if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else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return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3CC0D-3CB5-49FB-8429-BE09B092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" y="1251993"/>
            <a:ext cx="6525312" cy="46251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Wingdings</vt:lpstr>
      <vt:lpstr>Arial</vt:lpstr>
      <vt:lpstr>Calibri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Mutations-Algorithmus</vt:lpstr>
      <vt:lpstr>Realisierung – Selektions-Algorithmus</vt:lpstr>
      <vt:lpstr>Realisierung - Simulator</vt:lpstr>
      <vt:lpstr>Realisierung – Python-Schnittstelle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135</cp:revision>
  <dcterms:created xsi:type="dcterms:W3CDTF">2020-12-21T04:06:50Z</dcterms:created>
  <dcterms:modified xsi:type="dcterms:W3CDTF">2021-01-19T11:31:45Z</dcterms:modified>
</cp:coreProperties>
</file>