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1" r:id="rId18"/>
    <p:sldId id="293" r:id="rId19"/>
    <p:sldId id="294" r:id="rId20"/>
    <p:sldId id="295" r:id="rId21"/>
    <p:sldId id="290" r:id="rId22"/>
    <p:sldId id="292" r:id="rId23"/>
    <p:sldId id="276" r:id="rId24"/>
    <p:sldId id="277" r:id="rId25"/>
    <p:sldId id="275" r:id="rId26"/>
    <p:sldId id="278" r:id="rId27"/>
    <p:sldId id="286" r:id="rId28"/>
    <p:sldId id="279" r:id="rId29"/>
    <p:sldId id="280" r:id="rId30"/>
    <p:sldId id="281" r:id="rId31"/>
    <p:sldId id="282" r:id="rId32"/>
    <p:sldId id="283" r:id="rId33"/>
    <p:sldId id="257" r:id="rId34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1"/>
            <p14:sldId id="293"/>
            <p14:sldId id="294"/>
            <p14:sldId id="295"/>
            <p14:sldId id="290"/>
            <p14:sldId id="292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rng.random(length - 2) + 1; // inclusive</a:t>
            </a:r>
          </a:p>
          <a:p>
            <a:pPr lvl="1"/>
            <a:r>
              <a:rPr lang="de-DE" sz="1050" dirty="0"/>
              <a:t>int interval_border_right; // exclusive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interval_border_right = rng.random(length - interval_border_left) + interval_border_left;</a:t>
            </a:r>
          </a:p>
          <a:p>
            <a:pPr lvl="1"/>
            <a:r>
              <a:rPr lang="de-DE" sz="1050" dirty="0"/>
              <a:t>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sz="1050" dirty="0"/>
              <a:t> (interval_border_left == interval_border_right);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</p:txBody>
      </p:sp>
    </p:spTree>
    <p:extLst>
      <p:ext uri="{BB962C8B-B14F-4D97-AF65-F5344CB8AC3E}">
        <p14:creationId xmlns:p14="http://schemas.microsoft.com/office/powerpoint/2010/main" val="287178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2 3 </a:t>
            </a:r>
            <a:r>
              <a:rPr lang="de-DE" dirty="0">
                <a:solidFill>
                  <a:srgbClr val="FF0000"/>
                </a:solidFill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</p:txBody>
      </p:sp>
    </p:spTree>
    <p:extLst>
      <p:ext uri="{BB962C8B-B14F-4D97-AF65-F5344CB8AC3E}">
        <p14:creationId xmlns:p14="http://schemas.microsoft.com/office/powerpoint/2010/main" val="23850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de-DE" dirty="0"/>
              <a:t>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 X X X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  <a:p>
            <a:pPr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7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de-DE" dirty="0"/>
              <a:t>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 X X X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 5 3 1 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131901"/>
            <a:ext cx="563083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rand() % 100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rand() % 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altLang="de-DE" sz="1200" dirty="0"/>
              <a:t>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    position_b = rand() % (individual.get_size() - position_a) + position_a;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}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altLang="de-DE" sz="1200" dirty="0"/>
              <a:t> (position_a == position_b);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4448</Words>
  <Application>Microsoft Office PowerPoint</Application>
  <PresentationFormat>Widescreen</PresentationFormat>
  <Paragraphs>561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JetBrains Mono</vt:lpstr>
      <vt:lpstr>Calibri</vt:lpstr>
      <vt:lpstr>Wingdings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Cycle-Crossover-One-Cycle</vt:lpstr>
      <vt:lpstr>Realisierung – Cycle-Crossover-One-Cycle</vt:lpstr>
      <vt:lpstr>Realisierung – Cycle-Crossover-One-Cycle</vt:lpstr>
      <vt:lpstr>Realisierung – Cycle-Crossover-All-Cycles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153</cp:revision>
  <dcterms:created xsi:type="dcterms:W3CDTF">2020-12-21T04:06:50Z</dcterms:created>
  <dcterms:modified xsi:type="dcterms:W3CDTF">2021-01-20T16:00:31Z</dcterms:modified>
</cp:coreProperties>
</file>