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  <p:sldMasterId id="2147483678" r:id="rId2"/>
  </p:sldMasterIdLst>
  <p:notesMasterIdLst>
    <p:notesMasterId r:id="rId7"/>
  </p:notesMasterIdLst>
  <p:handoutMasterIdLst>
    <p:handoutMasterId r:id="rId8"/>
  </p:handoutMasterIdLst>
  <p:sldIdLst>
    <p:sldId id="256" r:id="rId3"/>
    <p:sldId id="258" r:id="rId4"/>
    <p:sldId id="259" r:id="rId5"/>
    <p:sldId id="257" r:id="rId6"/>
  </p:sldIdLst>
  <p:sldSz cx="12192000" cy="6858000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Einleitung" id="{41A7A580-A596-4B95-8DCF-547DC6BB0ACE}">
          <p14:sldIdLst>
            <p14:sldId id="256"/>
            <p14:sldId id="258"/>
            <p14:sldId id="259"/>
            <p14:sldId id="25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11">
          <p15:clr>
            <a:srgbClr val="A4A3A4"/>
          </p15:clr>
        </p15:guide>
        <p15:guide id="3" pos="4929">
          <p15:clr>
            <a:srgbClr val="A4A3A4"/>
          </p15:clr>
        </p15:guide>
        <p15:guide id="4" orient="horz" pos="79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5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534" y="132"/>
      </p:cViewPr>
      <p:guideLst>
        <p:guide orient="horz" pos="2160"/>
        <p:guide pos="211"/>
        <p:guide pos="4929"/>
        <p:guide orient="horz" pos="79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3" d="100"/>
          <a:sy n="123" d="100"/>
        </p:scale>
        <p:origin x="497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4.fntdata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3.fntdata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font" Target="fonts/font2.fntdata"/><Relationship Id="rId4" Type="http://schemas.openxmlformats.org/officeDocument/2006/relationships/slide" Target="slides/slide2.xml"/><Relationship Id="rId9" Type="http://schemas.openxmlformats.org/officeDocument/2006/relationships/font" Target="fonts/font1.fntdata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ACAD28EE-31DF-4B22-A016-DD91C3B2406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4F1B5E7-3648-4596-B75E-73E5671ACE6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D446E8-F186-42E5-80D9-72B8BAA14DE1}" type="datetimeFigureOut">
              <a:rPr lang="de-DE" smtClean="0"/>
              <a:t>16.12.2020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1059919-9C10-4C40-9DF2-43580F54B05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F551ED4-F8F3-43A6-9EE6-B35A088501A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84D026-2293-4E57-8FE7-732FB82089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94489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‹Nr.›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M-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625" b="6626"/>
          <a:stretch/>
        </p:blipFill>
        <p:spPr>
          <a:xfrm>
            <a:off x="0" y="1238565"/>
            <a:ext cx="12192000" cy="5262748"/>
          </a:xfrm>
          <a:prstGeom prst="rect">
            <a:avLst/>
          </a:prstGeom>
        </p:spPr>
      </p:pic>
      <p:sp>
        <p:nvSpPr>
          <p:cNvPr id="3" name="Rectangle 6"/>
          <p:cNvSpPr>
            <a:spLocks noChangeArrowheads="1"/>
          </p:cNvSpPr>
          <p:nvPr userDrawn="1"/>
        </p:nvSpPr>
        <p:spPr bwMode="auto">
          <a:xfrm>
            <a:off x="5591944" y="4437112"/>
            <a:ext cx="6343130" cy="172759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 dirty="0"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64407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 und 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6006" y="1124744"/>
            <a:ext cx="4189313" cy="1080120"/>
          </a:xfrm>
        </p:spPr>
        <p:txBody>
          <a:bodyPr/>
          <a:lstStyle>
            <a:lvl1pPr algn="l">
              <a:lnSpc>
                <a:spcPct val="100000"/>
              </a:lnSpc>
              <a:defRPr sz="2400" b="1"/>
            </a:lvl1pPr>
          </a:lstStyle>
          <a:p>
            <a:r>
              <a:rPr lang="de-DE" dirty="0"/>
              <a:t>Titelmasterformat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751852" y="1123200"/>
            <a:ext cx="6897885" cy="497009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335366" y="2204865"/>
            <a:ext cx="4189313" cy="3888433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83988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ilder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41218" y="1124808"/>
            <a:ext cx="11323407" cy="57600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4" name="Bildplatzhalter 2"/>
          <p:cNvSpPr>
            <a:spLocks noGrp="1"/>
          </p:cNvSpPr>
          <p:nvPr>
            <p:ph type="pic" idx="1"/>
          </p:nvPr>
        </p:nvSpPr>
        <p:spPr>
          <a:xfrm>
            <a:off x="527384" y="1880828"/>
            <a:ext cx="4800533" cy="36000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dirty="0"/>
          </a:p>
        </p:txBody>
      </p:sp>
      <p:sp>
        <p:nvSpPr>
          <p:cNvPr id="6" name="Bildplatzhalter 2"/>
          <p:cNvSpPr>
            <a:spLocks noGrp="1"/>
          </p:cNvSpPr>
          <p:nvPr>
            <p:ph type="pic" idx="11"/>
          </p:nvPr>
        </p:nvSpPr>
        <p:spPr>
          <a:xfrm>
            <a:off x="6192011" y="1880828"/>
            <a:ext cx="4800000" cy="36000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dirty="0"/>
          </a:p>
        </p:txBody>
      </p:sp>
      <p:sp>
        <p:nvSpPr>
          <p:cNvPr id="7" name="Textplatzhalter 3"/>
          <p:cNvSpPr>
            <a:spLocks noGrp="1"/>
          </p:cNvSpPr>
          <p:nvPr>
            <p:ph type="body" sz="half" idx="2"/>
          </p:nvPr>
        </p:nvSpPr>
        <p:spPr>
          <a:xfrm>
            <a:off x="527384" y="5661248"/>
            <a:ext cx="4800533" cy="576064"/>
          </a:xfrm>
        </p:spPr>
        <p:txBody>
          <a:bodyPr/>
          <a:lstStyle>
            <a:lvl1pPr marL="0" indent="0">
              <a:buNone/>
              <a:defRPr sz="1400">
                <a:solidFill>
                  <a:srgbClr val="4A5C6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8" name="Textplatzhalter 3"/>
          <p:cNvSpPr>
            <a:spLocks noGrp="1"/>
          </p:cNvSpPr>
          <p:nvPr>
            <p:ph type="body" sz="half" idx="12"/>
          </p:nvPr>
        </p:nvSpPr>
        <p:spPr>
          <a:xfrm>
            <a:off x="6192012" y="5661248"/>
            <a:ext cx="4800533" cy="576064"/>
          </a:xfrm>
        </p:spPr>
        <p:txBody>
          <a:bodyPr/>
          <a:lstStyle>
            <a:lvl1pPr marL="0" indent="0">
              <a:buNone/>
              <a:defRPr sz="1400">
                <a:solidFill>
                  <a:srgbClr val="4A5C6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8070166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 txBox="1">
            <a:spLocks/>
          </p:cNvSpPr>
          <p:nvPr userDrawn="1"/>
        </p:nvSpPr>
        <p:spPr bwMode="auto">
          <a:xfrm>
            <a:off x="340790" y="1125547"/>
            <a:ext cx="11324167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4A5C66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4A5C66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4A5C66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4A5C66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4A5C66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de-DE" sz="2400" dirty="0"/>
              <a:t>Titelmasterformat durch Klicken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27384" y="4869160"/>
            <a:ext cx="8256917" cy="500608"/>
          </a:xfrm>
        </p:spPr>
        <p:txBody>
          <a:bodyPr anchor="b"/>
          <a:lstStyle>
            <a:lvl1pPr algn="l">
              <a:defRPr sz="2000" b="1">
                <a:solidFill>
                  <a:srgbClr val="4A5C66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27384" y="1770386"/>
            <a:ext cx="8256917" cy="3026766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27384" y="5373216"/>
            <a:ext cx="8256917" cy="576064"/>
          </a:xfrm>
        </p:spPr>
        <p:txBody>
          <a:bodyPr/>
          <a:lstStyle>
            <a:lvl1pPr marL="0" indent="0">
              <a:buNone/>
              <a:defRPr sz="1400">
                <a:solidFill>
                  <a:srgbClr val="4A5C6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0766821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B31817-8801-4D47-85FE-1A21DE4AA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70FEA7AA-9383-4EFB-9DDC-13DF6136445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4963" y="1995488"/>
            <a:ext cx="11487150" cy="4305300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3163145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M-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625" b="6626"/>
          <a:stretch/>
        </p:blipFill>
        <p:spPr>
          <a:xfrm>
            <a:off x="0" y="1238565"/>
            <a:ext cx="12192000" cy="5262748"/>
          </a:xfrm>
          <a:prstGeom prst="rect">
            <a:avLst/>
          </a:prstGeom>
        </p:spPr>
      </p:pic>
      <p:sp>
        <p:nvSpPr>
          <p:cNvPr id="3" name="Rectangle 6"/>
          <p:cNvSpPr>
            <a:spLocks noChangeArrowheads="1"/>
          </p:cNvSpPr>
          <p:nvPr userDrawn="1"/>
        </p:nvSpPr>
        <p:spPr bwMode="auto">
          <a:xfrm>
            <a:off x="5591944" y="4437112"/>
            <a:ext cx="6343130" cy="172759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 dirty="0"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378645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M-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66825"/>
            <a:ext cx="12192000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6"/>
          <p:cNvSpPr>
            <a:spLocks noChangeArrowheads="1"/>
          </p:cNvSpPr>
          <p:nvPr userDrawn="1"/>
        </p:nvSpPr>
        <p:spPr bwMode="auto">
          <a:xfrm>
            <a:off x="7825324" y="3201997"/>
            <a:ext cx="3839633" cy="28797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 dirty="0"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553015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Fachbereich oder Instit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66825"/>
            <a:ext cx="12192000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6"/>
          <p:cNvSpPr>
            <a:spLocks noChangeArrowheads="1"/>
          </p:cNvSpPr>
          <p:nvPr userDrawn="1"/>
        </p:nvSpPr>
        <p:spPr bwMode="auto">
          <a:xfrm>
            <a:off x="7821090" y="3201997"/>
            <a:ext cx="3839633" cy="28860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4" name="Rectangle 10"/>
          <p:cNvSpPr>
            <a:spLocks noChangeArrowheads="1"/>
          </p:cNvSpPr>
          <p:nvPr userDrawn="1"/>
        </p:nvSpPr>
        <p:spPr bwMode="auto">
          <a:xfrm>
            <a:off x="3790957" y="3201997"/>
            <a:ext cx="3839633" cy="28860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242777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ChangeArrowheads="1"/>
          </p:cNvSpPr>
          <p:nvPr userDrawn="1"/>
        </p:nvSpPr>
        <p:spPr bwMode="auto">
          <a:xfrm>
            <a:off x="431800" y="1978025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4" name="Rectangle 10"/>
          <p:cNvSpPr>
            <a:spLocks noChangeArrowheads="1"/>
          </p:cNvSpPr>
          <p:nvPr userDrawn="1"/>
        </p:nvSpPr>
        <p:spPr bwMode="auto">
          <a:xfrm>
            <a:off x="3310467" y="1978025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5" name="Rectangle 11"/>
          <p:cNvSpPr>
            <a:spLocks noChangeArrowheads="1"/>
          </p:cNvSpPr>
          <p:nvPr userDrawn="1"/>
        </p:nvSpPr>
        <p:spPr bwMode="auto">
          <a:xfrm>
            <a:off x="6191251" y="1978025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6" name="Rectangle 12"/>
          <p:cNvSpPr>
            <a:spLocks noChangeArrowheads="1"/>
          </p:cNvSpPr>
          <p:nvPr userDrawn="1"/>
        </p:nvSpPr>
        <p:spPr bwMode="auto">
          <a:xfrm>
            <a:off x="9069917" y="1978025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7" name="Rectangle 13"/>
          <p:cNvSpPr>
            <a:spLocks noChangeArrowheads="1"/>
          </p:cNvSpPr>
          <p:nvPr userDrawn="1"/>
        </p:nvSpPr>
        <p:spPr bwMode="auto">
          <a:xfrm>
            <a:off x="431800" y="4138613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8" name="Rectangle 14"/>
          <p:cNvSpPr>
            <a:spLocks noChangeArrowheads="1"/>
          </p:cNvSpPr>
          <p:nvPr userDrawn="1"/>
        </p:nvSpPr>
        <p:spPr bwMode="auto">
          <a:xfrm>
            <a:off x="3310467" y="4138613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9" name="Rectangle 15"/>
          <p:cNvSpPr>
            <a:spLocks noChangeArrowheads="1"/>
          </p:cNvSpPr>
          <p:nvPr userDrawn="1"/>
        </p:nvSpPr>
        <p:spPr bwMode="auto">
          <a:xfrm>
            <a:off x="6191251" y="4138613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10" name="Rectangle 16"/>
          <p:cNvSpPr>
            <a:spLocks noChangeArrowheads="1"/>
          </p:cNvSpPr>
          <p:nvPr userDrawn="1"/>
        </p:nvSpPr>
        <p:spPr bwMode="auto">
          <a:xfrm>
            <a:off x="9069917" y="4138613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5366" y="1124808"/>
            <a:ext cx="11323407" cy="57600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4762332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Kap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ChangeArrowheads="1"/>
          </p:cNvSpPr>
          <p:nvPr userDrawn="1"/>
        </p:nvSpPr>
        <p:spPr bwMode="auto">
          <a:xfrm>
            <a:off x="478367" y="1978025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4" name="Rectangle 8"/>
          <p:cNvSpPr>
            <a:spLocks noChangeArrowheads="1"/>
          </p:cNvSpPr>
          <p:nvPr userDrawn="1"/>
        </p:nvSpPr>
        <p:spPr bwMode="auto">
          <a:xfrm>
            <a:off x="3357033" y="1978025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5" name="Rectangle 9"/>
          <p:cNvSpPr>
            <a:spLocks noChangeArrowheads="1"/>
          </p:cNvSpPr>
          <p:nvPr userDrawn="1"/>
        </p:nvSpPr>
        <p:spPr bwMode="auto">
          <a:xfrm>
            <a:off x="6237817" y="1978025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6" name="Rectangle 10"/>
          <p:cNvSpPr>
            <a:spLocks noChangeArrowheads="1"/>
          </p:cNvSpPr>
          <p:nvPr userDrawn="1"/>
        </p:nvSpPr>
        <p:spPr bwMode="auto">
          <a:xfrm>
            <a:off x="9116484" y="1978025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7" name="Rectangle 11"/>
          <p:cNvSpPr>
            <a:spLocks noChangeArrowheads="1"/>
          </p:cNvSpPr>
          <p:nvPr userDrawn="1"/>
        </p:nvSpPr>
        <p:spPr bwMode="auto">
          <a:xfrm>
            <a:off x="478367" y="4138613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8" name="Rectangle 12"/>
          <p:cNvSpPr>
            <a:spLocks noChangeArrowheads="1"/>
          </p:cNvSpPr>
          <p:nvPr userDrawn="1"/>
        </p:nvSpPr>
        <p:spPr bwMode="auto">
          <a:xfrm>
            <a:off x="3357033" y="4138613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9" name="Rectangle 13"/>
          <p:cNvSpPr>
            <a:spLocks noChangeArrowheads="1"/>
          </p:cNvSpPr>
          <p:nvPr userDrawn="1"/>
        </p:nvSpPr>
        <p:spPr bwMode="auto">
          <a:xfrm>
            <a:off x="6237817" y="4138613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10" name="Rectangle 14"/>
          <p:cNvSpPr>
            <a:spLocks noChangeArrowheads="1"/>
          </p:cNvSpPr>
          <p:nvPr userDrawn="1"/>
        </p:nvSpPr>
        <p:spPr bwMode="auto">
          <a:xfrm>
            <a:off x="9116484" y="4138613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21" name="Titel 1"/>
          <p:cNvSpPr>
            <a:spLocks noGrp="1"/>
          </p:cNvSpPr>
          <p:nvPr>
            <p:ph type="title"/>
          </p:nvPr>
        </p:nvSpPr>
        <p:spPr>
          <a:xfrm>
            <a:off x="335366" y="1124808"/>
            <a:ext cx="11323407" cy="57600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11" name="Foliennummernplatzhalter 5"/>
          <p:cNvSpPr>
            <a:spLocks noGrp="1"/>
          </p:cNvSpPr>
          <p:nvPr>
            <p:ph type="sldNum" sz="quarter" idx="10"/>
          </p:nvPr>
        </p:nvSpPr>
        <p:spPr>
          <a:xfrm>
            <a:off x="11184468" y="6546850"/>
            <a:ext cx="637117" cy="2667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98698545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Kap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ChangeArrowheads="1"/>
          </p:cNvSpPr>
          <p:nvPr userDrawn="1"/>
        </p:nvSpPr>
        <p:spPr bwMode="auto">
          <a:xfrm>
            <a:off x="1300363" y="1938635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4" name="Rectangle 10"/>
          <p:cNvSpPr>
            <a:spLocks noChangeArrowheads="1"/>
          </p:cNvSpPr>
          <p:nvPr userDrawn="1"/>
        </p:nvSpPr>
        <p:spPr bwMode="auto">
          <a:xfrm>
            <a:off x="4787900" y="1938635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6" name="Rectangle 12"/>
          <p:cNvSpPr>
            <a:spLocks noChangeArrowheads="1"/>
          </p:cNvSpPr>
          <p:nvPr userDrawn="1"/>
        </p:nvSpPr>
        <p:spPr bwMode="auto">
          <a:xfrm>
            <a:off x="8275436" y="1938635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7" name="Rectangle 13"/>
          <p:cNvSpPr>
            <a:spLocks noChangeArrowheads="1"/>
          </p:cNvSpPr>
          <p:nvPr userDrawn="1"/>
        </p:nvSpPr>
        <p:spPr bwMode="auto">
          <a:xfrm>
            <a:off x="1300363" y="4138612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8" name="Rectangle 14"/>
          <p:cNvSpPr>
            <a:spLocks noChangeArrowheads="1"/>
          </p:cNvSpPr>
          <p:nvPr userDrawn="1"/>
        </p:nvSpPr>
        <p:spPr bwMode="auto">
          <a:xfrm>
            <a:off x="4787900" y="4138613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10" name="Rectangle 16"/>
          <p:cNvSpPr>
            <a:spLocks noChangeArrowheads="1"/>
          </p:cNvSpPr>
          <p:nvPr userDrawn="1"/>
        </p:nvSpPr>
        <p:spPr bwMode="auto">
          <a:xfrm>
            <a:off x="8275436" y="4138612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5366" y="1124808"/>
            <a:ext cx="11323407" cy="57600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599771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M-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66825"/>
            <a:ext cx="12192000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6"/>
          <p:cNvSpPr>
            <a:spLocks noChangeArrowheads="1"/>
          </p:cNvSpPr>
          <p:nvPr userDrawn="1"/>
        </p:nvSpPr>
        <p:spPr bwMode="auto">
          <a:xfrm>
            <a:off x="7825324" y="3201997"/>
            <a:ext cx="3839633" cy="28797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 dirty="0"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1600160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Kap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ChangeArrowheads="1"/>
          </p:cNvSpPr>
          <p:nvPr userDrawn="1"/>
        </p:nvSpPr>
        <p:spPr bwMode="auto">
          <a:xfrm>
            <a:off x="1204068" y="1978025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 dirty="0">
              <a:ea typeface="+mn-ea"/>
              <a:cs typeface="Arial" charset="0"/>
            </a:endParaRPr>
          </a:p>
        </p:txBody>
      </p:sp>
      <p:sp>
        <p:nvSpPr>
          <p:cNvPr id="4" name="Rectangle 8"/>
          <p:cNvSpPr>
            <a:spLocks noChangeArrowheads="1"/>
          </p:cNvSpPr>
          <p:nvPr userDrawn="1"/>
        </p:nvSpPr>
        <p:spPr bwMode="auto">
          <a:xfrm>
            <a:off x="4688969" y="1978025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 dirty="0">
              <a:ea typeface="+mn-ea"/>
              <a:cs typeface="Arial" charset="0"/>
            </a:endParaRPr>
          </a:p>
        </p:txBody>
      </p:sp>
      <p:sp>
        <p:nvSpPr>
          <p:cNvPr id="6" name="Rectangle 10"/>
          <p:cNvSpPr>
            <a:spLocks noChangeArrowheads="1"/>
          </p:cNvSpPr>
          <p:nvPr userDrawn="1"/>
        </p:nvSpPr>
        <p:spPr bwMode="auto">
          <a:xfrm>
            <a:off x="8173870" y="1978025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7" name="Rectangle 11"/>
          <p:cNvSpPr>
            <a:spLocks noChangeArrowheads="1"/>
          </p:cNvSpPr>
          <p:nvPr userDrawn="1"/>
        </p:nvSpPr>
        <p:spPr bwMode="auto">
          <a:xfrm>
            <a:off x="1204068" y="4138613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 dirty="0">
              <a:ea typeface="+mn-ea"/>
              <a:cs typeface="Arial" charset="0"/>
            </a:endParaRPr>
          </a:p>
        </p:txBody>
      </p:sp>
      <p:sp>
        <p:nvSpPr>
          <p:cNvPr id="8" name="Rectangle 12"/>
          <p:cNvSpPr>
            <a:spLocks noChangeArrowheads="1"/>
          </p:cNvSpPr>
          <p:nvPr userDrawn="1"/>
        </p:nvSpPr>
        <p:spPr bwMode="auto">
          <a:xfrm>
            <a:off x="4688969" y="4138613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10" name="Rectangle 14"/>
          <p:cNvSpPr>
            <a:spLocks noChangeArrowheads="1"/>
          </p:cNvSpPr>
          <p:nvPr userDrawn="1"/>
        </p:nvSpPr>
        <p:spPr bwMode="auto">
          <a:xfrm>
            <a:off x="8173870" y="4138613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21" name="Titel 1"/>
          <p:cNvSpPr>
            <a:spLocks noGrp="1"/>
          </p:cNvSpPr>
          <p:nvPr>
            <p:ph type="title"/>
          </p:nvPr>
        </p:nvSpPr>
        <p:spPr>
          <a:xfrm>
            <a:off x="335366" y="1124808"/>
            <a:ext cx="11323407" cy="57600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0148B23F-0EE7-4FF2-B999-3910E5A558B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04067" y="1978025"/>
            <a:ext cx="2616199" cy="1962149"/>
          </a:xfrm>
        </p:spPr>
        <p:txBody>
          <a:bodyPr anchor="ctr" anchorCtr="1"/>
          <a:lstStyle>
            <a:lvl1pPr>
              <a:defRPr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lvl="0"/>
            <a:endParaRPr lang="de-DE" dirty="0"/>
          </a:p>
        </p:txBody>
      </p:sp>
      <p:sp>
        <p:nvSpPr>
          <p:cNvPr id="19" name="Textplatzhalter 11">
            <a:extLst>
              <a:ext uri="{FF2B5EF4-FFF2-40B4-BE49-F238E27FC236}">
                <a16:creationId xmlns:a16="http://schemas.microsoft.com/office/drawing/2014/main" id="{13210310-1E7C-4DB9-B7D5-67D3415B1D2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688969" y="1978025"/>
            <a:ext cx="2616199" cy="1962149"/>
          </a:xfrm>
        </p:spPr>
        <p:txBody>
          <a:bodyPr anchor="ctr" anchorCtr="1"/>
          <a:lstStyle>
            <a:lvl1pPr>
              <a:defRPr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lvl="0"/>
            <a:endParaRPr lang="de-DE" dirty="0"/>
          </a:p>
        </p:txBody>
      </p:sp>
      <p:sp>
        <p:nvSpPr>
          <p:cNvPr id="20" name="Textplatzhalter 11">
            <a:extLst>
              <a:ext uri="{FF2B5EF4-FFF2-40B4-BE49-F238E27FC236}">
                <a16:creationId xmlns:a16="http://schemas.microsoft.com/office/drawing/2014/main" id="{234E6C6D-BF1B-4C4F-8966-D337A24A3F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173869" y="1978024"/>
            <a:ext cx="2616199" cy="1934865"/>
          </a:xfrm>
        </p:spPr>
        <p:txBody>
          <a:bodyPr anchor="ctr" anchorCtr="1"/>
          <a:lstStyle>
            <a:lvl1pPr>
              <a:defRPr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lvl="0"/>
            <a:endParaRPr lang="de-DE" dirty="0"/>
          </a:p>
        </p:txBody>
      </p:sp>
      <p:sp>
        <p:nvSpPr>
          <p:cNvPr id="22" name="Textplatzhalter 11">
            <a:extLst>
              <a:ext uri="{FF2B5EF4-FFF2-40B4-BE49-F238E27FC236}">
                <a16:creationId xmlns:a16="http://schemas.microsoft.com/office/drawing/2014/main" id="{D32D9FD5-8120-4509-8126-5C73D763034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204067" y="4138612"/>
            <a:ext cx="2616199" cy="1962149"/>
          </a:xfrm>
        </p:spPr>
        <p:txBody>
          <a:bodyPr anchor="ctr" anchorCtr="1"/>
          <a:lstStyle>
            <a:lvl1pPr>
              <a:defRPr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lvl="0"/>
            <a:endParaRPr lang="de-DE" dirty="0"/>
          </a:p>
        </p:txBody>
      </p:sp>
      <p:sp>
        <p:nvSpPr>
          <p:cNvPr id="23" name="Textplatzhalter 11">
            <a:extLst>
              <a:ext uri="{FF2B5EF4-FFF2-40B4-BE49-F238E27FC236}">
                <a16:creationId xmlns:a16="http://schemas.microsoft.com/office/drawing/2014/main" id="{DC53AF61-E957-4F3B-BB21-B718FB7B035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688967" y="4138612"/>
            <a:ext cx="2616199" cy="1962149"/>
          </a:xfrm>
        </p:spPr>
        <p:txBody>
          <a:bodyPr anchor="ctr" anchorCtr="1"/>
          <a:lstStyle>
            <a:lvl1pPr>
              <a:defRPr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lvl="0"/>
            <a:endParaRPr lang="de-DE" dirty="0"/>
          </a:p>
        </p:txBody>
      </p:sp>
      <p:sp>
        <p:nvSpPr>
          <p:cNvPr id="24" name="Textplatzhalter 11">
            <a:extLst>
              <a:ext uri="{FF2B5EF4-FFF2-40B4-BE49-F238E27FC236}">
                <a16:creationId xmlns:a16="http://schemas.microsoft.com/office/drawing/2014/main" id="{C7305D66-F3CC-4012-986D-3F8BFD83A03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173869" y="4138612"/>
            <a:ext cx="2616199" cy="1962149"/>
          </a:xfrm>
        </p:spPr>
        <p:txBody>
          <a:bodyPr anchor="ctr" anchorCtr="1"/>
          <a:lstStyle>
            <a:lvl1pPr>
              <a:defRPr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lv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265351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5366" y="1124808"/>
            <a:ext cx="11323407" cy="576000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35360" y="1700808"/>
            <a:ext cx="5472608" cy="439248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92011" y="1700808"/>
            <a:ext cx="5472608" cy="439248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69412807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5366" y="1124808"/>
            <a:ext cx="11323407" cy="576000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35360" y="1700812"/>
            <a:ext cx="5472608" cy="792089"/>
          </a:xfrm>
        </p:spPr>
        <p:txBody>
          <a:bodyPr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35360" y="2564904"/>
            <a:ext cx="5472608" cy="3528392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93367" y="1700807"/>
            <a:ext cx="5471252" cy="792089"/>
          </a:xfrm>
        </p:spPr>
        <p:txBody>
          <a:bodyPr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93367" y="2564912"/>
            <a:ext cx="5471252" cy="3528393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6647967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 und 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6006" y="1124744"/>
            <a:ext cx="4189313" cy="1080120"/>
          </a:xfrm>
        </p:spPr>
        <p:txBody>
          <a:bodyPr/>
          <a:lstStyle>
            <a:lvl1pPr algn="l">
              <a:lnSpc>
                <a:spcPct val="100000"/>
              </a:lnSpc>
              <a:defRPr sz="2400" b="1"/>
            </a:lvl1pPr>
          </a:lstStyle>
          <a:p>
            <a:r>
              <a:rPr lang="de-DE" dirty="0"/>
              <a:t>Titelmasterformat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751852" y="1123200"/>
            <a:ext cx="6897885" cy="497009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335366" y="2204865"/>
            <a:ext cx="4189313" cy="3888433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19677478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ilder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41218" y="1124808"/>
            <a:ext cx="11323407" cy="57600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4" name="Bildplatzhalter 2"/>
          <p:cNvSpPr>
            <a:spLocks noGrp="1"/>
          </p:cNvSpPr>
          <p:nvPr>
            <p:ph type="pic" idx="1"/>
          </p:nvPr>
        </p:nvSpPr>
        <p:spPr>
          <a:xfrm>
            <a:off x="527384" y="1880828"/>
            <a:ext cx="4800533" cy="36000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dirty="0"/>
          </a:p>
        </p:txBody>
      </p:sp>
      <p:sp>
        <p:nvSpPr>
          <p:cNvPr id="6" name="Bildplatzhalter 2"/>
          <p:cNvSpPr>
            <a:spLocks noGrp="1"/>
          </p:cNvSpPr>
          <p:nvPr>
            <p:ph type="pic" idx="11"/>
          </p:nvPr>
        </p:nvSpPr>
        <p:spPr>
          <a:xfrm>
            <a:off x="6192011" y="1880828"/>
            <a:ext cx="4800000" cy="36000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dirty="0"/>
          </a:p>
        </p:txBody>
      </p:sp>
      <p:sp>
        <p:nvSpPr>
          <p:cNvPr id="7" name="Textplatzhalter 3"/>
          <p:cNvSpPr>
            <a:spLocks noGrp="1"/>
          </p:cNvSpPr>
          <p:nvPr>
            <p:ph type="body" sz="half" idx="2"/>
          </p:nvPr>
        </p:nvSpPr>
        <p:spPr>
          <a:xfrm>
            <a:off x="527384" y="5661248"/>
            <a:ext cx="4800533" cy="576064"/>
          </a:xfrm>
        </p:spPr>
        <p:txBody>
          <a:bodyPr/>
          <a:lstStyle>
            <a:lvl1pPr marL="0" indent="0">
              <a:buNone/>
              <a:defRPr sz="1400">
                <a:solidFill>
                  <a:srgbClr val="4A5C6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8" name="Textplatzhalter 3"/>
          <p:cNvSpPr>
            <a:spLocks noGrp="1"/>
          </p:cNvSpPr>
          <p:nvPr>
            <p:ph type="body" sz="half" idx="12"/>
          </p:nvPr>
        </p:nvSpPr>
        <p:spPr>
          <a:xfrm>
            <a:off x="6192012" y="5661248"/>
            <a:ext cx="4800533" cy="576064"/>
          </a:xfrm>
        </p:spPr>
        <p:txBody>
          <a:bodyPr/>
          <a:lstStyle>
            <a:lvl1pPr marL="0" indent="0">
              <a:buNone/>
              <a:defRPr sz="1400">
                <a:solidFill>
                  <a:srgbClr val="4A5C6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35171774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 txBox="1">
            <a:spLocks/>
          </p:cNvSpPr>
          <p:nvPr userDrawn="1"/>
        </p:nvSpPr>
        <p:spPr bwMode="auto">
          <a:xfrm>
            <a:off x="340790" y="1125547"/>
            <a:ext cx="11324167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4A5C66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4A5C66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4A5C66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4A5C66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4A5C66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de-DE" sz="2400" dirty="0"/>
              <a:t>Titelmasterformat durch Klicken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27384" y="4869160"/>
            <a:ext cx="8256917" cy="500608"/>
          </a:xfrm>
        </p:spPr>
        <p:txBody>
          <a:bodyPr anchor="b"/>
          <a:lstStyle>
            <a:lvl1pPr algn="l">
              <a:defRPr sz="2000" b="1">
                <a:solidFill>
                  <a:srgbClr val="4A5C66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27384" y="1770386"/>
            <a:ext cx="8256917" cy="3026766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27384" y="5373216"/>
            <a:ext cx="8256917" cy="576064"/>
          </a:xfrm>
        </p:spPr>
        <p:txBody>
          <a:bodyPr/>
          <a:lstStyle>
            <a:lvl1pPr marL="0" indent="0">
              <a:buNone/>
              <a:defRPr sz="1400">
                <a:solidFill>
                  <a:srgbClr val="4A5C6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75282198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B31817-8801-4D47-85FE-1A21DE4AA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70FEA7AA-9383-4EFB-9DDC-13DF6136445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4963" y="1280160"/>
            <a:ext cx="11487150" cy="5020628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546185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Fachbereich oder Instit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66825"/>
            <a:ext cx="12192000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6"/>
          <p:cNvSpPr>
            <a:spLocks noChangeArrowheads="1"/>
          </p:cNvSpPr>
          <p:nvPr userDrawn="1"/>
        </p:nvSpPr>
        <p:spPr bwMode="auto">
          <a:xfrm>
            <a:off x="7821090" y="3201997"/>
            <a:ext cx="3839633" cy="28860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4" name="Rectangle 10"/>
          <p:cNvSpPr>
            <a:spLocks noChangeArrowheads="1"/>
          </p:cNvSpPr>
          <p:nvPr userDrawn="1"/>
        </p:nvSpPr>
        <p:spPr bwMode="auto">
          <a:xfrm>
            <a:off x="3790957" y="3201997"/>
            <a:ext cx="3839633" cy="28860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12722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ChangeArrowheads="1"/>
          </p:cNvSpPr>
          <p:nvPr userDrawn="1"/>
        </p:nvSpPr>
        <p:spPr bwMode="auto">
          <a:xfrm>
            <a:off x="431800" y="1978025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4" name="Rectangle 10"/>
          <p:cNvSpPr>
            <a:spLocks noChangeArrowheads="1"/>
          </p:cNvSpPr>
          <p:nvPr userDrawn="1"/>
        </p:nvSpPr>
        <p:spPr bwMode="auto">
          <a:xfrm>
            <a:off x="3310467" y="1978025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5" name="Rectangle 11"/>
          <p:cNvSpPr>
            <a:spLocks noChangeArrowheads="1"/>
          </p:cNvSpPr>
          <p:nvPr userDrawn="1"/>
        </p:nvSpPr>
        <p:spPr bwMode="auto">
          <a:xfrm>
            <a:off x="6191251" y="1978025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6" name="Rectangle 12"/>
          <p:cNvSpPr>
            <a:spLocks noChangeArrowheads="1"/>
          </p:cNvSpPr>
          <p:nvPr userDrawn="1"/>
        </p:nvSpPr>
        <p:spPr bwMode="auto">
          <a:xfrm>
            <a:off x="9069917" y="1978025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7" name="Rectangle 13"/>
          <p:cNvSpPr>
            <a:spLocks noChangeArrowheads="1"/>
          </p:cNvSpPr>
          <p:nvPr userDrawn="1"/>
        </p:nvSpPr>
        <p:spPr bwMode="auto">
          <a:xfrm>
            <a:off x="431800" y="4138613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8" name="Rectangle 14"/>
          <p:cNvSpPr>
            <a:spLocks noChangeArrowheads="1"/>
          </p:cNvSpPr>
          <p:nvPr userDrawn="1"/>
        </p:nvSpPr>
        <p:spPr bwMode="auto">
          <a:xfrm>
            <a:off x="3310467" y="4138613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9" name="Rectangle 15"/>
          <p:cNvSpPr>
            <a:spLocks noChangeArrowheads="1"/>
          </p:cNvSpPr>
          <p:nvPr userDrawn="1"/>
        </p:nvSpPr>
        <p:spPr bwMode="auto">
          <a:xfrm>
            <a:off x="6191251" y="4138613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10" name="Rectangle 16"/>
          <p:cNvSpPr>
            <a:spLocks noChangeArrowheads="1"/>
          </p:cNvSpPr>
          <p:nvPr userDrawn="1"/>
        </p:nvSpPr>
        <p:spPr bwMode="auto">
          <a:xfrm>
            <a:off x="9069917" y="4138613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5366" y="1124808"/>
            <a:ext cx="11323407" cy="57600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303885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Kap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ChangeArrowheads="1"/>
          </p:cNvSpPr>
          <p:nvPr userDrawn="1"/>
        </p:nvSpPr>
        <p:spPr bwMode="auto">
          <a:xfrm>
            <a:off x="478367" y="1978025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4" name="Rectangle 8"/>
          <p:cNvSpPr>
            <a:spLocks noChangeArrowheads="1"/>
          </p:cNvSpPr>
          <p:nvPr userDrawn="1"/>
        </p:nvSpPr>
        <p:spPr bwMode="auto">
          <a:xfrm>
            <a:off x="3357033" y="1978025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5" name="Rectangle 9"/>
          <p:cNvSpPr>
            <a:spLocks noChangeArrowheads="1"/>
          </p:cNvSpPr>
          <p:nvPr userDrawn="1"/>
        </p:nvSpPr>
        <p:spPr bwMode="auto">
          <a:xfrm>
            <a:off x="6237817" y="1978025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6" name="Rectangle 10"/>
          <p:cNvSpPr>
            <a:spLocks noChangeArrowheads="1"/>
          </p:cNvSpPr>
          <p:nvPr userDrawn="1"/>
        </p:nvSpPr>
        <p:spPr bwMode="auto">
          <a:xfrm>
            <a:off x="9116484" y="1978025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7" name="Rectangle 11"/>
          <p:cNvSpPr>
            <a:spLocks noChangeArrowheads="1"/>
          </p:cNvSpPr>
          <p:nvPr userDrawn="1"/>
        </p:nvSpPr>
        <p:spPr bwMode="auto">
          <a:xfrm>
            <a:off x="478367" y="4138613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8" name="Rectangle 12"/>
          <p:cNvSpPr>
            <a:spLocks noChangeArrowheads="1"/>
          </p:cNvSpPr>
          <p:nvPr userDrawn="1"/>
        </p:nvSpPr>
        <p:spPr bwMode="auto">
          <a:xfrm>
            <a:off x="3357033" y="4138613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9" name="Rectangle 13"/>
          <p:cNvSpPr>
            <a:spLocks noChangeArrowheads="1"/>
          </p:cNvSpPr>
          <p:nvPr userDrawn="1"/>
        </p:nvSpPr>
        <p:spPr bwMode="auto">
          <a:xfrm>
            <a:off x="6237817" y="4138613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10" name="Rectangle 14"/>
          <p:cNvSpPr>
            <a:spLocks noChangeArrowheads="1"/>
          </p:cNvSpPr>
          <p:nvPr userDrawn="1"/>
        </p:nvSpPr>
        <p:spPr bwMode="auto">
          <a:xfrm>
            <a:off x="9116484" y="4138613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21" name="Titel 1"/>
          <p:cNvSpPr>
            <a:spLocks noGrp="1"/>
          </p:cNvSpPr>
          <p:nvPr>
            <p:ph type="title"/>
          </p:nvPr>
        </p:nvSpPr>
        <p:spPr>
          <a:xfrm>
            <a:off x="335366" y="1124808"/>
            <a:ext cx="11323407" cy="57600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661606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Kap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ChangeArrowheads="1"/>
          </p:cNvSpPr>
          <p:nvPr userDrawn="1"/>
        </p:nvSpPr>
        <p:spPr bwMode="auto">
          <a:xfrm>
            <a:off x="1300363" y="1938635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4" name="Rectangle 10"/>
          <p:cNvSpPr>
            <a:spLocks noChangeArrowheads="1"/>
          </p:cNvSpPr>
          <p:nvPr userDrawn="1"/>
        </p:nvSpPr>
        <p:spPr bwMode="auto">
          <a:xfrm>
            <a:off x="4787900" y="1938635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6" name="Rectangle 12"/>
          <p:cNvSpPr>
            <a:spLocks noChangeArrowheads="1"/>
          </p:cNvSpPr>
          <p:nvPr userDrawn="1"/>
        </p:nvSpPr>
        <p:spPr bwMode="auto">
          <a:xfrm>
            <a:off x="8275436" y="1938635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7" name="Rectangle 13"/>
          <p:cNvSpPr>
            <a:spLocks noChangeArrowheads="1"/>
          </p:cNvSpPr>
          <p:nvPr userDrawn="1"/>
        </p:nvSpPr>
        <p:spPr bwMode="auto">
          <a:xfrm>
            <a:off x="1300363" y="4138612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8" name="Rectangle 14"/>
          <p:cNvSpPr>
            <a:spLocks noChangeArrowheads="1"/>
          </p:cNvSpPr>
          <p:nvPr userDrawn="1"/>
        </p:nvSpPr>
        <p:spPr bwMode="auto">
          <a:xfrm>
            <a:off x="4787900" y="4138613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10" name="Rectangle 16"/>
          <p:cNvSpPr>
            <a:spLocks noChangeArrowheads="1"/>
          </p:cNvSpPr>
          <p:nvPr userDrawn="1"/>
        </p:nvSpPr>
        <p:spPr bwMode="auto">
          <a:xfrm>
            <a:off x="8275436" y="4138612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5366" y="1124808"/>
            <a:ext cx="11323407" cy="57600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003396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Kap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ChangeArrowheads="1"/>
          </p:cNvSpPr>
          <p:nvPr userDrawn="1"/>
        </p:nvSpPr>
        <p:spPr bwMode="auto">
          <a:xfrm>
            <a:off x="1204068" y="1978025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4" name="Rectangle 8"/>
          <p:cNvSpPr>
            <a:spLocks noChangeArrowheads="1"/>
          </p:cNvSpPr>
          <p:nvPr userDrawn="1"/>
        </p:nvSpPr>
        <p:spPr bwMode="auto">
          <a:xfrm>
            <a:off x="4688969" y="1978025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6" name="Rectangle 10"/>
          <p:cNvSpPr>
            <a:spLocks noChangeArrowheads="1"/>
          </p:cNvSpPr>
          <p:nvPr userDrawn="1"/>
        </p:nvSpPr>
        <p:spPr bwMode="auto">
          <a:xfrm>
            <a:off x="8173870" y="1978025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7" name="Rectangle 11"/>
          <p:cNvSpPr>
            <a:spLocks noChangeArrowheads="1"/>
          </p:cNvSpPr>
          <p:nvPr userDrawn="1"/>
        </p:nvSpPr>
        <p:spPr bwMode="auto">
          <a:xfrm>
            <a:off x="1204068" y="4138613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 dirty="0">
              <a:ea typeface="+mn-ea"/>
              <a:cs typeface="Arial" charset="0"/>
            </a:endParaRPr>
          </a:p>
        </p:txBody>
      </p:sp>
      <p:sp>
        <p:nvSpPr>
          <p:cNvPr id="8" name="Rectangle 12"/>
          <p:cNvSpPr>
            <a:spLocks noChangeArrowheads="1"/>
          </p:cNvSpPr>
          <p:nvPr userDrawn="1"/>
        </p:nvSpPr>
        <p:spPr bwMode="auto">
          <a:xfrm>
            <a:off x="4688969" y="4138613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10" name="Rectangle 14"/>
          <p:cNvSpPr>
            <a:spLocks noChangeArrowheads="1"/>
          </p:cNvSpPr>
          <p:nvPr userDrawn="1"/>
        </p:nvSpPr>
        <p:spPr bwMode="auto">
          <a:xfrm>
            <a:off x="8173870" y="4138613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21" name="Titel 1"/>
          <p:cNvSpPr>
            <a:spLocks noGrp="1"/>
          </p:cNvSpPr>
          <p:nvPr>
            <p:ph type="title"/>
          </p:nvPr>
        </p:nvSpPr>
        <p:spPr>
          <a:xfrm>
            <a:off x="335366" y="1124808"/>
            <a:ext cx="11323407" cy="57600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790955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5366" y="1124808"/>
            <a:ext cx="11323407" cy="576000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35360" y="1700808"/>
            <a:ext cx="5472608" cy="439248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92011" y="1700808"/>
            <a:ext cx="5472608" cy="439248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396958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5366" y="1124808"/>
            <a:ext cx="11323407" cy="576000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35360" y="1700812"/>
            <a:ext cx="5472608" cy="792089"/>
          </a:xfrm>
        </p:spPr>
        <p:txBody>
          <a:bodyPr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35360" y="2564904"/>
            <a:ext cx="5472608" cy="3528392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93367" y="1700807"/>
            <a:ext cx="5471252" cy="792089"/>
          </a:xfrm>
        </p:spPr>
        <p:txBody>
          <a:bodyPr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93367" y="2564912"/>
            <a:ext cx="5471252" cy="3528393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290990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6" Type="http://schemas.openxmlformats.org/officeDocument/2006/relationships/image" Target="../media/image5.jpeg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elplatzhalter 1"/>
          <p:cNvSpPr>
            <a:spLocks noGrp="1"/>
          </p:cNvSpPr>
          <p:nvPr>
            <p:ph type="title"/>
          </p:nvPr>
        </p:nvSpPr>
        <p:spPr bwMode="auto">
          <a:xfrm>
            <a:off x="334439" y="1052513"/>
            <a:ext cx="11324167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Titelmasterformat durch Klicken </a:t>
            </a:r>
          </a:p>
        </p:txBody>
      </p:sp>
      <p:sp>
        <p:nvSpPr>
          <p:cNvPr id="1027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334436" y="1711332"/>
            <a:ext cx="11330517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Textmasterformate durch Klicken bearbeiten sieht normal aus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 dirty="0"/>
              <a:t>Fünfte Ebene</a:t>
            </a:r>
          </a:p>
        </p:txBody>
      </p:sp>
      <p:sp>
        <p:nvSpPr>
          <p:cNvPr id="1028" name="Rectangle 5"/>
          <p:cNvSpPr>
            <a:spLocks noChangeArrowheads="1"/>
          </p:cNvSpPr>
          <p:nvPr userDrawn="1"/>
        </p:nvSpPr>
        <p:spPr bwMode="auto">
          <a:xfrm>
            <a:off x="6" y="6497638"/>
            <a:ext cx="12187767" cy="360362"/>
          </a:xfrm>
          <a:prstGeom prst="rect">
            <a:avLst/>
          </a:prstGeom>
          <a:solidFill>
            <a:srgbClr val="4A5C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1032" name="Textfeld 2"/>
          <p:cNvSpPr txBox="1">
            <a:spLocks noChangeArrowheads="1"/>
          </p:cNvSpPr>
          <p:nvPr userDrawn="1"/>
        </p:nvSpPr>
        <p:spPr bwMode="auto">
          <a:xfrm>
            <a:off x="5465644" y="6547014"/>
            <a:ext cx="106175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1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Jannis Weber</a:t>
            </a:r>
            <a:endParaRPr lang="de-DE" sz="1100" dirty="0"/>
          </a:p>
        </p:txBody>
      </p:sp>
      <p:sp>
        <p:nvSpPr>
          <p:cNvPr id="3080" name="Textfeld 3"/>
          <p:cNvSpPr txBox="1">
            <a:spLocks noChangeArrowheads="1"/>
          </p:cNvSpPr>
          <p:nvPr userDrawn="1"/>
        </p:nvSpPr>
        <p:spPr bwMode="auto">
          <a:xfrm>
            <a:off x="10608739" y="6548438"/>
            <a:ext cx="613443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100" dirty="0">
                <a:solidFill>
                  <a:schemeClr val="bg1"/>
                </a:solidFill>
                <a:latin typeface="Arial" charset="0"/>
                <a:ea typeface="+mn-ea"/>
              </a:rPr>
              <a:t>Seite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0364" y="361954"/>
            <a:ext cx="4159250" cy="53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3" name="Grafik 1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363" y="6599238"/>
            <a:ext cx="1441450" cy="12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feld 3">
            <a:extLst>
              <a:ext uri="{FF2B5EF4-FFF2-40B4-BE49-F238E27FC236}">
                <a16:creationId xmlns:a16="http://schemas.microsoft.com/office/drawing/2014/main" id="{C26C6307-B1C2-4715-AE58-8611A4B4519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072616" y="6548438"/>
            <a:ext cx="965591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fld id="{8D0160FB-CD21-445D-9769-23F2FCAEF145}" type="slidenum">
              <a:rPr lang="de-DE" sz="1100" smtClean="0">
                <a:solidFill>
                  <a:schemeClr val="bg1"/>
                </a:solidFill>
                <a:latin typeface="Arial" charset="0"/>
                <a:ea typeface="+mn-ea"/>
              </a:rPr>
              <a:pPr algn="ctr" eaLnBrk="1" hangingPunct="1">
                <a:defRPr/>
              </a:pPr>
              <a:t>‹Nr.›</a:t>
            </a:fld>
            <a:r>
              <a:rPr lang="de-DE" sz="1100" dirty="0">
                <a:solidFill>
                  <a:schemeClr val="bg1"/>
                </a:solidFill>
                <a:latin typeface="Arial" charset="0"/>
                <a:ea typeface="+mn-ea"/>
              </a:rPr>
              <a:t> / max.</a:t>
            </a:r>
          </a:p>
        </p:txBody>
      </p:sp>
      <p:sp>
        <p:nvSpPr>
          <p:cNvPr id="4" name="Textfeld 2">
            <a:extLst>
              <a:ext uri="{FF2B5EF4-FFF2-40B4-BE49-F238E27FC236}">
                <a16:creationId xmlns:a16="http://schemas.microsoft.com/office/drawing/2014/main" id="{9DF98067-2F79-41B7-B61E-458FF955E6F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602568" y="6531933"/>
            <a:ext cx="2062321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1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Evolutionsstrategien</a:t>
            </a:r>
            <a:endParaRPr lang="de-DE" sz="1100" dirty="0"/>
          </a:p>
        </p:txBody>
      </p:sp>
      <p:sp>
        <p:nvSpPr>
          <p:cNvPr id="7" name="Textfeld 2">
            <a:extLst>
              <a:ext uri="{FF2B5EF4-FFF2-40B4-BE49-F238E27FC236}">
                <a16:creationId xmlns:a16="http://schemas.microsoft.com/office/drawing/2014/main" id="{C6D7380B-FFCC-4560-A386-D958907E2EE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122730" y="6547014"/>
            <a:ext cx="89067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1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22.12.2020</a:t>
            </a:r>
            <a:endParaRPr lang="de-DE" sz="1100" dirty="0"/>
          </a:p>
        </p:txBody>
      </p:sp>
    </p:spTree>
    <p:extLst>
      <p:ext uri="{BB962C8B-B14F-4D97-AF65-F5344CB8AC3E}">
        <p14:creationId xmlns:p14="http://schemas.microsoft.com/office/powerpoint/2010/main" val="251311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75" r:id="rId2"/>
    <p:sldLayoutId id="2147483663" r:id="rId3"/>
    <p:sldLayoutId id="2147483676" r:id="rId4"/>
    <p:sldLayoutId id="2147483690" r:id="rId5"/>
    <p:sldLayoutId id="2147483691" r:id="rId6"/>
    <p:sldLayoutId id="2147483689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94" r:id="rId13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rgbClr val="4A5C66"/>
          </a:solidFill>
          <a:latin typeface="Arial" pitchFamily="34" charset="0"/>
          <a:ea typeface="MS PGothic" panose="020B0600070205080204" pitchFamily="34" charset="-128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4A5C66"/>
          </a:solidFill>
          <a:latin typeface="Arial" charset="0"/>
          <a:ea typeface="MS PGothic" panose="020B0600070205080204" pitchFamily="34" charset="-128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4A5C66"/>
          </a:solidFill>
          <a:latin typeface="Arial" charset="0"/>
          <a:ea typeface="MS PGothic" panose="020B0600070205080204" pitchFamily="34" charset="-128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4A5C66"/>
          </a:solidFill>
          <a:latin typeface="Arial" charset="0"/>
          <a:ea typeface="MS PGothic" panose="020B0600070205080204" pitchFamily="34" charset="-128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4A5C66"/>
          </a:solidFill>
          <a:latin typeface="Arial" charset="0"/>
          <a:ea typeface="MS PGothic" panose="020B0600070205080204" pitchFamily="34" charset="-128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266700" indent="-266700" algn="l" rtl="0" eaLnBrk="0" fontAlgn="base" hangingPunct="0">
        <a:spcBef>
          <a:spcPct val="20000"/>
        </a:spcBef>
        <a:spcAft>
          <a:spcPct val="0"/>
        </a:spcAft>
        <a:buClr>
          <a:srgbClr val="80BA24"/>
        </a:buClr>
        <a:buSzPct val="106000"/>
        <a:buFont typeface="Wingdings" panose="05000000000000000000" pitchFamily="2" charset="2"/>
        <a:buChar char="§"/>
        <a:defRPr kern="1200" baseline="0">
          <a:solidFill>
            <a:srgbClr val="4A5C66"/>
          </a:solidFill>
          <a:latin typeface="Arial" pitchFamily="34" charset="0"/>
          <a:ea typeface="MS PGothic" panose="020B0600070205080204" pitchFamily="34" charset="-128"/>
          <a:cs typeface="Arial" pitchFamily="34" charset="0"/>
        </a:defRPr>
      </a:lvl1pPr>
      <a:lvl2pPr marL="542925" indent="-276225" algn="l" rtl="0" eaLnBrk="0" fontAlgn="base" hangingPunct="0">
        <a:spcBef>
          <a:spcPct val="20000"/>
        </a:spcBef>
        <a:spcAft>
          <a:spcPct val="0"/>
        </a:spcAft>
        <a:buClr>
          <a:srgbClr val="80BA24"/>
        </a:buClr>
        <a:buSzPct val="90000"/>
        <a:buFont typeface="Wingdings" panose="05000000000000000000" pitchFamily="2" charset="2"/>
        <a:buChar char="§"/>
        <a:defRPr kern="1200">
          <a:solidFill>
            <a:srgbClr val="4A5C66"/>
          </a:solidFill>
          <a:latin typeface="Arial" pitchFamily="34" charset="0"/>
          <a:ea typeface="Arial" charset="0"/>
          <a:cs typeface="Arial" pitchFamily="34" charset="0"/>
        </a:defRPr>
      </a:lvl2pPr>
      <a:lvl3pPr marL="809625" indent="-266700" algn="l" rtl="0" eaLnBrk="0" fontAlgn="base" hangingPunct="0">
        <a:spcBef>
          <a:spcPct val="20000"/>
        </a:spcBef>
        <a:spcAft>
          <a:spcPct val="0"/>
        </a:spcAft>
        <a:buClr>
          <a:srgbClr val="80BA24"/>
        </a:buClr>
        <a:buSzPct val="80000"/>
        <a:buFont typeface="Wingdings" panose="05000000000000000000" pitchFamily="2" charset="2"/>
        <a:buChar char="§"/>
        <a:defRPr kern="1200">
          <a:solidFill>
            <a:srgbClr val="4A5C66"/>
          </a:solidFill>
          <a:latin typeface="Arial" pitchFamily="34" charset="0"/>
          <a:ea typeface="Arial" charset="0"/>
          <a:cs typeface="Arial" pitchFamily="34" charset="0"/>
        </a:defRPr>
      </a:lvl3pPr>
      <a:lvl4pPr marL="1076325" indent="-266700" algn="l" rtl="0" eaLnBrk="0" fontAlgn="base" hangingPunct="0">
        <a:spcBef>
          <a:spcPct val="20000"/>
        </a:spcBef>
        <a:spcAft>
          <a:spcPct val="0"/>
        </a:spcAft>
        <a:buClr>
          <a:srgbClr val="80BA24"/>
        </a:buClr>
        <a:buSzPct val="80000"/>
        <a:buFont typeface="Wingdings" panose="05000000000000000000" pitchFamily="2" charset="2"/>
        <a:buChar char="§"/>
        <a:defRPr kern="1200">
          <a:solidFill>
            <a:srgbClr val="4A5C66"/>
          </a:solidFill>
          <a:latin typeface="Arial" pitchFamily="34" charset="0"/>
          <a:ea typeface="Arial" charset="0"/>
          <a:cs typeface="Arial" pitchFamily="34" charset="0"/>
        </a:defRPr>
      </a:lvl4pPr>
      <a:lvl5pPr marL="1343025" indent="-266700" algn="l" rtl="0" eaLnBrk="0" fontAlgn="base" hangingPunct="0">
        <a:spcBef>
          <a:spcPct val="20000"/>
        </a:spcBef>
        <a:spcAft>
          <a:spcPct val="0"/>
        </a:spcAft>
        <a:buClr>
          <a:srgbClr val="80BA24"/>
        </a:buClr>
        <a:buSzPct val="80000"/>
        <a:buFont typeface="Wingdings" panose="05000000000000000000" pitchFamily="2" charset="2"/>
        <a:buChar char="§"/>
        <a:defRPr kern="1200">
          <a:solidFill>
            <a:srgbClr val="4A5C66"/>
          </a:solidFill>
          <a:latin typeface="Arial" pitchFamily="34" charset="0"/>
          <a:ea typeface="Arial" charset="0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elplatzhalter 1"/>
          <p:cNvSpPr>
            <a:spLocks noGrp="1"/>
          </p:cNvSpPr>
          <p:nvPr>
            <p:ph type="title"/>
          </p:nvPr>
        </p:nvSpPr>
        <p:spPr bwMode="auto">
          <a:xfrm>
            <a:off x="340787" y="229528"/>
            <a:ext cx="10076388" cy="751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Titelmasterformat durch Klicken </a:t>
            </a:r>
          </a:p>
        </p:txBody>
      </p:sp>
      <p:sp>
        <p:nvSpPr>
          <p:cNvPr id="1027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330422" y="1268413"/>
            <a:ext cx="11522602" cy="4968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Textmasterformate durch Klicken bearbeiten sieht normal aus</a:t>
            </a:r>
          </a:p>
        </p:txBody>
      </p:sp>
      <p:sp>
        <p:nvSpPr>
          <p:cNvPr id="1028" name="Rectangle 5"/>
          <p:cNvSpPr>
            <a:spLocks noChangeArrowheads="1"/>
          </p:cNvSpPr>
          <p:nvPr userDrawn="1"/>
        </p:nvSpPr>
        <p:spPr bwMode="auto">
          <a:xfrm>
            <a:off x="6" y="6497638"/>
            <a:ext cx="12187767" cy="360362"/>
          </a:xfrm>
          <a:prstGeom prst="rect">
            <a:avLst/>
          </a:prstGeom>
          <a:solidFill>
            <a:srgbClr val="4A5C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pic>
        <p:nvPicPr>
          <p:cNvPr id="13" name="Grafik 1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363" y="6599238"/>
            <a:ext cx="1441450" cy="12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4" descr="THM_Logo_RGB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9808" y="339612"/>
            <a:ext cx="1066192" cy="356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feld 2">
            <a:extLst>
              <a:ext uri="{FF2B5EF4-FFF2-40B4-BE49-F238E27FC236}">
                <a16:creationId xmlns:a16="http://schemas.microsoft.com/office/drawing/2014/main" id="{2BE956D5-B4A7-423D-BD7B-3898AFBFAE7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465644" y="6547014"/>
            <a:ext cx="106175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1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Jannis Weber</a:t>
            </a:r>
            <a:endParaRPr lang="de-DE" sz="1100" dirty="0"/>
          </a:p>
        </p:txBody>
      </p:sp>
      <p:sp>
        <p:nvSpPr>
          <p:cNvPr id="17" name="Textfeld 3">
            <a:extLst>
              <a:ext uri="{FF2B5EF4-FFF2-40B4-BE49-F238E27FC236}">
                <a16:creationId xmlns:a16="http://schemas.microsoft.com/office/drawing/2014/main" id="{F8E96ADE-32FA-4E14-9E48-CD3FECD4D68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0608739" y="6548438"/>
            <a:ext cx="613443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100" dirty="0">
                <a:solidFill>
                  <a:schemeClr val="bg1"/>
                </a:solidFill>
                <a:latin typeface="Arial" charset="0"/>
                <a:ea typeface="+mn-ea"/>
              </a:rPr>
              <a:t>Seite</a:t>
            </a:r>
          </a:p>
        </p:txBody>
      </p:sp>
      <p:sp>
        <p:nvSpPr>
          <p:cNvPr id="19" name="Textfeld 3">
            <a:extLst>
              <a:ext uri="{FF2B5EF4-FFF2-40B4-BE49-F238E27FC236}">
                <a16:creationId xmlns:a16="http://schemas.microsoft.com/office/drawing/2014/main" id="{A08CC0A9-2922-4AA7-AA4F-B1E47659897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072616" y="6548438"/>
            <a:ext cx="965591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fld id="{8D0160FB-CD21-445D-9769-23F2FCAEF145}" type="slidenum">
              <a:rPr lang="de-DE" sz="1100" smtClean="0">
                <a:solidFill>
                  <a:schemeClr val="bg1"/>
                </a:solidFill>
                <a:latin typeface="Arial" charset="0"/>
                <a:ea typeface="+mn-ea"/>
              </a:rPr>
              <a:pPr algn="ctr" eaLnBrk="1" hangingPunct="1">
                <a:defRPr/>
              </a:pPr>
              <a:t>‹Nr.›</a:t>
            </a:fld>
            <a:r>
              <a:rPr lang="de-DE" sz="1100" dirty="0">
                <a:solidFill>
                  <a:schemeClr val="bg1"/>
                </a:solidFill>
                <a:latin typeface="Arial" charset="0"/>
                <a:ea typeface="+mn-ea"/>
              </a:rPr>
              <a:t> / </a:t>
            </a:r>
            <a:r>
              <a:rPr lang="de-DE" sz="1100" dirty="0" err="1">
                <a:solidFill>
                  <a:schemeClr val="bg1"/>
                </a:solidFill>
                <a:latin typeface="Arial" charset="0"/>
                <a:ea typeface="+mn-ea"/>
              </a:rPr>
              <a:t>max</a:t>
            </a:r>
            <a:endParaRPr lang="de-DE" sz="1100" dirty="0">
              <a:solidFill>
                <a:schemeClr val="bg1"/>
              </a:solidFill>
              <a:latin typeface="Arial" charset="0"/>
              <a:ea typeface="+mn-ea"/>
            </a:endParaRPr>
          </a:p>
        </p:txBody>
      </p:sp>
      <p:sp>
        <p:nvSpPr>
          <p:cNvPr id="21" name="Textfeld 2">
            <a:extLst>
              <a:ext uri="{FF2B5EF4-FFF2-40B4-BE49-F238E27FC236}">
                <a16:creationId xmlns:a16="http://schemas.microsoft.com/office/drawing/2014/main" id="{0D0A44AB-A619-4938-AAF7-BF0C0E64738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602568" y="6531933"/>
            <a:ext cx="2062321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1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Evolutionsstrategien</a:t>
            </a:r>
            <a:endParaRPr lang="de-DE" sz="1100" dirty="0"/>
          </a:p>
        </p:txBody>
      </p:sp>
      <p:sp>
        <p:nvSpPr>
          <p:cNvPr id="23" name="Textfeld 2">
            <a:extLst>
              <a:ext uri="{FF2B5EF4-FFF2-40B4-BE49-F238E27FC236}">
                <a16:creationId xmlns:a16="http://schemas.microsoft.com/office/drawing/2014/main" id="{3E391A5C-1E38-4284-8026-541E81AF2B8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122730" y="6547014"/>
            <a:ext cx="89067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1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22.12.2020</a:t>
            </a:r>
            <a:endParaRPr lang="de-DE" sz="1100" dirty="0"/>
          </a:p>
        </p:txBody>
      </p:sp>
    </p:spTree>
    <p:extLst>
      <p:ext uri="{BB962C8B-B14F-4D97-AF65-F5344CB8AC3E}">
        <p14:creationId xmlns:p14="http://schemas.microsoft.com/office/powerpoint/2010/main" val="3186532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92" r:id="rId6"/>
    <p:sldLayoutId id="214748369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95" r:id="rId13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rgbClr val="4A5C66"/>
          </a:solidFill>
          <a:latin typeface="Arial" pitchFamily="34" charset="0"/>
          <a:ea typeface="MS PGothic" panose="020B0600070205080204" pitchFamily="34" charset="-128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4A5C66"/>
          </a:solidFill>
          <a:latin typeface="Arial" charset="0"/>
          <a:ea typeface="MS PGothic" panose="020B0600070205080204" pitchFamily="34" charset="-128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4A5C66"/>
          </a:solidFill>
          <a:latin typeface="Arial" charset="0"/>
          <a:ea typeface="MS PGothic" panose="020B0600070205080204" pitchFamily="34" charset="-128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4A5C66"/>
          </a:solidFill>
          <a:latin typeface="Arial" charset="0"/>
          <a:ea typeface="MS PGothic" panose="020B0600070205080204" pitchFamily="34" charset="-128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4A5C66"/>
          </a:solidFill>
          <a:latin typeface="Arial" charset="0"/>
          <a:ea typeface="MS PGothic" panose="020B0600070205080204" pitchFamily="34" charset="-128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0" indent="0" algn="l" rtl="0" eaLnBrk="0" fontAlgn="base" hangingPunct="0">
        <a:spcBef>
          <a:spcPct val="20000"/>
        </a:spcBef>
        <a:spcAft>
          <a:spcPct val="0"/>
        </a:spcAft>
        <a:buClr>
          <a:srgbClr val="80BA24"/>
        </a:buClr>
        <a:buSzPct val="106000"/>
        <a:buFontTx/>
        <a:buNone/>
        <a:defRPr kern="1200" baseline="0">
          <a:solidFill>
            <a:srgbClr val="4A5C66"/>
          </a:solidFill>
          <a:latin typeface="Arial" pitchFamily="34" charset="0"/>
          <a:ea typeface="MS PGothic" panose="020B0600070205080204" pitchFamily="34" charset="-128"/>
          <a:cs typeface="Arial" pitchFamily="34" charset="0"/>
        </a:defRPr>
      </a:lvl1pPr>
      <a:lvl2pPr marL="266700" indent="0" algn="l" rtl="0" eaLnBrk="0" fontAlgn="base" hangingPunct="0">
        <a:spcBef>
          <a:spcPct val="20000"/>
        </a:spcBef>
        <a:spcAft>
          <a:spcPct val="0"/>
        </a:spcAft>
        <a:buClr>
          <a:srgbClr val="80BA24"/>
        </a:buClr>
        <a:buSzPct val="90000"/>
        <a:buFontTx/>
        <a:buNone/>
        <a:defRPr kern="1200">
          <a:solidFill>
            <a:srgbClr val="4A5C66"/>
          </a:solidFill>
          <a:latin typeface="Arial" pitchFamily="34" charset="0"/>
          <a:ea typeface="Arial" charset="0"/>
          <a:cs typeface="Arial" pitchFamily="34" charset="0"/>
        </a:defRPr>
      </a:lvl2pPr>
      <a:lvl3pPr marL="542925" indent="0" algn="l" rtl="0" eaLnBrk="0" fontAlgn="base" hangingPunct="0">
        <a:spcBef>
          <a:spcPct val="20000"/>
        </a:spcBef>
        <a:spcAft>
          <a:spcPct val="0"/>
        </a:spcAft>
        <a:buClr>
          <a:srgbClr val="80BA24"/>
        </a:buClr>
        <a:buSzPct val="80000"/>
        <a:buFontTx/>
        <a:buNone/>
        <a:defRPr kern="1200">
          <a:solidFill>
            <a:srgbClr val="4A5C66"/>
          </a:solidFill>
          <a:latin typeface="Arial" pitchFamily="34" charset="0"/>
          <a:ea typeface="Arial" charset="0"/>
          <a:cs typeface="Arial" pitchFamily="34" charset="0"/>
        </a:defRPr>
      </a:lvl3pPr>
      <a:lvl4pPr marL="809625" indent="0" algn="l" rtl="0" eaLnBrk="0" fontAlgn="base" hangingPunct="0">
        <a:spcBef>
          <a:spcPct val="20000"/>
        </a:spcBef>
        <a:spcAft>
          <a:spcPct val="0"/>
        </a:spcAft>
        <a:buClr>
          <a:srgbClr val="80BA24"/>
        </a:buClr>
        <a:buSzPct val="80000"/>
        <a:buFontTx/>
        <a:buNone/>
        <a:defRPr kern="1200">
          <a:solidFill>
            <a:srgbClr val="4A5C66"/>
          </a:solidFill>
          <a:latin typeface="Arial" pitchFamily="34" charset="0"/>
          <a:ea typeface="Arial" charset="0"/>
          <a:cs typeface="Arial" pitchFamily="34" charset="0"/>
        </a:defRPr>
      </a:lvl4pPr>
      <a:lvl5pPr marL="1076325" indent="0" algn="l" rtl="0" eaLnBrk="0" fontAlgn="base" hangingPunct="0">
        <a:spcBef>
          <a:spcPct val="20000"/>
        </a:spcBef>
        <a:spcAft>
          <a:spcPct val="0"/>
        </a:spcAft>
        <a:buClr>
          <a:srgbClr val="80BA24"/>
        </a:buClr>
        <a:buSzPct val="80000"/>
        <a:buFontTx/>
        <a:buNone/>
        <a:defRPr kern="1200">
          <a:solidFill>
            <a:srgbClr val="4A5C66"/>
          </a:solidFill>
          <a:latin typeface="Arial" pitchFamily="34" charset="0"/>
          <a:ea typeface="Arial" charset="0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orient="horz" pos="3929">
          <p15:clr>
            <a:srgbClr val="F26B43"/>
          </p15:clr>
        </p15:guide>
        <p15:guide id="3" orient="horz" pos="799">
          <p15:clr>
            <a:srgbClr val="F26B43"/>
          </p15:clr>
        </p15:guide>
        <p15:guide id="4" pos="211">
          <p15:clr>
            <a:srgbClr val="F26B43"/>
          </p15:clr>
        </p15:guide>
        <p15:guide id="5" pos="7469">
          <p15:clr>
            <a:srgbClr val="F26B43"/>
          </p15:clr>
        </p15:guide>
        <p15:guide id="6" pos="656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3E82A634-DF63-4535-8D80-3694CD4FA959}"/>
              </a:ext>
            </a:extLst>
          </p:cNvPr>
          <p:cNvSpPr txBox="1"/>
          <p:nvPr/>
        </p:nvSpPr>
        <p:spPr>
          <a:xfrm>
            <a:off x="5591908" y="4431323"/>
            <a:ext cx="6342184" cy="1739232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48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Evolutionsstrategien</a:t>
            </a:r>
          </a:p>
        </p:txBody>
      </p:sp>
    </p:spTree>
    <p:extLst>
      <p:ext uri="{BB962C8B-B14F-4D97-AF65-F5344CB8AC3E}">
        <p14:creationId xmlns:p14="http://schemas.microsoft.com/office/powerpoint/2010/main" val="3002911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2630CC-4BE2-44C4-AF0C-A8527DB4E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Kapitelübersicht</a:t>
            </a:r>
          </a:p>
        </p:txBody>
      </p:sp>
    </p:spTree>
    <p:extLst>
      <p:ext uri="{BB962C8B-B14F-4D97-AF65-F5344CB8AC3E}">
        <p14:creationId xmlns:p14="http://schemas.microsoft.com/office/powerpoint/2010/main" val="10486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5209EDA6-A997-4EA5-AB9A-9098AEAB4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EACBB26-90B9-452F-9B97-7261685C390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8275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21059048-CA97-4EAA-842D-535F0C108203}"/>
              </a:ext>
            </a:extLst>
          </p:cNvPr>
          <p:cNvSpPr txBox="1"/>
          <p:nvPr/>
        </p:nvSpPr>
        <p:spPr>
          <a:xfrm>
            <a:off x="7825273" y="3205901"/>
            <a:ext cx="3847562" cy="2871437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400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Viele Dank</a:t>
            </a:r>
            <a:br>
              <a:rPr lang="de-DE" sz="400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400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für </a:t>
            </a:r>
            <a:r>
              <a:rPr lang="de-DE" sz="40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eure Aufmerksamkeit</a:t>
            </a:r>
          </a:p>
        </p:txBody>
      </p:sp>
    </p:spTree>
    <p:extLst>
      <p:ext uri="{BB962C8B-B14F-4D97-AF65-F5344CB8AC3E}">
        <p14:creationId xmlns:p14="http://schemas.microsoft.com/office/powerpoint/2010/main" val="4185969896"/>
      </p:ext>
    </p:extLst>
  </p:cSld>
  <p:clrMapOvr>
    <a:masterClrMapping/>
  </p:clrMapOvr>
</p:sld>
</file>

<file path=ppt/theme/theme1.xml><?xml version="1.0" encoding="utf-8"?>
<a:theme xmlns:a="http://schemas.openxmlformats.org/drawingml/2006/main" name="Folienmaster für Fachbereiche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1_Folienmaster für Fachbereiche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00"/>
        </a:solidFill>
      </a:spPr>
      <a:bodyPr wrap="square" rtlCol="0" anchor="ctr">
        <a:noAutofit/>
      </a:bodyPr>
      <a:lstStyle>
        <a:defPPr algn="ctr">
          <a:spcAft>
            <a:spcPts val="600"/>
          </a:spcAft>
          <a:defRPr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spDef>
    <a:lnDef>
      <a:spPr>
        <a:ln w="28575">
          <a:solidFill>
            <a:srgbClr val="FF000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spcAft>
            <a:spcPts val="600"/>
          </a:spcAft>
          <a:defRPr dirty="0">
            <a:solidFill>
              <a:srgbClr val="4A5C66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Office PowerPoint</Application>
  <PresentationFormat>Breitbild</PresentationFormat>
  <Paragraphs>3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4</vt:i4>
      </vt:variant>
    </vt:vector>
  </HeadingPairs>
  <TitlesOfParts>
    <vt:vector size="9" baseType="lpstr">
      <vt:lpstr>Arial</vt:lpstr>
      <vt:lpstr>Calibri</vt:lpstr>
      <vt:lpstr>Wingdings</vt:lpstr>
      <vt:lpstr>Folienmaster für Fachbereiche</vt:lpstr>
      <vt:lpstr>1_Folienmaster für Fachbereiche</vt:lpstr>
      <vt:lpstr>PowerPoint-Präsentation</vt:lpstr>
      <vt:lpstr>Kapitelübersicht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Hauptseminar</dc:title>
  <cp:lastModifiedBy>Jannis Weber</cp:lastModifiedBy>
  <cp:revision>102</cp:revision>
  <dcterms:modified xsi:type="dcterms:W3CDTF">2020-12-16T18:24:53Z</dcterms:modified>
</cp:coreProperties>
</file>