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28"/>
  </p:notesMasterIdLst>
  <p:handoutMasterIdLst>
    <p:handoutMasterId r:id="rId29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76" r:id="rId16"/>
    <p:sldId id="277" r:id="rId17"/>
    <p:sldId id="275" r:id="rId18"/>
    <p:sldId id="278" r:id="rId19"/>
    <p:sldId id="286" r:id="rId20"/>
    <p:sldId id="287" r:id="rId21"/>
    <p:sldId id="279" r:id="rId22"/>
    <p:sldId id="280" r:id="rId23"/>
    <p:sldId id="281" r:id="rId24"/>
    <p:sldId id="282" r:id="rId25"/>
    <p:sldId id="283" r:id="rId26"/>
    <p:sldId id="257" r:id="rId27"/>
  </p:sldIdLst>
  <p:sldSz cx="12192000" cy="6858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76"/>
            <p14:sldId id="277"/>
            <p14:sldId id="275"/>
            <p14:sldId id="278"/>
            <p14:sldId id="286"/>
            <p14:sldId id="287"/>
            <p14:sldId id="279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19.01.2021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erleichertn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Chromosome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5376"/>
            <a:ext cx="7883825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algorithm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&lt;- get_distance(idx_start,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i &lt;-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.. chromosome.size() – </a:t>
            </a:r>
            <a:r>
              <a:rPr lang="de-DE" altLang="de-DE" sz="1600" dirty="0">
                <a:solidFill>
                  <a:srgbClr val="0000FF"/>
                </a:solidFill>
                <a:latin typeface="JetBrains Mono"/>
              </a:rPr>
              <a:t>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b="1" dirty="0">
                <a:solidFill>
                  <a:srgbClr val="0000FF"/>
                </a:solidFill>
                <a:latin typeface="JetBrains Mono"/>
              </a:rPr>
              <a:t>   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city_a = chromosome.at(i);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costs += get_distance(city_a, city_b, distances);</a:t>
            </a:r>
            <a:endParaRPr lang="de-DE" altLang="de-DE" sz="1600" b="1" dirty="0">
              <a:solidFill>
                <a:srgbClr val="000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&lt;- costs + get_distance(chromosome.at(chromosome.size() -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), idx_start, distances);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costs;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algorithm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func_fitness(rating){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-rating;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251318"/>
            <a:ext cx="6562438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algorithm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marriage_roulette (population)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population.calc_population_fitness()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pair &lt;- (-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sum &lt;-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worst_fitness_of_population = population.get_lowest_fitness_individual().fitness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(it : population.get_individuals())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sum &lt;- sum + it.fitness - worst_fitness_of_population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value_p1 &lt;- random(sum);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value_p2 &lt;- random(sum) NOT value_p1</a:t>
            </a:r>
            <a:endParaRPr lang="de-DE" altLang="de-DE" sz="1200" dirty="0">
              <a:solidFill>
                <a:srgbClr val="00000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value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current_idx &lt;-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 ..p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opulation.size()-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1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value &lt;- value + population.get_individuals().at(current_idx).fitness - worst_fitness_of_population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value_p1 &lt;= value AND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 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&lt;-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current_idx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value_p2 &lt;= value &amp;&amp;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 current_idx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de-DE" altLang="de-DE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first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 pair.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second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marriage_roulette_reversed(population,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false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pair;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2" y="1292791"/>
            <a:ext cx="5471033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b="1" dirty="0">
                <a:solidFill>
                  <a:srgbClr val="000080"/>
                </a:solidFill>
                <a:latin typeface="JetBrains Mono"/>
              </a:rPr>
              <a:t>algorithm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mutation_delete_shift(individual, percentage)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mutate </a:t>
            </a: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&lt;-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rand() %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101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&lt;= percentage;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if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mutate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position_a &lt;- random(individual.get_size() -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position_b &lt;- random(individual.get_size() - position_a) + position_a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       for i &lt;- idx_position_a..position_b-1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a &lt;- individiual.get_chro</a:t>
            </a: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mosome().at(position_a)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b &lt;- individiual.get_chro</a:t>
            </a: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mosome().at(position_b)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  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individiual.update_chromosome(b, position_a)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de-DE" altLang="de-DE" sz="1400" dirty="0">
                <a:solidFill>
                  <a:srgbClr val="000000"/>
                </a:solidFill>
                <a:latin typeface="JetBrains Mono"/>
              </a:rPr>
              <a:t>     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individiual.update_chromosome(a, position_b)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mutate;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de-DE" altLang="de-DE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/>
              <a:t>Population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for (int i = 0; i &lt; size; ++i) {</a:t>
            </a:r>
          </a:p>
          <a:p>
            <a:r>
              <a:rPr lang="de-DE" sz="1000" dirty="0"/>
              <a:t>        if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else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return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BOOST_PYTHON_MODULE(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to_python_converter&lt;std::tuple&lt;int,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enum_&lt;Selection_Algorithm&gt;("Selection_Algorithm")</a:t>
            </a:r>
          </a:p>
          <a:p>
            <a:r>
              <a:rPr lang="de-DE" sz="1200" dirty="0"/>
              <a:t>            .value("SOFT",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class_&lt;Simulator&gt;("Simulator", init&lt;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.def("simulate", &amp;Simulator::simulate)</a:t>
            </a:r>
          </a:p>
          <a:p>
            <a:r>
              <a:rPr lang="de-DE" sz="1200" dirty="0"/>
              <a:t>            .def("finished", &amp;Simulator::finished)</a:t>
            </a:r>
          </a:p>
          <a:p>
            <a:r>
              <a:rPr lang="de-DE" sz="1200" dirty="0"/>
              <a:t>            .def(„best_individual",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 Anfang lästig am Ende ein Lebensretter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/>
              <a:t>SCENARIO("Test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for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REQUIRE(chromosome.size() == (unsigned int) size);</a:t>
            </a:r>
          </a:p>
          <a:p>
            <a:r>
              <a:rPr lang="de-DE" sz="1100" dirty="0"/>
              <a:t>        REQUIRE(std::unique(chromosome.begin(),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C6D7-3C19-4891-9509-51FADE8A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38FD6-8987-42A7-9432-C342FD260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55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 mit 59 deutschen Städten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Distanz zwischen den jeweiligen Städten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3CC0D-3CB5-49FB-8429-BE09B092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28" y="1251993"/>
            <a:ext cx="6525312" cy="4625128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1809</Words>
  <Application>Microsoft Office PowerPoint</Application>
  <PresentationFormat>Widescreen</PresentationFormat>
  <Paragraphs>266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Wingdings</vt:lpstr>
      <vt:lpstr>Arial</vt:lpstr>
      <vt:lpstr>Calibri</vt:lpstr>
      <vt:lpstr>JetBrains Mono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PowerPoint Presentation</vt:lpstr>
      <vt:lpstr>Experimente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139</cp:revision>
  <dcterms:created xsi:type="dcterms:W3CDTF">2020-12-21T04:06:50Z</dcterms:created>
  <dcterms:modified xsi:type="dcterms:W3CDTF">2021-01-19T11:56:53Z</dcterms:modified>
</cp:coreProperties>
</file>