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87" r:id="rId16"/>
    <p:sldId id="288" r:id="rId17"/>
    <p:sldId id="295" r:id="rId18"/>
    <p:sldId id="290" r:id="rId19"/>
    <p:sldId id="292" r:id="rId20"/>
    <p:sldId id="276" r:id="rId21"/>
    <p:sldId id="277" r:id="rId22"/>
    <p:sldId id="275" r:id="rId23"/>
    <p:sldId id="278" r:id="rId24"/>
    <p:sldId id="286" r:id="rId25"/>
    <p:sldId id="279" r:id="rId26"/>
    <p:sldId id="280" r:id="rId27"/>
    <p:sldId id="281" r:id="rId28"/>
    <p:sldId id="282" r:id="rId29"/>
    <p:sldId id="283" r:id="rId30"/>
    <p:sldId id="257" r:id="rId31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292"/>
            <p14:sldId id="276"/>
            <p14:sldId id="277"/>
            <p14:sldId id="275"/>
            <p14:sldId id="278"/>
            <p14:sldId id="286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die absolute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relative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rand(length - 2) + 1; </a:t>
            </a:r>
          </a:p>
          <a:p>
            <a:pPr lvl="1"/>
            <a:r>
              <a:rPr lang="de-DE" sz="1050" dirty="0"/>
              <a:t>int interval_border_right</a:t>
            </a:r>
            <a:r>
              <a:rPr lang="de-DE" altLang="de-DE" sz="1050" dirty="0"/>
              <a:t> = rand(position_a + 1, individual.get_size());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942" y="1251993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!fill_empty_cycle_with_tuples(cycle, cycle_start_idx, p1, p2, index_flags)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edge_recombination(c1, edge_map);</a:t>
            </a:r>
          </a:p>
          <a:p>
            <a:r>
              <a:rPr lang="de-DE" sz="900" dirty="0"/>
              <a:t>    edge_recombination(c2,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4 3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Welcher Knoten ist mit welchen Knoten verbunden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4300"/>
            <a:ext cx="5630831" cy="293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rand(100) 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 = rand(position_a + 1, individual.get_size());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lästig am Ende ein Lebensretter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3728</Words>
  <Application>Microsoft Office PowerPoint</Application>
  <PresentationFormat>Widescreen</PresentationFormat>
  <Paragraphs>493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JetBrains Mono</vt:lpstr>
      <vt:lpstr>Calibri</vt:lpstr>
      <vt:lpstr>Wingdings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Cycle-Crossover-All-Cycles</vt:lpstr>
      <vt:lpstr>Realisierung – Edge-Rocombination-Algorithm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163</cp:revision>
  <dcterms:created xsi:type="dcterms:W3CDTF">2020-12-21T04:06:50Z</dcterms:created>
  <dcterms:modified xsi:type="dcterms:W3CDTF">2021-01-21T15:47:15Z</dcterms:modified>
</cp:coreProperties>
</file>