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76" r:id="rId16"/>
    <p:sldId id="277" r:id="rId17"/>
    <p:sldId id="275" r:id="rId18"/>
    <p:sldId id="278" r:id="rId19"/>
    <p:sldId id="286" r:id="rId20"/>
    <p:sldId id="279" r:id="rId21"/>
    <p:sldId id="280" r:id="rId22"/>
    <p:sldId id="281" r:id="rId23"/>
    <p:sldId id="282" r:id="rId24"/>
    <p:sldId id="283" r:id="rId25"/>
    <p:sldId id="257" r:id="rId26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76"/>
            <p14:sldId id="277"/>
            <p14:sldId id="275"/>
            <p14:sldId id="278"/>
            <p14:sldId id="286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erleichertn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Chromosome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131901"/>
            <a:ext cx="563083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rand() % 100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rand() % 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altLang="de-DE" sz="1200" dirty="0"/>
              <a:t>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    position_b = rand() % (individual.get_size() - position_a) + position_a;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}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altLang="de-DE" sz="1200" dirty="0"/>
              <a:t> (position_a == position_b);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lästig am Ende ein Lebensretter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1883</Words>
  <Application>Microsoft Office PowerPoint</Application>
  <PresentationFormat>Widescreen</PresentationFormat>
  <Paragraphs>310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Wingdings</vt:lpstr>
      <vt:lpstr>Arial</vt:lpstr>
      <vt:lpstr>Calibri</vt:lpstr>
      <vt:lpstr>JetBrains Mono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145</cp:revision>
  <dcterms:created xsi:type="dcterms:W3CDTF">2020-12-21T04:06:50Z</dcterms:created>
  <dcterms:modified xsi:type="dcterms:W3CDTF">2021-01-19T13:05:01Z</dcterms:modified>
</cp:coreProperties>
</file>