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41"/>
  </p:notesMasterIdLst>
  <p:handoutMasterIdLst>
    <p:handoutMasterId r:id="rId42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5" r:id="rId18"/>
    <p:sldId id="290" r:id="rId19"/>
    <p:sldId id="292" r:id="rId20"/>
    <p:sldId id="296" r:id="rId21"/>
    <p:sldId id="297" r:id="rId22"/>
    <p:sldId id="298" r:id="rId23"/>
    <p:sldId id="299" r:id="rId24"/>
    <p:sldId id="276" r:id="rId25"/>
    <p:sldId id="277" r:id="rId26"/>
    <p:sldId id="275" r:id="rId27"/>
    <p:sldId id="278" r:id="rId28"/>
    <p:sldId id="286" r:id="rId29"/>
    <p:sldId id="279" r:id="rId30"/>
    <p:sldId id="304" r:id="rId31"/>
    <p:sldId id="300" r:id="rId32"/>
    <p:sldId id="301" r:id="rId33"/>
    <p:sldId id="302" r:id="rId34"/>
    <p:sldId id="303" r:id="rId35"/>
    <p:sldId id="280" r:id="rId36"/>
    <p:sldId id="281" r:id="rId37"/>
    <p:sldId id="282" r:id="rId38"/>
    <p:sldId id="283" r:id="rId39"/>
    <p:sldId id="257" r:id="rId40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279"/>
            <p14:sldId id="304"/>
            <p14:sldId id="300"/>
            <p14:sldId id="301"/>
            <p14:sldId id="302"/>
            <p14:sldId id="303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rand(length - 2) + 1; </a:t>
            </a:r>
          </a:p>
          <a:p>
            <a:pPr lvl="1"/>
            <a:r>
              <a:rPr lang="de-DE" sz="1050" dirty="0"/>
              <a:t>int interval_border_right</a:t>
            </a:r>
            <a:r>
              <a:rPr lang="de-DE" altLang="de-DE" sz="1050" dirty="0"/>
              <a:t> = rand(position_a + 1, individual.get_size());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2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C1: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C2: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Erste Versuche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 das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4F1D-99C5-4ED3-B036-05370DC8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- Verbesserung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AAC1-6F83-40B9-A9A5-7E8E65C905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16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A1AD-7980-454D-9CB3-7F26FDE8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9D392-BC3E-43D0-9C9A-A51E25219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150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9461-91A5-4D0B-B26F-AED0D7F3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86C0-AD58-476B-8289-9B4534DF88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54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r>
              <a:rPr lang="de-DE" dirty="0"/>
              <a:t>Berlin – Hamburg – Leipzig – Berlin</a:t>
            </a:r>
          </a:p>
          <a:p>
            <a:r>
              <a:rPr lang="de-DE" dirty="0"/>
              <a:t>[   1	,     0          ,      2        ,    1    ]</a:t>
            </a:r>
          </a:p>
          <a:p>
            <a:r>
              <a:rPr lang="de-DE" dirty="0"/>
              <a:t>=&gt; Array welches verändert werden muss: [0,2]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5434</Words>
  <Application>Microsoft Office PowerPoint</Application>
  <PresentationFormat>Widescreen</PresentationFormat>
  <Paragraphs>753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Wingdings</vt:lpstr>
      <vt:lpstr>Arial</vt:lpstr>
      <vt:lpstr>JetBrains Mono</vt:lpstr>
      <vt:lpstr>Calibri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</vt:lpstr>
      <vt:lpstr>Realisierung – Edge-Rocombination-Algorithm</vt:lpstr>
      <vt:lpstr>Realisierung – Edge-Rocombination-Algorithm</vt:lpstr>
      <vt:lpstr>Realisierung – Edge-Rocombination-Algorithm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Experimente – Erste Versuche</vt:lpstr>
      <vt:lpstr>Experimente – Erkenntnisse nach ersten Versuchen</vt:lpstr>
      <vt:lpstr>Experimente - Verbesserung</vt:lpstr>
      <vt:lpstr>Experimente – Änderung der Populationsgröße</vt:lpstr>
      <vt:lpstr>Experimente – Änderung der Mutationsrate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172</cp:revision>
  <dcterms:created xsi:type="dcterms:W3CDTF">2020-12-21T04:06:50Z</dcterms:created>
  <dcterms:modified xsi:type="dcterms:W3CDTF">2021-01-22T12:29:59Z</dcterms:modified>
</cp:coreProperties>
</file>