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32"/>
  </p:notesMasterIdLst>
  <p:handoutMasterIdLst>
    <p:handoutMasterId r:id="rId33"/>
  </p:handoutMasterIdLst>
  <p:sldIdLst>
    <p:sldId id="256" r:id="rId3"/>
    <p:sldId id="260" r:id="rId4"/>
    <p:sldId id="259" r:id="rId5"/>
    <p:sldId id="262" r:id="rId6"/>
    <p:sldId id="261" r:id="rId7"/>
    <p:sldId id="263" r:id="rId8"/>
    <p:sldId id="264" r:id="rId9"/>
    <p:sldId id="270" r:id="rId10"/>
    <p:sldId id="271" r:id="rId11"/>
    <p:sldId id="284" r:id="rId12"/>
    <p:sldId id="285" r:id="rId13"/>
    <p:sldId id="272" r:id="rId14"/>
    <p:sldId id="274" r:id="rId15"/>
    <p:sldId id="287" r:id="rId16"/>
    <p:sldId id="288" r:id="rId17"/>
    <p:sldId id="295" r:id="rId18"/>
    <p:sldId id="290" r:id="rId19"/>
    <p:sldId id="292" r:id="rId20"/>
    <p:sldId id="276" r:id="rId21"/>
    <p:sldId id="277" r:id="rId22"/>
    <p:sldId id="275" r:id="rId23"/>
    <p:sldId id="278" r:id="rId24"/>
    <p:sldId id="286" r:id="rId25"/>
    <p:sldId id="279" r:id="rId26"/>
    <p:sldId id="280" r:id="rId27"/>
    <p:sldId id="281" r:id="rId28"/>
    <p:sldId id="282" r:id="rId29"/>
    <p:sldId id="283" r:id="rId30"/>
    <p:sldId id="257" r:id="rId31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259"/>
            <p14:sldId id="262"/>
            <p14:sldId id="261"/>
            <p14:sldId id="263"/>
            <p14:sldId id="264"/>
            <p14:sldId id="270"/>
            <p14:sldId id="271"/>
            <p14:sldId id="284"/>
            <p14:sldId id="285"/>
            <p14:sldId id="272"/>
            <p14:sldId id="274"/>
            <p14:sldId id="287"/>
            <p14:sldId id="288"/>
            <p14:sldId id="295"/>
            <p14:sldId id="290"/>
            <p14:sldId id="292"/>
            <p14:sldId id="276"/>
            <p14:sldId id="277"/>
            <p14:sldId id="275"/>
            <p14:sldId id="278"/>
            <p14:sldId id="286"/>
            <p14:sldId id="279"/>
            <p14:sldId id="280"/>
            <p14:sldId id="281"/>
            <p14:sldId id="282"/>
            <p14:sldId id="28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die absolute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92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relative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72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erleichern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Chromosom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Wichtigster Teil der Genetischen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wie aus zwei Eltern nachkommen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Bibliothek enthält folgende Verfahren: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Partially-Matched-Crossover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Order-Crossover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Cycle-Crossover-All-Cycles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Cycle-Crossover-One-Cyle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Edge-Recombination-Crossover</a:t>
            </a:r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Partially-Matches-Crossover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en-US" sz="1050" dirty="0"/>
              <a:t> </a:t>
            </a:r>
            <a:r>
              <a:rPr lang="en-US" sz="1050" dirty="0" err="1"/>
              <a:t>partially_matched_crossover</a:t>
            </a:r>
            <a:r>
              <a:rPr lang="en-US" sz="1050" dirty="0"/>
              <a:t>(Individual &amp;p1, Individual &amp;p2, Individual &amp;c1, Individual &amp;c2) {</a:t>
            </a:r>
            <a:r>
              <a:rPr lang="de-DE" sz="1050" dirty="0"/>
              <a:t> </a:t>
            </a:r>
          </a:p>
          <a:p>
            <a:pPr lvl="1"/>
            <a:r>
              <a:rPr lang="de-DE" sz="1050" dirty="0"/>
              <a:t>int length = p1.get_size();</a:t>
            </a:r>
          </a:p>
          <a:p>
            <a:pPr lvl="1"/>
            <a:r>
              <a:rPr lang="de-DE" sz="1050" dirty="0"/>
              <a:t>int interval_border_left = rng.random(length - 2) + 1; // inclusive</a:t>
            </a:r>
          </a:p>
          <a:p>
            <a:pPr lvl="1"/>
            <a:r>
              <a:rPr lang="de-DE" sz="1050" dirty="0"/>
              <a:t>int interval_border_right; // exclusive</a:t>
            </a:r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interval_border_right = rng.random(length - interval_border_left) + interval_border_left;</a:t>
            </a:r>
          </a:p>
          <a:p>
            <a:pPr lvl="1"/>
            <a:r>
              <a:rPr lang="de-DE" sz="1050" dirty="0"/>
              <a:t>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de-DE" sz="1050" dirty="0"/>
              <a:t> (interval_border_left == interval_border_right);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i &lt; length; ++i) {</a:t>
            </a:r>
          </a:p>
          <a:p>
            <a:pPr lvl="1"/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(i &lt; interval_border_left || i &gt;= interval_border_right) {</a:t>
            </a:r>
          </a:p>
          <a:p>
            <a:pPr lvl="1"/>
            <a:r>
              <a:rPr lang="de-DE" sz="1050" dirty="0"/>
              <a:t>        c1.update_chromosome(p1.get_chromosome().at(i), i);</a:t>
            </a:r>
          </a:p>
          <a:p>
            <a:pPr lvl="1"/>
            <a:r>
              <a:rPr lang="de-DE" sz="1050" dirty="0"/>
              <a:t>        c2.update_chromosome(p2.get_chromosome().at(i), i);</a:t>
            </a:r>
          </a:p>
          <a:p>
            <a:pPr lvl="1"/>
            <a:r>
              <a:rPr lang="de-DE" sz="1050" dirty="0"/>
              <a:t>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    c1.update_chromosome(p2.get_chromosome().at(i), i);</a:t>
            </a:r>
          </a:p>
          <a:p>
            <a:pPr lvl="1"/>
            <a:r>
              <a:rPr lang="de-DE" sz="1050" dirty="0"/>
              <a:t>        c2.update_chromosome(p1.get_chromosome().at(i), i);</a:t>
            </a:r>
          </a:p>
          <a:p>
            <a:pPr lvl="1"/>
            <a:r>
              <a:rPr lang="de-DE" sz="1050" dirty="0"/>
              <a:t>    }</a:t>
            </a:r>
          </a:p>
          <a:p>
            <a:pPr lvl="1"/>
            <a:r>
              <a:rPr lang="de-DE" sz="1050" dirty="0"/>
              <a:t>}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/>
              <a:t>duplicate_correction_pmx(p1, p2, c1);</a:t>
            </a:r>
          </a:p>
          <a:p>
            <a:pPr lvl="1"/>
            <a:r>
              <a:rPr lang="de-DE" sz="1050" dirty="0"/>
              <a:t>duplicate_correction_pmx(p2, p1, c2);</a:t>
            </a:r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pPr lvl="1"/>
            <a:r>
              <a:rPr lang="de-DE" sz="105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 in diesem Intervall die Chromosome der Eltern und schreibe alles in die Kinder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Korrigiere doppelte Werte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1</a:t>
            </a:r>
          </a:p>
          <a:p>
            <a:pPr lvl="2">
              <a:spcAft>
                <a:spcPts val="600"/>
              </a:spcAft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Order-Crossover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order_crossover(Individual &amp;p1, Individual &amp;p2, Individual &amp;c1, Individual &amp;c2) {</a:t>
            </a:r>
          </a:p>
          <a:p>
            <a:r>
              <a:rPr lang="de-DE" sz="1050" dirty="0"/>
              <a:t>    int length = p1.get_size();</a:t>
            </a:r>
          </a:p>
          <a:p>
            <a:r>
              <a:rPr lang="de-DE" sz="1050" dirty="0"/>
              <a:t>    int interval_border_left = calc_two_random_interval_borders(length);</a:t>
            </a:r>
          </a:p>
          <a:p>
            <a:endParaRPr lang="de-DE" sz="1050" dirty="0"/>
          </a:p>
          <a:p>
            <a:r>
              <a:rPr lang="de-DE" sz="1050" dirty="0"/>
              <a:t>    std::unordered_map&lt;int, int&gt; map_p1, map_p2;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interval_border_left; i &lt; interval_border_right; ++i) {</a:t>
            </a:r>
          </a:p>
          <a:p>
            <a:r>
              <a:rPr lang="de-DE" sz="1050" dirty="0"/>
              <a:t>        map_p1.insert(std::pair&lt;int, int&gt;(p1.get_chromosome().at(i), i));</a:t>
            </a:r>
          </a:p>
          <a:p>
            <a:r>
              <a:rPr lang="de-DE" sz="1050" dirty="0"/>
              <a:t>        map_p2.insert(std::pair&lt;int, int&gt;(p2.get_chromosome().at(i), i));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std::vector&lt;int&gt; cache1, cache2;</a:t>
            </a:r>
          </a:p>
          <a:p>
            <a:r>
              <a:rPr lang="de-DE" sz="1050" dirty="0"/>
              <a:t>    set_duplicate_flags(map_p2, c1, p1, cache1, interval_border_left, interval_border_right);</a:t>
            </a:r>
          </a:p>
          <a:p>
            <a:r>
              <a:rPr lang="de-DE" sz="1050" dirty="0"/>
              <a:t>    set_duplicate_flags(map_p1, c2, p2, cache2, interval_border_left, interval_border_right);</a:t>
            </a:r>
          </a:p>
          <a:p>
            <a:r>
              <a:rPr lang="de-DE" sz="1050" dirty="0"/>
              <a:t>    copy_values(c1, cache1, interval_border_left);</a:t>
            </a:r>
          </a:p>
          <a:p>
            <a:r>
              <a:rPr lang="de-DE" sz="1050" dirty="0"/>
              <a:t>    copy_values(c2, cache2, interval_border_left);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j = interval_border_left; j &lt; interval_border_right; ++j) {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(c1.get_chromosome().at(j) == DUPLICATE_FLAG) {</a:t>
            </a:r>
          </a:p>
          <a:p>
            <a:r>
              <a:rPr lang="de-DE" sz="1050" dirty="0"/>
              <a:t>            c1.update_chromosome(p2.get_chromosome().at(j),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(c2.get_chromosome().at(j) == DUPLICATE_FLAG) {</a:t>
            </a:r>
          </a:p>
          <a:p>
            <a:r>
              <a:rPr lang="de-DE" sz="1050" dirty="0"/>
              <a:t>            c2.update_chromosome(p1.get_chromosome().at(j),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07C94-E4AD-4A92-98F0-5A9FCD4F2B49}"/>
              </a:ext>
            </a:extLst>
          </p:cNvPr>
          <p:cNvSpPr txBox="1">
            <a:spLocks/>
          </p:cNvSpPr>
          <p:nvPr/>
        </p:nvSpPr>
        <p:spPr bwMode="auto">
          <a:xfrm>
            <a:off x="7196261" y="885512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Markiere die Elemente innerhalb des Intervalls des anderen Elternteils als Lücke X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2 3 | X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4 3 | X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Sortiere die Elemente neu an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X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X 3 | 1 5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4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2 3 | 1 5</a:t>
            </a:r>
          </a:p>
          <a:p>
            <a:pPr marL="609600" lvl="1" indent="-342900">
              <a:spcAft>
                <a:spcPts val="600"/>
              </a:spcAft>
              <a:buAutoNum type="arabicPeriod"/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5838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(!fill_empty_cycle_with_tuples(cycle, cycle_start_idx, p1, p2, index_flags)) {</a:t>
            </a:r>
          </a:p>
          <a:p>
            <a:r>
              <a:rPr lang="de-DE" sz="1050" dirty="0"/>
              <a:t>        return false;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6678968" y="104934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 und finde Cycle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1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Kopiere die Werte des Cycles aus p1 zu c2 und aus p2 zu c1. Kopiere die Lücken von p1 zu c1 und p2 zu c2.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0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Cycle-Crossover-All-Cycles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700" dirty="0"/>
          </a:p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00" dirty="0"/>
              <a:t> cycle_crossover_all_cycles(Individual &amp;p1, Individual &amp;p2, Individual &amp;c1, Individual &amp;c2) {</a:t>
            </a:r>
          </a:p>
          <a:p>
            <a:r>
              <a:rPr lang="de-DE" sz="1000" dirty="0"/>
              <a:t>    std::vector&lt;bool&gt; index_flags(p1.get_size(), false);</a:t>
            </a:r>
          </a:p>
          <a:p>
            <a:r>
              <a:rPr lang="de-DE" sz="1000" dirty="0"/>
              <a:t>    std::vector&lt;Cycle&gt; cycles;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cycle_start_idx = 0; cycle_start_idx &lt; p1.get_size(); ++cycle_start_idx) {</a:t>
            </a:r>
          </a:p>
          <a:p>
            <a:r>
              <a:rPr lang="de-DE" sz="1000" dirty="0"/>
              <a:t>        Cycle cycle;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(!index_flags.at(cycle_start_idx)) {</a:t>
            </a:r>
          </a:p>
          <a:p>
            <a:r>
              <a:rPr lang="de-DE" sz="1000" dirty="0"/>
              <a:t>            if (!fill_empty_cycle_with_tuples(cycle, cycle_start_idx, p1, p2, index_flags)) {</a:t>
            </a:r>
          </a:p>
          <a:p>
            <a:r>
              <a:rPr lang="de-DE" sz="1000" dirty="0"/>
              <a:t>                return false;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    cycles.push_back(cycle);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(unsigned int) i &lt; cycles.size(); ++i) {</a:t>
            </a:r>
          </a:p>
          <a:p>
            <a:r>
              <a:rPr lang="de-DE" sz="1000" dirty="0"/>
              <a:t>        bool cross_copy = i % 2 != 0;</a:t>
            </a:r>
          </a:p>
          <a:p>
            <a:r>
              <a:rPr lang="de-DE" sz="1000" dirty="0"/>
              <a:t>        Cycle &amp;cycle = cycles.at(i);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(Tuple &amp;t : cycle) {</a:t>
            </a:r>
          </a:p>
          <a:p>
            <a:r>
              <a:rPr lang="de-DE" sz="1000" dirty="0"/>
              <a:t>            if (cross_copy) {</a:t>
            </a:r>
          </a:p>
          <a:p>
            <a:r>
              <a:rPr lang="de-DE" sz="1000" dirty="0"/>
              <a:t>                c1.update_chromosome(std::get&lt;2&gt;(t), std::get&lt;0&gt;(t));</a:t>
            </a:r>
          </a:p>
          <a:p>
            <a:r>
              <a:rPr lang="de-DE" sz="1000" dirty="0"/>
              <a:t>                c2.update_chromosome(std::get&lt;1&gt;(t), std::get&lt;0&gt;(t));</a:t>
            </a:r>
          </a:p>
          <a:p>
            <a:r>
              <a:rPr lang="de-DE" sz="1000" dirty="0"/>
              <a:t>    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    c1.update_chromosome(std::get&lt;1&gt;(t), std::get&lt;0&gt;(t));</a:t>
            </a:r>
          </a:p>
          <a:p>
            <a:r>
              <a:rPr lang="de-DE" sz="1000" dirty="0"/>
              <a:t>                c2.update_chromosome(std::get&lt;2&gt;(t), std::get&lt;0&gt;(t));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true;</a:t>
            </a:r>
          </a:p>
          <a:p>
            <a:r>
              <a:rPr lang="de-DE" sz="1000" dirty="0"/>
              <a:t>}</a:t>
            </a:r>
            <a:endParaRPr lang="de-DE" sz="9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50711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3ABA4E-72AD-4EDE-AAE8-E7AFC91596BA}"/>
              </a:ext>
            </a:extLst>
          </p:cNvPr>
          <p:cNvSpPr txBox="1">
            <a:spLocks/>
          </p:cNvSpPr>
          <p:nvPr/>
        </p:nvSpPr>
        <p:spPr bwMode="auto">
          <a:xfrm>
            <a:off x="6436311" y="1325880"/>
            <a:ext cx="5575175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Anders als bei One-Cycle wird nun der Startpunkt nicht zufällig gewählt. Es werden alle Cycles gefunden. Beginnt wird mit dem Cycle an Index 0. 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</a:t>
            </a:r>
            <a:r>
              <a:rPr lang="de-DE" dirty="0">
                <a:highlight>
                  <a:srgbClr val="00FF00"/>
                </a:highlight>
              </a:rPr>
              <a:t>1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</a:t>
            </a:r>
            <a:r>
              <a:rPr lang="de-DE" dirty="0">
                <a:highlight>
                  <a:srgbClr val="00FF00"/>
                </a:highlight>
              </a:rPr>
              <a:t>5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1</a:t>
            </a: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Durchlaufe die i Cycles: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gerade: Werte des Cycles i aus p1 zu c1 kopieren und von p2 zu c 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ungerade: Werte des Cycles i aus p1 zu c2 kopieren und von p2 zu c1.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 </a:t>
            </a:r>
          </a:p>
        </p:txBody>
      </p:sp>
    </p:spTree>
    <p:extLst>
      <p:ext uri="{BB962C8B-B14F-4D97-AF65-F5344CB8AC3E}">
        <p14:creationId xmlns:p14="http://schemas.microsoft.com/office/powerpoint/2010/main" val="6264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edge_recombination(c1, edge_map);</a:t>
            </a:r>
          </a:p>
          <a:p>
            <a:r>
              <a:rPr lang="de-DE" sz="900" dirty="0"/>
              <a:t>    edge_recombination(c2,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endParaRPr lang="de-DE" sz="700" dirty="0"/>
          </a:p>
          <a:p>
            <a:r>
              <a:rPr lang="de-DE" sz="7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700" dirty="0"/>
              <a:t> edge_recombination(Individual &amp;i, std::map&lt;int, std::set&lt;int&gt;&gt; edge_map) {</a:t>
            </a:r>
          </a:p>
          <a:p>
            <a:r>
              <a:rPr lang="de-DE" sz="700" dirty="0"/>
              <a:t>    int idx = 0;</a:t>
            </a:r>
          </a:p>
          <a:p>
            <a:r>
              <a:rPr lang="de-DE" sz="700" dirty="0"/>
              <a:t>    std::pair&lt;int, std::set&lt;int&gt;&gt; least_edges;</a:t>
            </a:r>
          </a:p>
          <a:p>
            <a:r>
              <a:rPr lang="de-DE" sz="700" dirty="0"/>
              <a:t>    least_edges = find_edge_least(edge_map)</a:t>
            </a:r>
          </a:p>
          <a:p>
            <a:r>
              <a:rPr lang="de-DE" sz="700" dirty="0"/>
              <a:t>    bool finished = false;</a:t>
            </a:r>
          </a:p>
          <a:p>
            <a:r>
              <a:rPr lang="de-DE" sz="700" dirty="0"/>
              <a:t>    while (!finished) {</a:t>
            </a:r>
          </a:p>
          <a:p>
            <a:r>
              <a:rPr lang="de-DE" sz="700" dirty="0"/>
              <a:t>        i.update_chromosome(current_city, idx);</a:t>
            </a:r>
          </a:p>
          <a:p>
            <a:r>
              <a:rPr lang="de-DE" sz="700" dirty="0"/>
              <a:t>        idx++;</a:t>
            </a:r>
          </a:p>
          <a:p>
            <a:r>
              <a:rPr lang="de-DE" sz="700" dirty="0"/>
              <a:t>        edge_map.erase(current_city);</a:t>
            </a:r>
          </a:p>
          <a:p>
            <a:r>
              <a:rPr lang="de-DE" sz="700" dirty="0"/>
              <a:t>        if (edge_map.empty()) {</a:t>
            </a:r>
          </a:p>
          <a:p>
            <a:r>
              <a:rPr lang="de-DE" sz="700" dirty="0"/>
              <a:t>            finished = true;</a:t>
            </a:r>
          </a:p>
          <a:p>
            <a:r>
              <a:rPr lang="de-DE" sz="700" dirty="0"/>
              <a:t>        } else {</a:t>
            </a:r>
          </a:p>
          <a:p>
            <a:r>
              <a:rPr lang="de-DE" sz="700" dirty="0"/>
              <a:t>            least_edges = *edge_map.begin();</a:t>
            </a:r>
          </a:p>
          <a:p>
            <a:r>
              <a:rPr lang="de-DE" sz="700" dirty="0"/>
              <a:t>            for (auto &amp;city : edge_map) {</a:t>
            </a:r>
          </a:p>
          <a:p>
            <a:r>
              <a:rPr lang="de-DE" sz="700" dirty="0"/>
              <a:t>                city.second.erase(current_city);</a:t>
            </a:r>
          </a:p>
          <a:p>
            <a:r>
              <a:rPr lang="de-DE" sz="700" dirty="0"/>
              <a:t>                if (least_edges.second.size() &gt; city.second.size()) {</a:t>
            </a:r>
          </a:p>
          <a:p>
            <a:r>
              <a:rPr lang="de-DE" sz="700" dirty="0"/>
              <a:t>                    least_edges = city;</a:t>
            </a:r>
          </a:p>
          <a:p>
            <a:r>
              <a:rPr lang="de-DE" sz="700" dirty="0"/>
              <a:t>                } else if (least_edges.second.size() == city.second.size()) {</a:t>
            </a:r>
          </a:p>
          <a:p>
            <a:r>
              <a:rPr lang="de-DE" sz="700" dirty="0"/>
              <a:t>                    if (rng.random(2) == 0) {</a:t>
            </a:r>
          </a:p>
          <a:p>
            <a:r>
              <a:rPr lang="de-DE" sz="700" dirty="0"/>
              <a:t>                        least_edges = city;</a:t>
            </a:r>
          </a:p>
          <a:p>
            <a:r>
              <a:rPr lang="de-DE" sz="700" dirty="0"/>
              <a:t>                    }</a:t>
            </a:r>
          </a:p>
          <a:p>
            <a:r>
              <a:rPr lang="de-DE" sz="700" dirty="0"/>
              <a:t>                }</a:t>
            </a:r>
          </a:p>
          <a:p>
            <a:r>
              <a:rPr lang="de-DE" sz="700" dirty="0"/>
              <a:t>            }</a:t>
            </a:r>
          </a:p>
          <a:p>
            <a:r>
              <a:rPr lang="de-DE" sz="700" dirty="0"/>
              <a:t>            current_city = least_edges.first;</a:t>
            </a:r>
          </a:p>
          <a:p>
            <a:r>
              <a:rPr lang="de-DE" sz="700" dirty="0"/>
              <a:t>        }</a:t>
            </a:r>
          </a:p>
          <a:p>
            <a:r>
              <a:rPr lang="de-DE" sz="700" dirty="0"/>
              <a:t>    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4 3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Welcher Knoten ist mit welchen Knoten verbunden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6115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464300"/>
            <a:ext cx="5630831" cy="2936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rand(100) 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 = rand(position_a + 1, individual.get_size());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 Anfang lästig am Ende ein Lebensretter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6E-5409-42C3-8720-C9F27C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57" y="3053400"/>
            <a:ext cx="10076388" cy="751199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8040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... .</a:t>
            </a:r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vollständig von TSP lösen und generischer Gestalten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Datensatz mit 59 deutschen Städten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Distanz zwischen den jeweiligen Städten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3794</Words>
  <Application>Microsoft Office PowerPoint</Application>
  <PresentationFormat>Widescreen</PresentationFormat>
  <Paragraphs>506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JetBrains Mono</vt:lpstr>
      <vt:lpstr>Arial</vt:lpstr>
      <vt:lpstr>Calibri</vt:lpstr>
      <vt:lpstr>Wingdings</vt:lpstr>
      <vt:lpstr>Folienmaster für Fachbereiche</vt:lpstr>
      <vt:lpstr>1_Folienmaster für Fachbereiche</vt:lpstr>
      <vt:lpstr>PowerPoint Presentation</vt:lpstr>
      <vt:lpstr>Thematischer Ablauf</vt:lpstr>
      <vt:lpstr>Einführung – Genetische Algorithmen</vt:lpstr>
      <vt:lpstr>Einführung - Travelling Salesman Problem</vt:lpstr>
      <vt:lpstr>Einführung - Ziele</vt:lpstr>
      <vt:lpstr>Konzept - Anforderungsanalyse</vt:lpstr>
      <vt:lpstr>Konzept - Systemmodellierung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Partially-Matches-Crossover</vt:lpstr>
      <vt:lpstr>Realisierung – Order-Crossover</vt:lpstr>
      <vt:lpstr>Realisierung – Cycle-Crossover-One-Cycle</vt:lpstr>
      <vt:lpstr>Realisierung – Cycle-Crossover-All-Cycles</vt:lpstr>
      <vt:lpstr>Realisierung – Edge-Rocombination-Algorithm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Experimente</vt:lpstr>
      <vt:lpstr>Demo</vt:lpstr>
      <vt:lpstr>Retrospective</vt:lpstr>
      <vt:lpstr>Fazit</vt:lpstr>
      <vt:lpstr>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162</cp:revision>
  <dcterms:created xsi:type="dcterms:W3CDTF">2020-12-21T04:06:50Z</dcterms:created>
  <dcterms:modified xsi:type="dcterms:W3CDTF">2021-01-21T14:20:45Z</dcterms:modified>
</cp:coreProperties>
</file>