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35"/>
  </p:notesMasterIdLst>
  <p:handoutMasterIdLst>
    <p:handoutMasterId r:id="rId36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87" r:id="rId16"/>
    <p:sldId id="288" r:id="rId17"/>
    <p:sldId id="291" r:id="rId18"/>
    <p:sldId id="293" r:id="rId19"/>
    <p:sldId id="294" r:id="rId20"/>
    <p:sldId id="295" r:id="rId21"/>
    <p:sldId id="290" r:id="rId22"/>
    <p:sldId id="292" r:id="rId23"/>
    <p:sldId id="276" r:id="rId24"/>
    <p:sldId id="277" r:id="rId25"/>
    <p:sldId id="275" r:id="rId26"/>
    <p:sldId id="278" r:id="rId27"/>
    <p:sldId id="286" r:id="rId28"/>
    <p:sldId id="279" r:id="rId29"/>
    <p:sldId id="280" r:id="rId30"/>
    <p:sldId id="281" r:id="rId31"/>
    <p:sldId id="282" r:id="rId32"/>
    <p:sldId id="283" r:id="rId33"/>
    <p:sldId id="257" r:id="rId34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1"/>
            <p14:sldId id="293"/>
            <p14:sldId id="294"/>
            <p14:sldId id="295"/>
            <p14:sldId id="290"/>
            <p14:sldId id="292"/>
            <p14:sldId id="276"/>
            <p14:sldId id="277"/>
            <p14:sldId id="275"/>
            <p14:sldId id="278"/>
            <p14:sldId id="286"/>
            <p14:sldId id="279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die absolute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relative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Wichtigster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Partially-Matches-Crossover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en-US" sz="1050" dirty="0"/>
              <a:t> </a:t>
            </a:r>
            <a:r>
              <a:rPr lang="en-US" sz="1050" dirty="0" err="1"/>
              <a:t>partially_matched_crossover</a:t>
            </a:r>
            <a:r>
              <a:rPr lang="en-US" sz="1050" dirty="0"/>
              <a:t>(Individual &amp;p1, Individual &amp;p2, Individual &amp;c1, Individual &amp;c2) {</a:t>
            </a:r>
            <a:r>
              <a:rPr lang="de-DE" sz="1050" dirty="0"/>
              <a:t> </a:t>
            </a:r>
          </a:p>
          <a:p>
            <a:pPr lvl="1"/>
            <a:r>
              <a:rPr lang="de-DE" sz="1050" dirty="0"/>
              <a:t>int length = p1.get_size();</a:t>
            </a:r>
          </a:p>
          <a:p>
            <a:pPr lvl="1"/>
            <a:r>
              <a:rPr lang="de-DE" sz="1050" dirty="0"/>
              <a:t>int interval_border_left = rng.random(length - 2) + 1; // inclusive</a:t>
            </a:r>
          </a:p>
          <a:p>
            <a:pPr lvl="1"/>
            <a:r>
              <a:rPr lang="de-DE" sz="1050" dirty="0"/>
              <a:t>int interval_border_right; // exclusive</a:t>
            </a:r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interval_border_right = rng.random(length - interval_border_left) + interval_border_left;</a:t>
            </a:r>
          </a:p>
          <a:p>
            <a:pPr lvl="1"/>
            <a:r>
              <a:rPr lang="de-DE" sz="1050" dirty="0"/>
              <a:t>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de-DE" sz="1050" dirty="0"/>
              <a:t> (interval_border_left == interval_border_right);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i &lt; length; ++i) {</a:t>
            </a:r>
          </a:p>
          <a:p>
            <a:pPr lvl="1"/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(i &lt; interval_border_left || i &gt;= interval_border_right) {</a:t>
            </a:r>
          </a:p>
          <a:p>
            <a:pPr lvl="1"/>
            <a:r>
              <a:rPr lang="de-DE" sz="1050" dirty="0"/>
              <a:t>        c1.update_chromosome(p1.get_chromosome().at(i), i);</a:t>
            </a:r>
          </a:p>
          <a:p>
            <a:pPr lvl="1"/>
            <a:r>
              <a:rPr lang="de-DE" sz="1050" dirty="0"/>
              <a:t>        c2.update_chromosome(p2.get_chromosome().at(i), i);</a:t>
            </a:r>
          </a:p>
          <a:p>
            <a:pPr lvl="1"/>
            <a:r>
              <a:rPr lang="de-DE" sz="1050" dirty="0"/>
              <a:t>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    c1.update_chromosome(p2.get_chromosome().at(i), i);</a:t>
            </a:r>
          </a:p>
          <a:p>
            <a:pPr lvl="1"/>
            <a:r>
              <a:rPr lang="de-DE" sz="1050" dirty="0"/>
              <a:t>        c2.update_chromosome(p1.get_chromosome().at(i), i);</a:t>
            </a:r>
          </a:p>
          <a:p>
            <a:pPr lvl="1"/>
            <a:r>
              <a:rPr lang="de-DE" sz="1050" dirty="0"/>
              <a:t>    }</a:t>
            </a:r>
          </a:p>
          <a:p>
            <a:pPr lvl="1"/>
            <a:r>
              <a:rPr lang="de-DE" sz="1050" dirty="0"/>
              <a:t>}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/>
              <a:t>duplicate_correction_pmx(p1, p2, c1);</a:t>
            </a:r>
          </a:p>
          <a:p>
            <a:pPr lvl="1"/>
            <a:r>
              <a:rPr lang="de-DE" sz="1050" dirty="0"/>
              <a:t>duplicate_correction_pmx(p2, p1, c2);</a:t>
            </a:r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pPr lvl="1"/>
            <a:r>
              <a:rPr lang="de-DE" sz="105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(!fill_empty_cycle_with_tuples(cycle, cycle_start_idx, p1, p2, index_flags)) {</a:t>
            </a:r>
          </a:p>
          <a:p>
            <a:r>
              <a:rPr lang="de-DE" sz="1050" dirty="0"/>
              <a:t>        return false;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531224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Übenehme den dort stehenden Wert in Nachkommen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2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Welcher Wert steht an der aktuellen Position im anderen Elternteil? Die Position dieses Wertes im ersten Elternteil ist die neue Position. Wdh. Schritt 2 bis Startpunkt wieder erreicht.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Fülle Lücken mit den Werten wie sie im anderen Elternteil vorkommen</a:t>
            </a:r>
          </a:p>
        </p:txBody>
      </p:sp>
    </p:spTree>
    <p:extLst>
      <p:ext uri="{BB962C8B-B14F-4D97-AF65-F5344CB8AC3E}">
        <p14:creationId xmlns:p14="http://schemas.microsoft.com/office/powerpoint/2010/main" val="287178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(!fill_empty_cycle_with_tuples(cycle, cycle_start_idx, p1, p2, index_flags)) {</a:t>
            </a:r>
          </a:p>
          <a:p>
            <a:r>
              <a:rPr lang="de-DE" sz="1050" dirty="0"/>
              <a:t>        return false;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531224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2 3 </a:t>
            </a:r>
            <a:r>
              <a:rPr lang="de-DE" dirty="0">
                <a:solidFill>
                  <a:srgbClr val="FF0000"/>
                </a:solidFill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Übenehme den dort stehenden Wert in Nachkommen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2 4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Welcher Wert steht an der aktuellen Position im anderen Elternteil? Die Position dieses Wertes im ersten Elternteil ist die neue Position. Wdh. Schritt 2 bis Startpunkt wieder erreicht.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Fülle Lücken mit den Werten wie sie im anderen Elternteil vorkommen</a:t>
            </a:r>
          </a:p>
        </p:txBody>
      </p:sp>
    </p:spTree>
    <p:extLst>
      <p:ext uri="{BB962C8B-B14F-4D97-AF65-F5344CB8AC3E}">
        <p14:creationId xmlns:p14="http://schemas.microsoft.com/office/powerpoint/2010/main" val="238504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(!fill_empty_cycle_with_tuples(cycle, cycle_start_idx, p1, p2, index_flags)) {</a:t>
            </a:r>
          </a:p>
          <a:p>
            <a:r>
              <a:rPr lang="de-DE" sz="1050" dirty="0"/>
              <a:t>        return false;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531224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de-DE" dirty="0"/>
              <a:t>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Übenehme den dort stehenden Wert in Nachkommen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2 4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Welcher Wert steht an der aktuellen Position im anderen Elternteil? Die Position dieses Wertes im ersten Elternteil ist die neue Position. Wdh. Schritt 2 bis Startpunkt wieder erreicht.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2 4 X X X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Fülle Lücken mit den Werten wie sie im anderen Elternteil vorkommen</a:t>
            </a:r>
          </a:p>
          <a:p>
            <a:pPr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37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(!fill_empty_cycle_with_tuples(cycle, cycle_start_idx, p1, p2, index_flags)) {</a:t>
            </a:r>
          </a:p>
          <a:p>
            <a:r>
              <a:rPr lang="de-DE" sz="1050" dirty="0"/>
              <a:t>        return false;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6678968" y="104934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 und finde Cycle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1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Kopiere die Werte des Cycles aus p1 zu c2 und aus p2 zu c1. Kopiere die Lücken von p1 zu c1 und p2 zu c2.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50711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3ABA4E-72AD-4EDE-AAE8-E7AFC91596BA}"/>
              </a:ext>
            </a:extLst>
          </p:cNvPr>
          <p:cNvSpPr txBox="1">
            <a:spLocks/>
          </p:cNvSpPr>
          <p:nvPr/>
        </p:nvSpPr>
        <p:spPr bwMode="auto">
          <a:xfrm>
            <a:off x="6436311" y="1325880"/>
            <a:ext cx="5575175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Anders als bei One-Cycle wird nun der Startpunkt nicht zufällig gewählt. Es werden alle Cycles gefunden. Beginnt wird mit dem Cycle an Index 0. 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</a:t>
            </a:r>
            <a:r>
              <a:rPr lang="de-DE" dirty="0">
                <a:highlight>
                  <a:srgbClr val="00FF00"/>
                </a:highlight>
              </a:rPr>
              <a:t>1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</a:t>
            </a:r>
            <a:r>
              <a:rPr lang="de-DE" dirty="0">
                <a:highlight>
                  <a:srgbClr val="00FF00"/>
                </a:highlight>
              </a:rPr>
              <a:t>5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Durchlaufe die i Cycles: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gerade: Werte des Cycles i aus p1 zu c1 kopieren und von p2 zu c 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ungerade: Werte des Cycles i aus p1 zu c2 kopieren und von p2 zu c1.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 </a:t>
            </a:r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131901"/>
            <a:ext cx="563083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rand() % 100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rand() % 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de-DE" altLang="de-DE" sz="1200" dirty="0"/>
              <a:t>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    position_b = rand() % (individual.get_size() - position_a) + position_a;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}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de-DE" altLang="de-DE" sz="1200" dirty="0"/>
              <a:t> (position_a == position_b);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Anfang lästig am Ende ein Lebensretter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4523</Words>
  <Application>Microsoft Office PowerPoint</Application>
  <PresentationFormat>Widescreen</PresentationFormat>
  <Paragraphs>572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Wingdings</vt:lpstr>
      <vt:lpstr>JetBrains Mono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Partially-Matches-Crossover</vt:lpstr>
      <vt:lpstr>Realisierung – Order-Crossover</vt:lpstr>
      <vt:lpstr>Realisierung – Cycle-Crossover-One-Cycle</vt:lpstr>
      <vt:lpstr>Realisierung – Cycle-Crossover-One-Cycle</vt:lpstr>
      <vt:lpstr>Realisierung – Cycle-Crossover-One-Cycle</vt:lpstr>
      <vt:lpstr>Realisierung – Cycle-Crossover-One-Cycle</vt:lpstr>
      <vt:lpstr>Realisierung – Cycle-Crossover-All-Cycles</vt:lpstr>
      <vt:lpstr>Realisierung – Edge-Rocombination-Algorithm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Experimente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156</cp:revision>
  <dcterms:created xsi:type="dcterms:W3CDTF">2020-12-21T04:06:50Z</dcterms:created>
  <dcterms:modified xsi:type="dcterms:W3CDTF">2021-01-21T08:18:06Z</dcterms:modified>
</cp:coreProperties>
</file>