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21"/>
  </p:notesMasterIdLst>
  <p:handoutMasterIdLst>
    <p:handoutMasterId r:id="rId22"/>
  </p:handoutMasterIdLst>
  <p:sldIdLst>
    <p:sldId id="306" r:id="rId3"/>
    <p:sldId id="314" r:id="rId4"/>
    <p:sldId id="319" r:id="rId5"/>
    <p:sldId id="334" r:id="rId6"/>
    <p:sldId id="321" r:id="rId7"/>
    <p:sldId id="302" r:id="rId8"/>
    <p:sldId id="325" r:id="rId9"/>
    <p:sldId id="324" r:id="rId10"/>
    <p:sldId id="336" r:id="rId11"/>
    <p:sldId id="344" r:id="rId12"/>
    <p:sldId id="335" r:id="rId13"/>
    <p:sldId id="337" r:id="rId14"/>
    <p:sldId id="338" r:id="rId15"/>
    <p:sldId id="339" r:id="rId16"/>
    <p:sldId id="340" r:id="rId17"/>
    <p:sldId id="342" r:id="rId18"/>
    <p:sldId id="346" r:id="rId19"/>
    <p:sldId id="345" r:id="rId20"/>
  </p:sldIdLst>
  <p:sldSz cx="9144000" cy="6858000" type="screen4x3"/>
  <p:notesSz cx="6669088"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C3E5"/>
    <a:srgbClr val="106AB6"/>
    <a:srgbClr val="1B4282"/>
    <a:srgbClr val="BE1B7A"/>
    <a:srgbClr val="A4C3E3"/>
    <a:srgbClr val="3A3B3B"/>
    <a:srgbClr val="1D4283"/>
    <a:srgbClr val="012F88"/>
    <a:srgbClr val="679DD4"/>
    <a:srgbClr val="AE25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15" autoAdjust="0"/>
    <p:restoredTop sz="95735"/>
  </p:normalViewPr>
  <p:slideViewPr>
    <p:cSldViewPr snapToObjects="1">
      <p:cViewPr varScale="1">
        <p:scale>
          <a:sx n="114" d="100"/>
          <a:sy n="114" d="100"/>
        </p:scale>
        <p:origin x="1026" y="12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371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78250" y="0"/>
            <a:ext cx="2889250" cy="493713"/>
          </a:xfrm>
          <a:prstGeom prst="rect">
            <a:avLst/>
          </a:prstGeom>
        </p:spPr>
        <p:txBody>
          <a:bodyPr vert="horz" lIns="91440" tIns="45720" rIns="91440" bIns="45720" rtlCol="0"/>
          <a:lstStyle>
            <a:lvl1pPr algn="r">
              <a:defRPr sz="1200"/>
            </a:lvl1pPr>
          </a:lstStyle>
          <a:p>
            <a:fld id="{33DB01E1-0A4A-4FC5-A3DA-6E3C68387C29}" type="datetimeFigureOut">
              <a:rPr lang="en-GB" smtClean="0"/>
              <a:t>15/11/2022</a:t>
            </a:fld>
            <a:endParaRPr lang="en-GB"/>
          </a:p>
        </p:txBody>
      </p:sp>
      <p:sp>
        <p:nvSpPr>
          <p:cNvPr id="4" name="Footer Placeholder 3"/>
          <p:cNvSpPr>
            <a:spLocks noGrp="1"/>
          </p:cNvSpPr>
          <p:nvPr>
            <p:ph type="ftr" sz="quarter" idx="2"/>
          </p:nvPr>
        </p:nvSpPr>
        <p:spPr>
          <a:xfrm>
            <a:off x="0" y="9377363"/>
            <a:ext cx="2889250" cy="493712"/>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78250" y="9377363"/>
            <a:ext cx="2889250" cy="493712"/>
          </a:xfrm>
          <a:prstGeom prst="rect">
            <a:avLst/>
          </a:prstGeom>
        </p:spPr>
        <p:txBody>
          <a:bodyPr vert="horz" lIns="91440" tIns="45720" rIns="91440" bIns="45720" rtlCol="0" anchor="b"/>
          <a:lstStyle>
            <a:lvl1pPr algn="r">
              <a:defRPr sz="1200"/>
            </a:lvl1pPr>
          </a:lstStyle>
          <a:p>
            <a:fld id="{80F92965-F2FD-409D-BAD1-96144895D8D1}" type="slidenum">
              <a:rPr lang="en-GB" smtClean="0"/>
              <a:t>‹#›</a:t>
            </a:fld>
            <a:endParaRPr lang="en-GB"/>
          </a:p>
        </p:txBody>
      </p:sp>
    </p:spTree>
    <p:extLst>
      <p:ext uri="{BB962C8B-B14F-4D97-AF65-F5344CB8AC3E}">
        <p14:creationId xmlns:p14="http://schemas.microsoft.com/office/powerpoint/2010/main" val="10906932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3633"/>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777607" y="0"/>
            <a:ext cx="2889938" cy="493633"/>
          </a:xfrm>
          <a:prstGeom prst="rect">
            <a:avLst/>
          </a:prstGeom>
        </p:spPr>
        <p:txBody>
          <a:bodyPr vert="horz" lIns="91440" tIns="45720" rIns="91440" bIns="45720" rtlCol="0"/>
          <a:lstStyle>
            <a:lvl1pPr algn="r">
              <a:defRPr sz="1200"/>
            </a:lvl1pPr>
          </a:lstStyle>
          <a:p>
            <a:fld id="{E329243E-A0C1-4C5D-9F61-50F384EA99C7}" type="datetimeFigureOut">
              <a:rPr lang="en-GB" smtClean="0"/>
              <a:t>15/11/2022</a:t>
            </a:fld>
            <a:endParaRPr lang="en-GB" dirty="0"/>
          </a:p>
        </p:txBody>
      </p:sp>
      <p:sp>
        <p:nvSpPr>
          <p:cNvPr id="4" name="Slide Image Placeholder 3"/>
          <p:cNvSpPr>
            <a:spLocks noGrp="1" noRot="1" noChangeAspect="1"/>
          </p:cNvSpPr>
          <p:nvPr>
            <p:ph type="sldImg" idx="2"/>
          </p:nvPr>
        </p:nvSpPr>
        <p:spPr>
          <a:xfrm>
            <a:off x="866775" y="739775"/>
            <a:ext cx="4935538" cy="3703638"/>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66909" y="4689515"/>
            <a:ext cx="5335270" cy="444269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6"/>
            <a:ext cx="2889938" cy="493633"/>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777607" y="9377316"/>
            <a:ext cx="2889938" cy="493633"/>
          </a:xfrm>
          <a:prstGeom prst="rect">
            <a:avLst/>
          </a:prstGeom>
        </p:spPr>
        <p:txBody>
          <a:bodyPr vert="horz" lIns="91440" tIns="45720" rIns="91440" bIns="45720" rtlCol="0" anchor="b"/>
          <a:lstStyle>
            <a:lvl1pPr algn="r">
              <a:defRPr sz="1200"/>
            </a:lvl1pPr>
          </a:lstStyle>
          <a:p>
            <a:fld id="{5913BCC2-F3BD-477F-9171-97C356BC4286}" type="slidenum">
              <a:rPr lang="en-GB" smtClean="0"/>
              <a:t>‹#›</a:t>
            </a:fld>
            <a:endParaRPr lang="en-GB" dirty="0"/>
          </a:p>
        </p:txBody>
      </p:sp>
    </p:spTree>
    <p:extLst>
      <p:ext uri="{BB962C8B-B14F-4D97-AF65-F5344CB8AC3E}">
        <p14:creationId xmlns:p14="http://schemas.microsoft.com/office/powerpoint/2010/main" val="160805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will be time to ask questions as we go</a:t>
            </a:r>
          </a:p>
          <a:p>
            <a:r>
              <a:rPr lang="en-GB" dirty="0"/>
              <a:t>I’ll be watching the chat to key an eye in question</a:t>
            </a:r>
          </a:p>
        </p:txBody>
      </p:sp>
      <p:sp>
        <p:nvSpPr>
          <p:cNvPr id="4" name="Slide Number Placeholder 3"/>
          <p:cNvSpPr>
            <a:spLocks noGrp="1"/>
          </p:cNvSpPr>
          <p:nvPr>
            <p:ph type="sldNum" sz="quarter" idx="10"/>
          </p:nvPr>
        </p:nvSpPr>
        <p:spPr/>
        <p:txBody>
          <a:bodyPr/>
          <a:lstStyle/>
          <a:p>
            <a:fld id="{4ADFC393-51BE-4BCF-BAFC-E107520FC65C}" type="slidenum">
              <a:rPr lang="en-GB" smtClean="0"/>
              <a:t>4</a:t>
            </a:fld>
            <a:endParaRPr lang="en-GB"/>
          </a:p>
        </p:txBody>
      </p:sp>
    </p:spTree>
    <p:extLst>
      <p:ext uri="{BB962C8B-B14F-4D97-AF65-F5344CB8AC3E}">
        <p14:creationId xmlns:p14="http://schemas.microsoft.com/office/powerpoint/2010/main" val="3605156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4ADFC393-51BE-4BCF-BAFC-E107520FC65C}" type="slidenum">
              <a:rPr lang="en-GB" smtClean="0"/>
              <a:t>13</a:t>
            </a:fld>
            <a:endParaRPr lang="en-GB"/>
          </a:p>
        </p:txBody>
      </p:sp>
    </p:spTree>
    <p:extLst>
      <p:ext uri="{BB962C8B-B14F-4D97-AF65-F5344CB8AC3E}">
        <p14:creationId xmlns:p14="http://schemas.microsoft.com/office/powerpoint/2010/main" val="4000230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4ADFC393-51BE-4BCF-BAFC-E107520FC65C}" type="slidenum">
              <a:rPr lang="en-GB" smtClean="0"/>
              <a:t>14</a:t>
            </a:fld>
            <a:endParaRPr lang="en-GB"/>
          </a:p>
        </p:txBody>
      </p:sp>
    </p:spTree>
    <p:extLst>
      <p:ext uri="{BB962C8B-B14F-4D97-AF65-F5344CB8AC3E}">
        <p14:creationId xmlns:p14="http://schemas.microsoft.com/office/powerpoint/2010/main" val="3024924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4ADFC393-51BE-4BCF-BAFC-E107520FC65C}" type="slidenum">
              <a:rPr lang="en-GB" smtClean="0"/>
              <a:t>15</a:t>
            </a:fld>
            <a:endParaRPr lang="en-GB"/>
          </a:p>
        </p:txBody>
      </p:sp>
    </p:spTree>
    <p:extLst>
      <p:ext uri="{BB962C8B-B14F-4D97-AF65-F5344CB8AC3E}">
        <p14:creationId xmlns:p14="http://schemas.microsoft.com/office/powerpoint/2010/main" val="2904250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4ADFC393-51BE-4BCF-BAFC-E107520FC65C}" type="slidenum">
              <a:rPr lang="en-GB" smtClean="0"/>
              <a:t>16</a:t>
            </a:fld>
            <a:endParaRPr lang="en-GB"/>
          </a:p>
        </p:txBody>
      </p:sp>
    </p:spTree>
    <p:extLst>
      <p:ext uri="{BB962C8B-B14F-4D97-AF65-F5344CB8AC3E}">
        <p14:creationId xmlns:p14="http://schemas.microsoft.com/office/powerpoint/2010/main" val="3561991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4ADFC393-51BE-4BCF-BAFC-E107520FC65C}" type="slidenum">
              <a:rPr lang="en-GB" smtClean="0"/>
              <a:t>18</a:t>
            </a:fld>
            <a:endParaRPr lang="en-GB"/>
          </a:p>
        </p:txBody>
      </p:sp>
    </p:spTree>
    <p:extLst>
      <p:ext uri="{BB962C8B-B14F-4D97-AF65-F5344CB8AC3E}">
        <p14:creationId xmlns:p14="http://schemas.microsoft.com/office/powerpoint/2010/main" val="16804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Astonishingly, only around 20% of a person’s health outcomes are attributable to their ability to access good quality health care. The other 80% are made up of ‘social determinants of health’. These include health related behaviours, socio-economic factors, and environmental factors, and they all play a part in the chances of someone living a long, happy and healthy life.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PHM aims to deliver the NHS Long Term Plan’s goal to move from delivering care that mainly responds when someone becomes unwell to a system of targeted early intervention and prevention</a:t>
            </a:r>
            <a:endParaRPr lang="en-GB" dirty="0"/>
          </a:p>
        </p:txBody>
      </p:sp>
      <p:sp>
        <p:nvSpPr>
          <p:cNvPr id="4" name="Slide Number Placeholder 3"/>
          <p:cNvSpPr>
            <a:spLocks noGrp="1"/>
          </p:cNvSpPr>
          <p:nvPr>
            <p:ph type="sldNum" sz="quarter" idx="10"/>
          </p:nvPr>
        </p:nvSpPr>
        <p:spPr/>
        <p:txBody>
          <a:bodyPr/>
          <a:lstStyle/>
          <a:p>
            <a:fld id="{4ADFC393-51BE-4BCF-BAFC-E107520FC65C}" type="slidenum">
              <a:rPr lang="en-GB" smtClean="0"/>
              <a:t>5</a:t>
            </a:fld>
            <a:endParaRPr lang="en-GB"/>
          </a:p>
        </p:txBody>
      </p:sp>
    </p:spTree>
    <p:extLst>
      <p:ext uri="{BB962C8B-B14F-4D97-AF65-F5344CB8AC3E}">
        <p14:creationId xmlns:p14="http://schemas.microsoft.com/office/powerpoint/2010/main" val="2695299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Change in approach </a:t>
            </a:r>
          </a:p>
          <a:p>
            <a:endParaRPr lang="en-GB" dirty="0"/>
          </a:p>
          <a:p>
            <a:r>
              <a:rPr lang="en-GB" dirty="0"/>
              <a:t>In our</a:t>
            </a:r>
            <a:r>
              <a:rPr lang="en-GB" baseline="0" dirty="0"/>
              <a:t> system we now have record level linked data  for our entire population, including demographic information, primary and secondary care and community – and I know linked data is a high priority for many systems</a:t>
            </a:r>
          </a:p>
          <a:p>
            <a:endParaRPr lang="en-GB" baseline="0" dirty="0"/>
          </a:p>
          <a:p>
            <a:r>
              <a:rPr lang="en-GB" baseline="0" dirty="0"/>
              <a:t>Focus on tackling health inequalities and challenges presented by COVID means there is a growing awareness of the value of population level analysis.</a:t>
            </a:r>
          </a:p>
          <a:p>
            <a:endParaRPr lang="en-GB" baseline="0" dirty="0"/>
          </a:p>
          <a:p>
            <a:r>
              <a:rPr lang="en-GB" baseline="0" dirty="0"/>
              <a:t>Whilst this is a relatively new area of analysis that moves us away from routine reporting there is enthusiasm to learn new techniques and approaches to analysing population level data</a:t>
            </a:r>
          </a:p>
          <a:p>
            <a:endParaRPr lang="en-GB" baseline="0" dirty="0"/>
          </a:p>
          <a:p>
            <a:r>
              <a:rPr lang="en-GB" baseline="0" dirty="0"/>
              <a:t>One of the values of having an easy to use tool is that it can be easily interrogated to produced graphical summaries to help structure and drive discussions </a:t>
            </a:r>
          </a:p>
        </p:txBody>
      </p:sp>
      <p:sp>
        <p:nvSpPr>
          <p:cNvPr id="4" name="Slide Number Placeholder 3"/>
          <p:cNvSpPr>
            <a:spLocks noGrp="1"/>
          </p:cNvSpPr>
          <p:nvPr>
            <p:ph type="sldNum" sz="quarter" idx="10"/>
          </p:nvPr>
        </p:nvSpPr>
        <p:spPr/>
        <p:txBody>
          <a:bodyPr/>
          <a:lstStyle/>
          <a:p>
            <a:fld id="{4ADFC393-51BE-4BCF-BAFC-E107520FC65C}" type="slidenum">
              <a:rPr lang="en-GB" smtClean="0"/>
              <a:t>6</a:t>
            </a:fld>
            <a:endParaRPr lang="en-GB"/>
          </a:p>
        </p:txBody>
      </p:sp>
    </p:spTree>
    <p:extLst>
      <p:ext uri="{BB962C8B-B14F-4D97-AF65-F5344CB8AC3E}">
        <p14:creationId xmlns:p14="http://schemas.microsoft.com/office/powerpoint/2010/main" val="2837606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One of the values of having an easy to use tool is that it can be easily interrogated to produced graphical summaries to help structure and drive discussions </a:t>
            </a:r>
          </a:p>
          <a:p>
            <a:endParaRPr lang="en-GB" baseline="0" dirty="0"/>
          </a:p>
          <a:p>
            <a:r>
              <a:rPr lang="en-GB" baseline="0" dirty="0"/>
              <a:t>Difficulty walking the line between flexibility and user friendliness</a:t>
            </a:r>
          </a:p>
        </p:txBody>
      </p:sp>
      <p:sp>
        <p:nvSpPr>
          <p:cNvPr id="4" name="Slide Number Placeholder 3"/>
          <p:cNvSpPr>
            <a:spLocks noGrp="1"/>
          </p:cNvSpPr>
          <p:nvPr>
            <p:ph type="sldNum" sz="quarter" idx="10"/>
          </p:nvPr>
        </p:nvSpPr>
        <p:spPr/>
        <p:txBody>
          <a:bodyPr/>
          <a:lstStyle/>
          <a:p>
            <a:fld id="{4ADFC393-51BE-4BCF-BAFC-E107520FC65C}" type="slidenum">
              <a:rPr lang="en-GB" smtClean="0"/>
              <a:t>7</a:t>
            </a:fld>
            <a:endParaRPr lang="en-GB"/>
          </a:p>
        </p:txBody>
      </p:sp>
    </p:spTree>
    <p:extLst>
      <p:ext uri="{BB962C8B-B14F-4D97-AF65-F5344CB8AC3E}">
        <p14:creationId xmlns:p14="http://schemas.microsoft.com/office/powerpoint/2010/main" val="2837606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4ADFC393-51BE-4BCF-BAFC-E107520FC65C}" type="slidenum">
              <a:rPr lang="en-GB" smtClean="0"/>
              <a:t>8</a:t>
            </a:fld>
            <a:endParaRPr lang="en-GB"/>
          </a:p>
        </p:txBody>
      </p:sp>
    </p:spTree>
    <p:extLst>
      <p:ext uri="{BB962C8B-B14F-4D97-AF65-F5344CB8AC3E}">
        <p14:creationId xmlns:p14="http://schemas.microsoft.com/office/powerpoint/2010/main" val="2837606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will be time to ask questions as we go</a:t>
            </a:r>
          </a:p>
          <a:p>
            <a:r>
              <a:rPr lang="en-GB" dirty="0"/>
              <a:t>I’ll be watching the chat to key an eye in question</a:t>
            </a:r>
          </a:p>
        </p:txBody>
      </p:sp>
      <p:sp>
        <p:nvSpPr>
          <p:cNvPr id="4" name="Slide Number Placeholder 3"/>
          <p:cNvSpPr>
            <a:spLocks noGrp="1"/>
          </p:cNvSpPr>
          <p:nvPr>
            <p:ph type="sldNum" sz="quarter" idx="10"/>
          </p:nvPr>
        </p:nvSpPr>
        <p:spPr/>
        <p:txBody>
          <a:bodyPr/>
          <a:lstStyle/>
          <a:p>
            <a:fld id="{4ADFC393-51BE-4BCF-BAFC-E107520FC65C}" type="slidenum">
              <a:rPr lang="en-GB" smtClean="0"/>
              <a:t>9</a:t>
            </a:fld>
            <a:endParaRPr lang="en-GB"/>
          </a:p>
        </p:txBody>
      </p:sp>
    </p:spTree>
    <p:extLst>
      <p:ext uri="{BB962C8B-B14F-4D97-AF65-F5344CB8AC3E}">
        <p14:creationId xmlns:p14="http://schemas.microsoft.com/office/powerpoint/2010/main" val="659819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4ADFC393-51BE-4BCF-BAFC-E107520FC65C}" type="slidenum">
              <a:rPr lang="en-GB" smtClean="0"/>
              <a:t>10</a:t>
            </a:fld>
            <a:endParaRPr lang="en-GB"/>
          </a:p>
        </p:txBody>
      </p:sp>
    </p:spTree>
    <p:extLst>
      <p:ext uri="{BB962C8B-B14F-4D97-AF65-F5344CB8AC3E}">
        <p14:creationId xmlns:p14="http://schemas.microsoft.com/office/powerpoint/2010/main" val="1548154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4ADFC393-51BE-4BCF-BAFC-E107520FC65C}" type="slidenum">
              <a:rPr lang="en-GB" smtClean="0"/>
              <a:t>11</a:t>
            </a:fld>
            <a:endParaRPr lang="en-GB"/>
          </a:p>
        </p:txBody>
      </p:sp>
    </p:spTree>
    <p:extLst>
      <p:ext uri="{BB962C8B-B14F-4D97-AF65-F5344CB8AC3E}">
        <p14:creationId xmlns:p14="http://schemas.microsoft.com/office/powerpoint/2010/main" val="3198636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4ADFC393-51BE-4BCF-BAFC-E107520FC65C}" type="slidenum">
              <a:rPr lang="en-GB" smtClean="0"/>
              <a:t>12</a:t>
            </a:fld>
            <a:endParaRPr lang="en-GB"/>
          </a:p>
        </p:txBody>
      </p:sp>
    </p:spTree>
    <p:extLst>
      <p:ext uri="{BB962C8B-B14F-4D97-AF65-F5344CB8AC3E}">
        <p14:creationId xmlns:p14="http://schemas.microsoft.com/office/powerpoint/2010/main" val="250266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hit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0000" y="3619624"/>
            <a:ext cx="7794000" cy="384721"/>
          </a:xfrm>
        </p:spPr>
        <p:txBody>
          <a:bodyPr>
            <a:spAutoFit/>
          </a:bodyPr>
          <a:lstStyle>
            <a:lvl1pPr marL="0" indent="0" algn="l">
              <a:buNone/>
              <a:defRPr sz="25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8" name="Title 7"/>
          <p:cNvSpPr>
            <a:spLocks noGrp="1"/>
          </p:cNvSpPr>
          <p:nvPr>
            <p:ph type="title"/>
          </p:nvPr>
        </p:nvSpPr>
        <p:spPr>
          <a:xfrm>
            <a:off x="540000" y="1957726"/>
            <a:ext cx="7794000" cy="1477328"/>
          </a:xfrm>
        </p:spPr>
        <p:txBody>
          <a:bodyPr anchor="t" anchorCtr="0"/>
          <a:lstStyle>
            <a:lvl1pPr>
              <a:lnSpc>
                <a:spcPct val="95000"/>
              </a:lnSpc>
              <a:defRPr sz="4950">
                <a:solidFill>
                  <a:schemeClr val="accent3"/>
                </a:solidFill>
              </a:defRPr>
            </a:lvl1pPr>
          </a:lstStyle>
          <a:p>
            <a:r>
              <a:rPr lang="en-US"/>
              <a:t>Click to edit Master title style</a:t>
            </a:r>
            <a:endParaRPr lang="en-GB" dirty="0"/>
          </a:p>
        </p:txBody>
      </p:sp>
      <p:sp>
        <p:nvSpPr>
          <p:cNvPr id="10" name="Text Placeholder 9"/>
          <p:cNvSpPr>
            <a:spLocks noGrp="1"/>
          </p:cNvSpPr>
          <p:nvPr>
            <p:ph type="body" sz="quarter" idx="13"/>
          </p:nvPr>
        </p:nvSpPr>
        <p:spPr>
          <a:xfrm>
            <a:off x="540000" y="6433682"/>
            <a:ext cx="5832000" cy="179408"/>
          </a:xfrm>
        </p:spPr>
        <p:txBody>
          <a:bodyPr wrap="square" anchor="b" anchorCtr="0">
            <a:spAutoFit/>
          </a:bodyPr>
          <a:lstStyle>
            <a:lvl1pPr>
              <a:lnSpc>
                <a:spcPct val="106000"/>
              </a:lnSpc>
              <a:defRPr sz="1100">
                <a:solidFill>
                  <a:schemeClr val="tx1"/>
                </a:solidFill>
              </a:defRPr>
            </a:lvl1pPr>
          </a:lstStyle>
          <a:p>
            <a:pPr lvl="0"/>
            <a:r>
              <a:rPr lang="en-US"/>
              <a:t>Edit Master text styles</a:t>
            </a:r>
          </a:p>
        </p:txBody>
      </p:sp>
      <p:pic>
        <p:nvPicPr>
          <p:cNvPr id="6" name="Picture 5" descr="A picture containing text&#10;&#10;Description automatically generated">
            <a:extLst>
              <a:ext uri="{FF2B5EF4-FFF2-40B4-BE49-F238E27FC236}">
                <a16:creationId xmlns:a16="http://schemas.microsoft.com/office/drawing/2014/main" id="{084649E0-2276-4FA9-9FC9-DED476AC32E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96136" y="244910"/>
            <a:ext cx="3119766" cy="1035668"/>
          </a:xfrm>
          <a:prstGeom prst="rect">
            <a:avLst/>
          </a:prstGeom>
        </p:spPr>
      </p:pic>
    </p:spTree>
    <p:extLst>
      <p:ext uri="{BB962C8B-B14F-4D97-AF65-F5344CB8AC3E}">
        <p14:creationId xmlns:p14="http://schemas.microsoft.com/office/powerpoint/2010/main" val="374557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2000" y="315785"/>
            <a:ext cx="7202951" cy="1213259"/>
          </a:xfrm>
        </p:spPr>
        <p:txBody>
          <a:bodyPr/>
          <a:lstStyle/>
          <a:p>
            <a:r>
              <a:rPr lang="en-US"/>
              <a:t>Click to edit Master title style</a:t>
            </a:r>
            <a:endParaRPr lang="en-US" dirty="0"/>
          </a:p>
        </p:txBody>
      </p:sp>
      <p:sp>
        <p:nvSpPr>
          <p:cNvPr id="3" name="Content Placeholder 2"/>
          <p:cNvSpPr>
            <a:spLocks noGrp="1"/>
          </p:cNvSpPr>
          <p:nvPr>
            <p:ph idx="1"/>
          </p:nvPr>
        </p:nvSpPr>
        <p:spPr>
          <a:xfrm>
            <a:off x="432000" y="1787619"/>
            <a:ext cx="8078248" cy="43967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432000" y="6403021"/>
            <a:ext cx="638264" cy="328040"/>
          </a:xfrm>
        </p:spPr>
        <p:txBody>
          <a:bodyPr/>
          <a:lstStyle/>
          <a:p>
            <a:fld id="{926DE4B7-B73B-4769-985F-B4B11BDEA247}" type="slidenum">
              <a:rPr lang="en-GB" smtClean="0">
                <a:solidFill>
                  <a:srgbClr val="009F98"/>
                </a:solidFill>
              </a:rPr>
              <a:pPr/>
              <a:t>‹#›</a:t>
            </a:fld>
            <a:endParaRPr lang="en-GB" dirty="0">
              <a:solidFill>
                <a:srgbClr val="009F98"/>
              </a:solidFill>
            </a:endParaRPr>
          </a:p>
        </p:txBody>
      </p:sp>
      <p:pic>
        <p:nvPicPr>
          <p:cNvPr id="7" name="Picture 6" descr="A picture containing clipart&#10;&#10;Description automatically generated">
            <a:extLst>
              <a:ext uri="{FF2B5EF4-FFF2-40B4-BE49-F238E27FC236}">
                <a16:creationId xmlns:a16="http://schemas.microsoft.com/office/drawing/2014/main" id="{EF7B7EC5-0B91-4C3B-BD39-EFFB2B84E63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78258" y="315785"/>
            <a:ext cx="937262" cy="376429"/>
          </a:xfrm>
          <a:prstGeom prst="rect">
            <a:avLst/>
          </a:prstGeom>
        </p:spPr>
      </p:pic>
      <p:pic>
        <p:nvPicPr>
          <p:cNvPr id="8" name="Picture 7" descr="A picture containing object&#10;&#10;Description automatically generated">
            <a:extLst>
              <a:ext uri="{FF2B5EF4-FFF2-40B4-BE49-F238E27FC236}">
                <a16:creationId xmlns:a16="http://schemas.microsoft.com/office/drawing/2014/main" id="{81BF6F3D-379F-4435-8ACF-11069C5025F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62561" y="6442909"/>
            <a:ext cx="1552959" cy="121920"/>
          </a:xfrm>
          <a:prstGeom prst="rect">
            <a:avLst/>
          </a:prstGeom>
        </p:spPr>
      </p:pic>
    </p:spTree>
    <p:extLst>
      <p:ext uri="{BB962C8B-B14F-4D97-AF65-F5344CB8AC3E}">
        <p14:creationId xmlns:p14="http://schemas.microsoft.com/office/powerpoint/2010/main" val="3605634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Content A">
    <p:spTree>
      <p:nvGrpSpPr>
        <p:cNvPr id="1" name=""/>
        <p:cNvGrpSpPr/>
        <p:nvPr/>
      </p:nvGrpSpPr>
      <p:grpSpPr>
        <a:xfrm>
          <a:off x="0" y="0"/>
          <a:ext cx="0" cy="0"/>
          <a:chOff x="0" y="0"/>
          <a:chExt cx="0" cy="0"/>
        </a:xfrm>
      </p:grpSpPr>
      <p:sp>
        <p:nvSpPr>
          <p:cNvPr id="2" name="Title 1"/>
          <p:cNvSpPr>
            <a:spLocks noGrp="1"/>
          </p:cNvSpPr>
          <p:nvPr>
            <p:ph type="title"/>
          </p:nvPr>
        </p:nvSpPr>
        <p:spPr>
          <a:xfrm>
            <a:off x="432000" y="504001"/>
            <a:ext cx="7202951" cy="738646"/>
          </a:xfrm>
        </p:spPr>
        <p:txBody>
          <a:body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926DE4B7-B73B-4769-985F-B4B11BDEA247}" type="slidenum">
              <a:rPr lang="en-GB" smtClean="0">
                <a:solidFill>
                  <a:srgbClr val="009F98"/>
                </a:solidFill>
              </a:rPr>
              <a:pPr/>
              <a:t>‹#›</a:t>
            </a:fld>
            <a:endParaRPr lang="en-GB" dirty="0">
              <a:solidFill>
                <a:srgbClr val="009F98"/>
              </a:solidFill>
            </a:endParaRPr>
          </a:p>
        </p:txBody>
      </p:sp>
      <p:pic>
        <p:nvPicPr>
          <p:cNvPr id="7" name="Picture 6" descr="A picture containing clipart&#10;&#10;Description automatically generated">
            <a:extLst>
              <a:ext uri="{FF2B5EF4-FFF2-40B4-BE49-F238E27FC236}">
                <a16:creationId xmlns:a16="http://schemas.microsoft.com/office/drawing/2014/main" id="{EF7B7EC5-0B91-4C3B-BD39-EFFB2B84E63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69636" y="461672"/>
            <a:ext cx="937262" cy="376429"/>
          </a:xfrm>
          <a:prstGeom prst="rect">
            <a:avLst/>
          </a:prstGeom>
        </p:spPr>
      </p:pic>
      <p:sp>
        <p:nvSpPr>
          <p:cNvPr id="5" name="Text Placeholder 4">
            <a:extLst>
              <a:ext uri="{FF2B5EF4-FFF2-40B4-BE49-F238E27FC236}">
                <a16:creationId xmlns:a16="http://schemas.microsoft.com/office/drawing/2014/main" id="{CCE8239E-CCA4-41C9-A846-B333629E8424}"/>
              </a:ext>
            </a:extLst>
          </p:cNvPr>
          <p:cNvSpPr>
            <a:spLocks noGrp="1"/>
          </p:cNvSpPr>
          <p:nvPr>
            <p:ph type="body" sz="quarter" idx="13"/>
          </p:nvPr>
        </p:nvSpPr>
        <p:spPr>
          <a:xfrm>
            <a:off x="1852369" y="1382835"/>
            <a:ext cx="5169754" cy="1044575"/>
          </a:xfrm>
        </p:spPr>
        <p:txBody>
          <a:bodyPr/>
          <a:lstStyle>
            <a:lvl1pPr>
              <a:lnSpc>
                <a:spcPts val="2400"/>
              </a:lnSpc>
              <a:spcAft>
                <a:spcPts val="800"/>
              </a:spcAft>
              <a:defRPr sz="2000" b="1">
                <a:solidFill>
                  <a:schemeClr val="accent3"/>
                </a:solidFill>
              </a:defRPr>
            </a:lvl1pPr>
            <a:lvl2pPr marL="0" indent="0">
              <a:spcAft>
                <a:spcPts val="0"/>
              </a:spcAft>
              <a:buNone/>
              <a:defRPr/>
            </a:lvl2pPr>
            <a:lvl3pPr marL="122400" indent="0">
              <a:buNone/>
              <a:defRPr/>
            </a:lvl3pPr>
          </a:lstStyle>
          <a:p>
            <a:pPr lvl="0"/>
            <a:r>
              <a:rPr lang="en-US"/>
              <a:t>Click to edit Master text styles</a:t>
            </a:r>
          </a:p>
          <a:p>
            <a:pPr lvl="1"/>
            <a:r>
              <a:rPr lang="en-US"/>
              <a:t>Second level</a:t>
            </a:r>
          </a:p>
        </p:txBody>
      </p:sp>
      <p:sp>
        <p:nvSpPr>
          <p:cNvPr id="10" name="Text Placeholder 4">
            <a:extLst>
              <a:ext uri="{FF2B5EF4-FFF2-40B4-BE49-F238E27FC236}">
                <a16:creationId xmlns:a16="http://schemas.microsoft.com/office/drawing/2014/main" id="{1C0AA2CB-6953-45CE-93EF-33B91E023FB7}"/>
              </a:ext>
            </a:extLst>
          </p:cNvPr>
          <p:cNvSpPr>
            <a:spLocks noGrp="1"/>
          </p:cNvSpPr>
          <p:nvPr>
            <p:ph type="body" sz="quarter" idx="14"/>
          </p:nvPr>
        </p:nvSpPr>
        <p:spPr>
          <a:xfrm>
            <a:off x="1852368" y="2602768"/>
            <a:ext cx="5169754" cy="1312740"/>
          </a:xfrm>
        </p:spPr>
        <p:txBody>
          <a:bodyPr/>
          <a:lstStyle>
            <a:lvl1pPr>
              <a:lnSpc>
                <a:spcPts val="2400"/>
              </a:lnSpc>
              <a:spcAft>
                <a:spcPts val="800"/>
              </a:spcAft>
              <a:defRPr sz="2000" b="1">
                <a:solidFill>
                  <a:schemeClr val="accent1"/>
                </a:solidFill>
              </a:defRPr>
            </a:lvl1pPr>
            <a:lvl2pPr marL="0" indent="0">
              <a:spcAft>
                <a:spcPts val="0"/>
              </a:spcAft>
              <a:buNone/>
              <a:defRPr/>
            </a:lvl2pPr>
            <a:lvl3pPr marL="122400" indent="0">
              <a:buNone/>
              <a:defRPr/>
            </a:lvl3pPr>
          </a:lstStyle>
          <a:p>
            <a:pPr lvl="0"/>
            <a:r>
              <a:rPr lang="en-US"/>
              <a:t>Click to edit Master text styles</a:t>
            </a:r>
          </a:p>
          <a:p>
            <a:pPr lvl="1"/>
            <a:r>
              <a:rPr lang="en-US"/>
              <a:t>Second level</a:t>
            </a:r>
          </a:p>
        </p:txBody>
      </p:sp>
      <p:sp>
        <p:nvSpPr>
          <p:cNvPr id="11" name="Text Placeholder 4">
            <a:extLst>
              <a:ext uri="{FF2B5EF4-FFF2-40B4-BE49-F238E27FC236}">
                <a16:creationId xmlns:a16="http://schemas.microsoft.com/office/drawing/2014/main" id="{C0A4A14E-E81D-4660-99CE-3D6FD637ADA9}"/>
              </a:ext>
            </a:extLst>
          </p:cNvPr>
          <p:cNvSpPr>
            <a:spLocks noGrp="1"/>
          </p:cNvSpPr>
          <p:nvPr>
            <p:ph type="body" sz="quarter" idx="15"/>
          </p:nvPr>
        </p:nvSpPr>
        <p:spPr>
          <a:xfrm>
            <a:off x="1852367" y="4090866"/>
            <a:ext cx="5169754" cy="1044575"/>
          </a:xfrm>
        </p:spPr>
        <p:txBody>
          <a:bodyPr/>
          <a:lstStyle>
            <a:lvl1pPr>
              <a:lnSpc>
                <a:spcPts val="2400"/>
              </a:lnSpc>
              <a:spcAft>
                <a:spcPts val="800"/>
              </a:spcAft>
              <a:defRPr sz="2000" b="1">
                <a:solidFill>
                  <a:schemeClr val="accent5"/>
                </a:solidFill>
              </a:defRPr>
            </a:lvl1pPr>
            <a:lvl2pPr marL="0" indent="0">
              <a:spcAft>
                <a:spcPts val="0"/>
              </a:spcAft>
              <a:buNone/>
              <a:defRPr/>
            </a:lvl2pPr>
            <a:lvl3pPr marL="122400" indent="0">
              <a:buNone/>
              <a:defRPr/>
            </a:lvl3pPr>
          </a:lstStyle>
          <a:p>
            <a:pPr lvl="0"/>
            <a:r>
              <a:rPr lang="en-US"/>
              <a:t>Click to edit Master text styles</a:t>
            </a:r>
          </a:p>
          <a:p>
            <a:pPr lvl="1"/>
            <a:r>
              <a:rPr lang="en-US"/>
              <a:t>Second level</a:t>
            </a:r>
          </a:p>
        </p:txBody>
      </p:sp>
      <p:sp>
        <p:nvSpPr>
          <p:cNvPr id="12" name="Text Placeholder 4">
            <a:extLst>
              <a:ext uri="{FF2B5EF4-FFF2-40B4-BE49-F238E27FC236}">
                <a16:creationId xmlns:a16="http://schemas.microsoft.com/office/drawing/2014/main" id="{D79284BB-C039-49D1-A4EC-6AFCBECA3367}"/>
              </a:ext>
            </a:extLst>
          </p:cNvPr>
          <p:cNvSpPr>
            <a:spLocks noGrp="1"/>
          </p:cNvSpPr>
          <p:nvPr>
            <p:ph type="body" sz="quarter" idx="16"/>
          </p:nvPr>
        </p:nvSpPr>
        <p:spPr>
          <a:xfrm>
            <a:off x="1852367" y="5275629"/>
            <a:ext cx="5169754" cy="1044575"/>
          </a:xfrm>
        </p:spPr>
        <p:txBody>
          <a:bodyPr/>
          <a:lstStyle>
            <a:lvl1pPr>
              <a:lnSpc>
                <a:spcPts val="2400"/>
              </a:lnSpc>
              <a:spcAft>
                <a:spcPts val="800"/>
              </a:spcAft>
              <a:defRPr sz="2000" b="1">
                <a:solidFill>
                  <a:schemeClr val="accent4"/>
                </a:solidFill>
              </a:defRPr>
            </a:lvl1pPr>
            <a:lvl2pPr marL="0" indent="0">
              <a:spcAft>
                <a:spcPts val="0"/>
              </a:spcAft>
              <a:buNone/>
              <a:defRPr/>
            </a:lvl2pPr>
            <a:lvl3pPr marL="122400" indent="0">
              <a:buNone/>
              <a:defRPr/>
            </a:lvl3pPr>
          </a:lstStyle>
          <a:p>
            <a:pPr lvl="0"/>
            <a:r>
              <a:rPr lang="en-US"/>
              <a:t>Click to edit Master text styles</a:t>
            </a:r>
          </a:p>
          <a:p>
            <a:pPr lvl="1"/>
            <a:r>
              <a:rPr lang="en-US"/>
              <a:t>Second level</a:t>
            </a:r>
          </a:p>
        </p:txBody>
      </p:sp>
      <p:sp>
        <p:nvSpPr>
          <p:cNvPr id="13" name="Text Placeholder 21">
            <a:extLst>
              <a:ext uri="{FF2B5EF4-FFF2-40B4-BE49-F238E27FC236}">
                <a16:creationId xmlns:a16="http://schemas.microsoft.com/office/drawing/2014/main" id="{2ADEB3E8-0BBD-452C-BE46-EFFB20DEC6D6}"/>
              </a:ext>
            </a:extLst>
          </p:cNvPr>
          <p:cNvSpPr>
            <a:spLocks noGrp="1"/>
          </p:cNvSpPr>
          <p:nvPr>
            <p:ph type="body" sz="quarter" idx="17" hasCustomPrompt="1"/>
          </p:nvPr>
        </p:nvSpPr>
        <p:spPr>
          <a:xfrm>
            <a:off x="1171456" y="1306977"/>
            <a:ext cx="493200" cy="494414"/>
          </a:xfrm>
          <a:prstGeom prst="ellipse">
            <a:avLst/>
          </a:prstGeom>
          <a:solidFill>
            <a:schemeClr val="accent3"/>
          </a:solidFill>
          <a:ln>
            <a:noFill/>
          </a:ln>
        </p:spPr>
        <p:txBody>
          <a:bodyPr anchor="ctr">
            <a:noAutofit/>
          </a:bodyPr>
          <a:lstStyle>
            <a:lvl1pPr algn="ctr">
              <a:lnSpc>
                <a:spcPct val="100000"/>
              </a:lnSpc>
              <a:spcAft>
                <a:spcPts val="0"/>
              </a:spcAft>
              <a:defRPr sz="2800" b="1">
                <a:solidFill>
                  <a:schemeClr val="bg1"/>
                </a:solidFill>
              </a:defRPr>
            </a:lvl1pPr>
            <a:lvl2pPr marL="0" indent="0">
              <a:buNone/>
              <a:defRPr/>
            </a:lvl2pPr>
          </a:lstStyle>
          <a:p>
            <a:pPr lvl="0"/>
            <a:r>
              <a:rPr lang="en-US" dirty="0"/>
              <a:t>0</a:t>
            </a:r>
          </a:p>
        </p:txBody>
      </p:sp>
      <p:sp>
        <p:nvSpPr>
          <p:cNvPr id="14" name="Text Placeholder 21">
            <a:extLst>
              <a:ext uri="{FF2B5EF4-FFF2-40B4-BE49-F238E27FC236}">
                <a16:creationId xmlns:a16="http://schemas.microsoft.com/office/drawing/2014/main" id="{A6C98B3B-AC53-413D-B60B-EBC3CA45858F}"/>
              </a:ext>
            </a:extLst>
          </p:cNvPr>
          <p:cNvSpPr>
            <a:spLocks noGrp="1"/>
          </p:cNvSpPr>
          <p:nvPr>
            <p:ph type="body" sz="quarter" idx="18" hasCustomPrompt="1"/>
          </p:nvPr>
        </p:nvSpPr>
        <p:spPr>
          <a:xfrm>
            <a:off x="1171456" y="2517517"/>
            <a:ext cx="493200" cy="494414"/>
          </a:xfrm>
          <a:prstGeom prst="ellipse">
            <a:avLst/>
          </a:prstGeom>
          <a:solidFill>
            <a:schemeClr val="accent1"/>
          </a:solidFill>
          <a:ln>
            <a:noFill/>
          </a:ln>
        </p:spPr>
        <p:txBody>
          <a:bodyPr anchor="ctr">
            <a:noAutofit/>
          </a:bodyPr>
          <a:lstStyle>
            <a:lvl1pPr algn="ctr">
              <a:lnSpc>
                <a:spcPct val="100000"/>
              </a:lnSpc>
              <a:spcAft>
                <a:spcPts val="0"/>
              </a:spcAft>
              <a:defRPr sz="2800" b="1">
                <a:solidFill>
                  <a:schemeClr val="bg1"/>
                </a:solidFill>
              </a:defRPr>
            </a:lvl1pPr>
            <a:lvl2pPr marL="0" indent="0">
              <a:buNone/>
              <a:defRPr/>
            </a:lvl2pPr>
          </a:lstStyle>
          <a:p>
            <a:pPr lvl="0"/>
            <a:r>
              <a:rPr lang="en-US" dirty="0"/>
              <a:t>0</a:t>
            </a:r>
          </a:p>
        </p:txBody>
      </p:sp>
      <p:sp>
        <p:nvSpPr>
          <p:cNvPr id="15" name="Text Placeholder 21">
            <a:extLst>
              <a:ext uri="{FF2B5EF4-FFF2-40B4-BE49-F238E27FC236}">
                <a16:creationId xmlns:a16="http://schemas.microsoft.com/office/drawing/2014/main" id="{7387F883-39EC-4C2F-BD1A-4036EBCD5B7B}"/>
              </a:ext>
            </a:extLst>
          </p:cNvPr>
          <p:cNvSpPr>
            <a:spLocks noGrp="1"/>
          </p:cNvSpPr>
          <p:nvPr>
            <p:ph type="body" sz="quarter" idx="19" hasCustomPrompt="1"/>
          </p:nvPr>
        </p:nvSpPr>
        <p:spPr>
          <a:xfrm>
            <a:off x="1171456" y="3969193"/>
            <a:ext cx="493200" cy="494414"/>
          </a:xfrm>
          <a:prstGeom prst="ellipse">
            <a:avLst/>
          </a:prstGeom>
          <a:solidFill>
            <a:schemeClr val="accent5"/>
          </a:solidFill>
          <a:ln>
            <a:noFill/>
          </a:ln>
        </p:spPr>
        <p:txBody>
          <a:bodyPr anchor="ctr">
            <a:noAutofit/>
          </a:bodyPr>
          <a:lstStyle>
            <a:lvl1pPr algn="ctr">
              <a:lnSpc>
                <a:spcPct val="100000"/>
              </a:lnSpc>
              <a:spcAft>
                <a:spcPts val="0"/>
              </a:spcAft>
              <a:defRPr sz="2800" b="1">
                <a:solidFill>
                  <a:schemeClr val="bg1"/>
                </a:solidFill>
              </a:defRPr>
            </a:lvl1pPr>
            <a:lvl2pPr marL="0" indent="0">
              <a:buNone/>
              <a:defRPr/>
            </a:lvl2pPr>
          </a:lstStyle>
          <a:p>
            <a:pPr lvl="0"/>
            <a:r>
              <a:rPr lang="en-US" dirty="0"/>
              <a:t>0</a:t>
            </a:r>
          </a:p>
        </p:txBody>
      </p:sp>
      <p:sp>
        <p:nvSpPr>
          <p:cNvPr id="16" name="Text Placeholder 21">
            <a:extLst>
              <a:ext uri="{FF2B5EF4-FFF2-40B4-BE49-F238E27FC236}">
                <a16:creationId xmlns:a16="http://schemas.microsoft.com/office/drawing/2014/main" id="{DEF9C461-B873-46C4-8307-156BB25D8F84}"/>
              </a:ext>
            </a:extLst>
          </p:cNvPr>
          <p:cNvSpPr>
            <a:spLocks noGrp="1"/>
          </p:cNvSpPr>
          <p:nvPr>
            <p:ph type="body" sz="quarter" idx="20" hasCustomPrompt="1"/>
          </p:nvPr>
        </p:nvSpPr>
        <p:spPr>
          <a:xfrm>
            <a:off x="1171456" y="5135441"/>
            <a:ext cx="493200" cy="494414"/>
          </a:xfrm>
          <a:prstGeom prst="ellipse">
            <a:avLst/>
          </a:prstGeom>
          <a:solidFill>
            <a:schemeClr val="accent4"/>
          </a:solidFill>
          <a:ln>
            <a:noFill/>
          </a:ln>
        </p:spPr>
        <p:txBody>
          <a:bodyPr anchor="ctr">
            <a:noAutofit/>
          </a:bodyPr>
          <a:lstStyle>
            <a:lvl1pPr algn="ctr">
              <a:lnSpc>
                <a:spcPct val="100000"/>
              </a:lnSpc>
              <a:spcAft>
                <a:spcPts val="0"/>
              </a:spcAft>
              <a:defRPr sz="2800" b="1">
                <a:solidFill>
                  <a:schemeClr val="bg1"/>
                </a:solidFill>
              </a:defRPr>
            </a:lvl1pPr>
            <a:lvl2pPr marL="0" indent="0">
              <a:buNone/>
              <a:defRPr/>
            </a:lvl2pPr>
          </a:lstStyle>
          <a:p>
            <a:pPr lvl="0"/>
            <a:r>
              <a:rPr lang="en-US" dirty="0"/>
              <a:t>0</a:t>
            </a:r>
          </a:p>
        </p:txBody>
      </p:sp>
      <p:pic>
        <p:nvPicPr>
          <p:cNvPr id="17" name="Picture 16" descr="A picture containing object&#10;&#10;Description automatically generated">
            <a:extLst>
              <a:ext uri="{FF2B5EF4-FFF2-40B4-BE49-F238E27FC236}">
                <a16:creationId xmlns:a16="http://schemas.microsoft.com/office/drawing/2014/main" id="{5F08A63B-A265-424B-86BE-F5AA9D4F342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62561" y="6305395"/>
            <a:ext cx="1552959" cy="121920"/>
          </a:xfrm>
          <a:prstGeom prst="rect">
            <a:avLst/>
          </a:prstGeom>
        </p:spPr>
      </p:pic>
    </p:spTree>
    <p:extLst>
      <p:ext uri="{BB962C8B-B14F-4D97-AF65-F5344CB8AC3E}">
        <p14:creationId xmlns:p14="http://schemas.microsoft.com/office/powerpoint/2010/main" val="1627481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Content B">
    <p:spTree>
      <p:nvGrpSpPr>
        <p:cNvPr id="1" name=""/>
        <p:cNvGrpSpPr/>
        <p:nvPr/>
      </p:nvGrpSpPr>
      <p:grpSpPr>
        <a:xfrm>
          <a:off x="0" y="0"/>
          <a:ext cx="0" cy="0"/>
          <a:chOff x="0" y="0"/>
          <a:chExt cx="0" cy="0"/>
        </a:xfrm>
      </p:grpSpPr>
      <p:sp>
        <p:nvSpPr>
          <p:cNvPr id="2" name="Title 1"/>
          <p:cNvSpPr>
            <a:spLocks noGrp="1"/>
          </p:cNvSpPr>
          <p:nvPr>
            <p:ph type="title"/>
          </p:nvPr>
        </p:nvSpPr>
        <p:spPr>
          <a:xfrm>
            <a:off x="432000" y="504001"/>
            <a:ext cx="7202951" cy="972000"/>
          </a:xfrm>
        </p:spPr>
        <p:txBody>
          <a:body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926DE4B7-B73B-4769-985F-B4B11BDEA247}" type="slidenum">
              <a:rPr lang="en-GB" smtClean="0">
                <a:solidFill>
                  <a:srgbClr val="009F98"/>
                </a:solidFill>
              </a:rPr>
              <a:pPr/>
              <a:t>‹#›</a:t>
            </a:fld>
            <a:endParaRPr lang="en-GB" dirty="0">
              <a:solidFill>
                <a:srgbClr val="009F98"/>
              </a:solidFill>
            </a:endParaRPr>
          </a:p>
        </p:txBody>
      </p:sp>
      <p:pic>
        <p:nvPicPr>
          <p:cNvPr id="7" name="Picture 6" descr="A picture containing clipart&#10;&#10;Description automatically generated">
            <a:extLst>
              <a:ext uri="{FF2B5EF4-FFF2-40B4-BE49-F238E27FC236}">
                <a16:creationId xmlns:a16="http://schemas.microsoft.com/office/drawing/2014/main" id="{EF7B7EC5-0B91-4C3B-BD39-EFFB2B84E63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69636" y="461672"/>
            <a:ext cx="937262" cy="376429"/>
          </a:xfrm>
          <a:prstGeom prst="rect">
            <a:avLst/>
          </a:prstGeom>
        </p:spPr>
      </p:pic>
      <p:sp>
        <p:nvSpPr>
          <p:cNvPr id="5" name="Text Placeholder 4">
            <a:extLst>
              <a:ext uri="{FF2B5EF4-FFF2-40B4-BE49-F238E27FC236}">
                <a16:creationId xmlns:a16="http://schemas.microsoft.com/office/drawing/2014/main" id="{CCE8239E-CCA4-41C9-A846-B333629E8424}"/>
              </a:ext>
            </a:extLst>
          </p:cNvPr>
          <p:cNvSpPr>
            <a:spLocks noGrp="1"/>
          </p:cNvSpPr>
          <p:nvPr>
            <p:ph type="body" sz="quarter" idx="13"/>
          </p:nvPr>
        </p:nvSpPr>
        <p:spPr>
          <a:xfrm>
            <a:off x="1852369" y="1664184"/>
            <a:ext cx="5169754" cy="1373838"/>
          </a:xfrm>
        </p:spPr>
        <p:txBody>
          <a:bodyPr/>
          <a:lstStyle>
            <a:lvl1pPr>
              <a:lnSpc>
                <a:spcPts val="2400"/>
              </a:lnSpc>
              <a:spcAft>
                <a:spcPts val="800"/>
              </a:spcAft>
              <a:defRPr sz="2000" b="1">
                <a:solidFill>
                  <a:schemeClr val="accent3"/>
                </a:solidFill>
              </a:defRPr>
            </a:lvl1pPr>
            <a:lvl2pPr marL="136800" indent="-136800">
              <a:spcAft>
                <a:spcPts val="600"/>
              </a:spcAft>
              <a:buFont typeface="Arial" panose="020B0604020202020204" pitchFamily="34" charset="0"/>
              <a:buChar char="•"/>
              <a:defRPr/>
            </a:lvl2pPr>
            <a:lvl3pPr marL="122400" indent="0">
              <a:buNone/>
              <a:defRPr/>
            </a:lvl3pPr>
          </a:lstStyle>
          <a:p>
            <a:pPr lvl="0"/>
            <a:r>
              <a:rPr lang="en-US"/>
              <a:t>Click to edit Master text styles</a:t>
            </a:r>
          </a:p>
          <a:p>
            <a:pPr lvl="1"/>
            <a:r>
              <a:rPr lang="en-US"/>
              <a:t>Second level</a:t>
            </a:r>
          </a:p>
        </p:txBody>
      </p:sp>
      <p:sp>
        <p:nvSpPr>
          <p:cNvPr id="10" name="Text Placeholder 4">
            <a:extLst>
              <a:ext uri="{FF2B5EF4-FFF2-40B4-BE49-F238E27FC236}">
                <a16:creationId xmlns:a16="http://schemas.microsoft.com/office/drawing/2014/main" id="{1C0AA2CB-6953-45CE-93EF-33B91E023FB7}"/>
              </a:ext>
            </a:extLst>
          </p:cNvPr>
          <p:cNvSpPr>
            <a:spLocks noGrp="1"/>
          </p:cNvSpPr>
          <p:nvPr>
            <p:ph type="body" sz="quarter" idx="14"/>
          </p:nvPr>
        </p:nvSpPr>
        <p:spPr>
          <a:xfrm>
            <a:off x="1852368" y="3123272"/>
            <a:ext cx="5169754" cy="1549307"/>
          </a:xfrm>
        </p:spPr>
        <p:txBody>
          <a:bodyPr/>
          <a:lstStyle>
            <a:lvl1pPr>
              <a:lnSpc>
                <a:spcPts val="2400"/>
              </a:lnSpc>
              <a:spcAft>
                <a:spcPts val="800"/>
              </a:spcAft>
              <a:defRPr sz="2000" b="1">
                <a:solidFill>
                  <a:schemeClr val="accent1"/>
                </a:solidFill>
              </a:defRPr>
            </a:lvl1pPr>
            <a:lvl2pPr marL="136800" indent="-136800">
              <a:spcAft>
                <a:spcPts val="600"/>
              </a:spcAft>
              <a:buFont typeface="Arial" panose="020B0604020202020204" pitchFamily="34" charset="0"/>
              <a:buChar char="•"/>
              <a:defRPr/>
            </a:lvl2pPr>
            <a:lvl3pPr marL="122400" indent="0">
              <a:buNone/>
              <a:defRPr/>
            </a:lvl3pPr>
          </a:lstStyle>
          <a:p>
            <a:pPr lvl="0"/>
            <a:r>
              <a:rPr lang="en-US"/>
              <a:t>Click to edit Master text styles</a:t>
            </a:r>
          </a:p>
          <a:p>
            <a:pPr lvl="1"/>
            <a:r>
              <a:rPr lang="en-US"/>
              <a:t>Second level</a:t>
            </a:r>
          </a:p>
        </p:txBody>
      </p:sp>
      <p:sp>
        <p:nvSpPr>
          <p:cNvPr id="11" name="Text Placeholder 4">
            <a:extLst>
              <a:ext uri="{FF2B5EF4-FFF2-40B4-BE49-F238E27FC236}">
                <a16:creationId xmlns:a16="http://schemas.microsoft.com/office/drawing/2014/main" id="{C0A4A14E-E81D-4660-99CE-3D6FD637ADA9}"/>
              </a:ext>
            </a:extLst>
          </p:cNvPr>
          <p:cNvSpPr>
            <a:spLocks noGrp="1"/>
          </p:cNvSpPr>
          <p:nvPr>
            <p:ph type="body" sz="quarter" idx="15"/>
          </p:nvPr>
        </p:nvSpPr>
        <p:spPr>
          <a:xfrm>
            <a:off x="1852367" y="4794253"/>
            <a:ext cx="5169754" cy="1559746"/>
          </a:xfrm>
        </p:spPr>
        <p:txBody>
          <a:bodyPr/>
          <a:lstStyle>
            <a:lvl1pPr>
              <a:lnSpc>
                <a:spcPts val="2400"/>
              </a:lnSpc>
              <a:spcAft>
                <a:spcPts val="800"/>
              </a:spcAft>
              <a:defRPr sz="2000" b="1">
                <a:solidFill>
                  <a:schemeClr val="accent5"/>
                </a:solidFill>
              </a:defRPr>
            </a:lvl1pPr>
            <a:lvl2pPr marL="136800" indent="-136800">
              <a:spcAft>
                <a:spcPts val="600"/>
              </a:spcAft>
              <a:buFont typeface="Arial" panose="020B0604020202020204" pitchFamily="34" charset="0"/>
              <a:buChar char="•"/>
              <a:defRPr/>
            </a:lvl2pPr>
            <a:lvl3pPr marL="122400" indent="0">
              <a:buNone/>
              <a:defRPr/>
            </a:lvl3pPr>
          </a:lstStyle>
          <a:p>
            <a:pPr lvl="0"/>
            <a:r>
              <a:rPr lang="en-US"/>
              <a:t>Click to edit Master text styles</a:t>
            </a:r>
          </a:p>
          <a:p>
            <a:pPr lvl="1"/>
            <a:r>
              <a:rPr lang="en-US"/>
              <a:t>Second level</a:t>
            </a:r>
          </a:p>
        </p:txBody>
      </p:sp>
      <p:sp>
        <p:nvSpPr>
          <p:cNvPr id="13" name="Text Placeholder 21">
            <a:extLst>
              <a:ext uri="{FF2B5EF4-FFF2-40B4-BE49-F238E27FC236}">
                <a16:creationId xmlns:a16="http://schemas.microsoft.com/office/drawing/2014/main" id="{2ADEB3E8-0BBD-452C-BE46-EFFB20DEC6D6}"/>
              </a:ext>
            </a:extLst>
          </p:cNvPr>
          <p:cNvSpPr>
            <a:spLocks noGrp="1"/>
          </p:cNvSpPr>
          <p:nvPr>
            <p:ph type="body" sz="quarter" idx="17" hasCustomPrompt="1"/>
          </p:nvPr>
        </p:nvSpPr>
        <p:spPr>
          <a:xfrm>
            <a:off x="1171456" y="1588326"/>
            <a:ext cx="493200" cy="494414"/>
          </a:xfrm>
          <a:prstGeom prst="ellipse">
            <a:avLst/>
          </a:prstGeom>
          <a:solidFill>
            <a:schemeClr val="accent3"/>
          </a:solidFill>
          <a:ln>
            <a:noFill/>
          </a:ln>
        </p:spPr>
        <p:txBody>
          <a:bodyPr anchor="ctr">
            <a:noAutofit/>
          </a:bodyPr>
          <a:lstStyle>
            <a:lvl1pPr algn="ctr">
              <a:lnSpc>
                <a:spcPct val="100000"/>
              </a:lnSpc>
              <a:spcAft>
                <a:spcPts val="0"/>
              </a:spcAft>
              <a:defRPr sz="2800" b="1">
                <a:solidFill>
                  <a:schemeClr val="bg1"/>
                </a:solidFill>
              </a:defRPr>
            </a:lvl1pPr>
            <a:lvl2pPr marL="0" indent="0">
              <a:buNone/>
              <a:defRPr/>
            </a:lvl2pPr>
          </a:lstStyle>
          <a:p>
            <a:pPr lvl="0"/>
            <a:r>
              <a:rPr lang="en-US" dirty="0"/>
              <a:t>0</a:t>
            </a:r>
          </a:p>
        </p:txBody>
      </p:sp>
      <p:sp>
        <p:nvSpPr>
          <p:cNvPr id="14" name="Text Placeholder 21">
            <a:extLst>
              <a:ext uri="{FF2B5EF4-FFF2-40B4-BE49-F238E27FC236}">
                <a16:creationId xmlns:a16="http://schemas.microsoft.com/office/drawing/2014/main" id="{A6C98B3B-AC53-413D-B60B-EBC3CA45858F}"/>
              </a:ext>
            </a:extLst>
          </p:cNvPr>
          <p:cNvSpPr>
            <a:spLocks noGrp="1"/>
          </p:cNvSpPr>
          <p:nvPr>
            <p:ph type="body" sz="quarter" idx="18" hasCustomPrompt="1"/>
          </p:nvPr>
        </p:nvSpPr>
        <p:spPr>
          <a:xfrm>
            <a:off x="1171456" y="3038022"/>
            <a:ext cx="493200" cy="494414"/>
          </a:xfrm>
          <a:prstGeom prst="ellipse">
            <a:avLst/>
          </a:prstGeom>
          <a:solidFill>
            <a:schemeClr val="accent1"/>
          </a:solidFill>
          <a:ln>
            <a:noFill/>
          </a:ln>
        </p:spPr>
        <p:txBody>
          <a:bodyPr anchor="ctr">
            <a:noAutofit/>
          </a:bodyPr>
          <a:lstStyle>
            <a:lvl1pPr algn="ctr">
              <a:lnSpc>
                <a:spcPct val="100000"/>
              </a:lnSpc>
              <a:spcAft>
                <a:spcPts val="0"/>
              </a:spcAft>
              <a:defRPr sz="2800" b="1">
                <a:solidFill>
                  <a:schemeClr val="bg1"/>
                </a:solidFill>
              </a:defRPr>
            </a:lvl1pPr>
            <a:lvl2pPr marL="0" indent="0">
              <a:buNone/>
              <a:defRPr/>
            </a:lvl2pPr>
          </a:lstStyle>
          <a:p>
            <a:pPr lvl="0"/>
            <a:r>
              <a:rPr lang="en-US" dirty="0"/>
              <a:t>0</a:t>
            </a:r>
          </a:p>
        </p:txBody>
      </p:sp>
      <p:sp>
        <p:nvSpPr>
          <p:cNvPr id="15" name="Text Placeholder 21">
            <a:extLst>
              <a:ext uri="{FF2B5EF4-FFF2-40B4-BE49-F238E27FC236}">
                <a16:creationId xmlns:a16="http://schemas.microsoft.com/office/drawing/2014/main" id="{7387F883-39EC-4C2F-BD1A-4036EBCD5B7B}"/>
              </a:ext>
            </a:extLst>
          </p:cNvPr>
          <p:cNvSpPr>
            <a:spLocks noGrp="1"/>
          </p:cNvSpPr>
          <p:nvPr>
            <p:ph type="body" sz="quarter" idx="19" hasCustomPrompt="1"/>
          </p:nvPr>
        </p:nvSpPr>
        <p:spPr>
          <a:xfrm>
            <a:off x="1171456" y="4672580"/>
            <a:ext cx="493200" cy="494414"/>
          </a:xfrm>
          <a:prstGeom prst="ellipse">
            <a:avLst/>
          </a:prstGeom>
          <a:solidFill>
            <a:schemeClr val="accent5"/>
          </a:solidFill>
          <a:ln>
            <a:noFill/>
          </a:ln>
        </p:spPr>
        <p:txBody>
          <a:bodyPr anchor="ctr">
            <a:noAutofit/>
          </a:bodyPr>
          <a:lstStyle>
            <a:lvl1pPr algn="ctr">
              <a:lnSpc>
                <a:spcPct val="100000"/>
              </a:lnSpc>
              <a:spcAft>
                <a:spcPts val="0"/>
              </a:spcAft>
              <a:defRPr sz="2800" b="1">
                <a:solidFill>
                  <a:schemeClr val="bg1"/>
                </a:solidFill>
              </a:defRPr>
            </a:lvl1pPr>
            <a:lvl2pPr marL="0" indent="0">
              <a:buNone/>
              <a:defRPr/>
            </a:lvl2pPr>
          </a:lstStyle>
          <a:p>
            <a:pPr lvl="0"/>
            <a:r>
              <a:rPr lang="en-US" dirty="0"/>
              <a:t>0</a:t>
            </a:r>
          </a:p>
        </p:txBody>
      </p:sp>
      <p:pic>
        <p:nvPicPr>
          <p:cNvPr id="17" name="Picture 16" descr="A picture containing object&#10;&#10;Description automatically generated">
            <a:extLst>
              <a:ext uri="{FF2B5EF4-FFF2-40B4-BE49-F238E27FC236}">
                <a16:creationId xmlns:a16="http://schemas.microsoft.com/office/drawing/2014/main" id="{66FCCB69-0933-42C2-A998-382AA0680FE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62561" y="6305395"/>
            <a:ext cx="1552959" cy="121920"/>
          </a:xfrm>
          <a:prstGeom prst="rect">
            <a:avLst/>
          </a:prstGeom>
        </p:spPr>
      </p:pic>
    </p:spTree>
    <p:extLst>
      <p:ext uri="{BB962C8B-B14F-4D97-AF65-F5344CB8AC3E}">
        <p14:creationId xmlns:p14="http://schemas.microsoft.com/office/powerpoint/2010/main" val="2781107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5F9E070-398E-44B0-9D3C-C909AEC52E2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40952" y="2040163"/>
            <a:ext cx="3606287" cy="3606287"/>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32000" y="1800000"/>
            <a:ext cx="4284000" cy="43967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926DE4B7-B73B-4769-985F-B4B11BDEA247}" type="slidenum">
              <a:rPr lang="en-GB" smtClean="0">
                <a:solidFill>
                  <a:srgbClr val="009F98"/>
                </a:solidFill>
              </a:rPr>
              <a:pPr/>
              <a:t>‹#›</a:t>
            </a:fld>
            <a:endParaRPr lang="en-GB" dirty="0">
              <a:solidFill>
                <a:srgbClr val="009F98"/>
              </a:solidFill>
            </a:endParaRPr>
          </a:p>
        </p:txBody>
      </p:sp>
      <p:pic>
        <p:nvPicPr>
          <p:cNvPr id="7" name="Picture 6" descr="A picture containing clipart&#10;&#10;Description automatically generated">
            <a:extLst>
              <a:ext uri="{FF2B5EF4-FFF2-40B4-BE49-F238E27FC236}">
                <a16:creationId xmlns:a16="http://schemas.microsoft.com/office/drawing/2014/main" id="{EF7B7EC5-0B91-4C3B-BD39-EFFB2B84E63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69636" y="461672"/>
            <a:ext cx="937262" cy="376429"/>
          </a:xfrm>
          <a:prstGeom prst="rect">
            <a:avLst/>
          </a:prstGeom>
        </p:spPr>
      </p:pic>
      <p:sp>
        <p:nvSpPr>
          <p:cNvPr id="5" name="Picture Placeholder 4">
            <a:extLst>
              <a:ext uri="{FF2B5EF4-FFF2-40B4-BE49-F238E27FC236}">
                <a16:creationId xmlns:a16="http://schemas.microsoft.com/office/drawing/2014/main" id="{DAA9F626-DC05-47F1-8605-D7A0833DDA97}"/>
              </a:ext>
            </a:extLst>
          </p:cNvPr>
          <p:cNvSpPr>
            <a:spLocks noGrp="1"/>
          </p:cNvSpPr>
          <p:nvPr>
            <p:ph type="pic" sz="quarter" idx="13"/>
          </p:nvPr>
        </p:nvSpPr>
        <p:spPr>
          <a:xfrm>
            <a:off x="4822825" y="1749009"/>
            <a:ext cx="3636000" cy="3636000"/>
          </a:xfrm>
          <a:prstGeom prst="ellipse">
            <a:avLst/>
          </a:prstGeom>
          <a:solidFill>
            <a:schemeClr val="bg1">
              <a:lumMod val="95000"/>
            </a:schemeClr>
          </a:solidFill>
          <a:ln>
            <a:noFill/>
          </a:ln>
        </p:spPr>
        <p:txBody>
          <a:bodyPr anchor="ctr"/>
          <a:lstStyle>
            <a:lvl1pPr algn="ctr">
              <a:defRPr b="1"/>
            </a:lvl1pPr>
          </a:lstStyle>
          <a:p>
            <a:r>
              <a:rPr lang="en-US" dirty="0"/>
              <a:t>Drag picture to placeholder or click icon to add</a:t>
            </a:r>
            <a:endParaRPr lang="en-GB" dirty="0"/>
          </a:p>
        </p:txBody>
      </p:sp>
      <p:pic>
        <p:nvPicPr>
          <p:cNvPr id="11" name="Picture 10" descr="A picture containing object&#10;&#10;Description automatically generated">
            <a:extLst>
              <a:ext uri="{FF2B5EF4-FFF2-40B4-BE49-F238E27FC236}">
                <a16:creationId xmlns:a16="http://schemas.microsoft.com/office/drawing/2014/main" id="{55E88537-94C8-4DAB-AAC7-4170EFDC3B1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2561" y="6305395"/>
            <a:ext cx="1552959" cy="121920"/>
          </a:xfrm>
          <a:prstGeom prst="rect">
            <a:avLst/>
          </a:prstGeom>
        </p:spPr>
      </p:pic>
    </p:spTree>
    <p:extLst>
      <p:ext uri="{BB962C8B-B14F-4D97-AF65-F5344CB8AC3E}">
        <p14:creationId xmlns:p14="http://schemas.microsoft.com/office/powerpoint/2010/main" val="2590675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Quot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9668ACB-8BC6-4870-BB0B-4F4A14067A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195" y="2546874"/>
            <a:ext cx="2436881" cy="243688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32000" y="1800000"/>
            <a:ext cx="4140000" cy="43967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926DE4B7-B73B-4769-985F-B4B11BDEA247}" type="slidenum">
              <a:rPr lang="en-GB" smtClean="0">
                <a:solidFill>
                  <a:srgbClr val="009F98"/>
                </a:solidFill>
              </a:rPr>
              <a:pPr/>
              <a:t>‹#›</a:t>
            </a:fld>
            <a:endParaRPr lang="en-GB" dirty="0">
              <a:solidFill>
                <a:srgbClr val="009F98"/>
              </a:solidFill>
            </a:endParaRPr>
          </a:p>
        </p:txBody>
      </p:sp>
      <p:pic>
        <p:nvPicPr>
          <p:cNvPr id="7" name="Picture 6" descr="A picture containing clipart&#10;&#10;Description automatically generated">
            <a:extLst>
              <a:ext uri="{FF2B5EF4-FFF2-40B4-BE49-F238E27FC236}">
                <a16:creationId xmlns:a16="http://schemas.microsoft.com/office/drawing/2014/main" id="{EF7B7EC5-0B91-4C3B-BD39-EFFB2B84E63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69636" y="461672"/>
            <a:ext cx="937262" cy="376429"/>
          </a:xfrm>
          <a:prstGeom prst="rect">
            <a:avLst/>
          </a:prstGeom>
        </p:spPr>
      </p:pic>
      <p:sp>
        <p:nvSpPr>
          <p:cNvPr id="9" name="Text Placeholder 8">
            <a:extLst>
              <a:ext uri="{FF2B5EF4-FFF2-40B4-BE49-F238E27FC236}">
                <a16:creationId xmlns:a16="http://schemas.microsoft.com/office/drawing/2014/main" id="{FE19E071-7438-4CF8-939E-BB4D2EA65DE8}"/>
              </a:ext>
            </a:extLst>
          </p:cNvPr>
          <p:cNvSpPr>
            <a:spLocks noGrp="1"/>
          </p:cNvSpPr>
          <p:nvPr>
            <p:ph type="body" sz="quarter" idx="13"/>
          </p:nvPr>
        </p:nvSpPr>
        <p:spPr>
          <a:xfrm>
            <a:off x="5421854" y="2351778"/>
            <a:ext cx="2457305" cy="2431229"/>
          </a:xfrm>
          <a:prstGeom prst="ellipse">
            <a:avLst/>
          </a:prstGeom>
          <a:solidFill>
            <a:schemeClr val="accent1"/>
          </a:solidFill>
          <a:ln>
            <a:noFill/>
          </a:ln>
        </p:spPr>
        <p:txBody>
          <a:bodyPr anchor="ctr">
            <a:normAutofit/>
          </a:bodyPr>
          <a:lstStyle>
            <a:lvl1pPr algn="ctr">
              <a:lnSpc>
                <a:spcPts val="2400"/>
              </a:lnSpc>
              <a:spcAft>
                <a:spcPts val="0"/>
              </a:spcAft>
              <a:defRPr sz="2000" b="1">
                <a:solidFill>
                  <a:schemeClr val="bg1"/>
                </a:solidFill>
              </a:defRPr>
            </a:lvl1pPr>
          </a:lstStyle>
          <a:p>
            <a:pPr lvl="0"/>
            <a:r>
              <a:rPr lang="en-US"/>
              <a:t>Click to edit Master text styles</a:t>
            </a:r>
          </a:p>
        </p:txBody>
      </p:sp>
      <p:pic>
        <p:nvPicPr>
          <p:cNvPr id="11" name="Picture 10" descr="A picture containing object&#10;&#10;Description automatically generated">
            <a:extLst>
              <a:ext uri="{FF2B5EF4-FFF2-40B4-BE49-F238E27FC236}">
                <a16:creationId xmlns:a16="http://schemas.microsoft.com/office/drawing/2014/main" id="{0885F8A0-D69E-4C9E-A487-CB4EE3D3B0E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2561" y="6305395"/>
            <a:ext cx="1552959" cy="121920"/>
          </a:xfrm>
          <a:prstGeom prst="rect">
            <a:avLst/>
          </a:prstGeom>
        </p:spPr>
      </p:pic>
    </p:spTree>
    <p:extLst>
      <p:ext uri="{BB962C8B-B14F-4D97-AF65-F5344CB8AC3E}">
        <p14:creationId xmlns:p14="http://schemas.microsoft.com/office/powerpoint/2010/main" val="161137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missioning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926DE4B7-B73B-4769-985F-B4B11BDEA247}" type="slidenum">
              <a:rPr lang="en-GB" smtClean="0">
                <a:solidFill>
                  <a:srgbClr val="009F98"/>
                </a:solidFill>
              </a:rPr>
              <a:pPr/>
              <a:t>‹#›</a:t>
            </a:fld>
            <a:endParaRPr lang="en-GB" dirty="0">
              <a:solidFill>
                <a:srgbClr val="009F98"/>
              </a:solidFill>
            </a:endParaRPr>
          </a:p>
        </p:txBody>
      </p:sp>
      <p:pic>
        <p:nvPicPr>
          <p:cNvPr id="7" name="Picture 6" descr="A picture containing clipart&#10;&#10;Description automatically generated">
            <a:extLst>
              <a:ext uri="{FF2B5EF4-FFF2-40B4-BE49-F238E27FC236}">
                <a16:creationId xmlns:a16="http://schemas.microsoft.com/office/drawing/2014/main" id="{EF7B7EC5-0B91-4C3B-BD39-EFFB2B84E63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69636" y="461672"/>
            <a:ext cx="937262" cy="376429"/>
          </a:xfrm>
          <a:prstGeom prst="rect">
            <a:avLst/>
          </a:prstGeom>
        </p:spPr>
      </p:pic>
      <p:pic>
        <p:nvPicPr>
          <p:cNvPr id="5" name="Picture 4">
            <a:extLst>
              <a:ext uri="{FF2B5EF4-FFF2-40B4-BE49-F238E27FC236}">
                <a16:creationId xmlns:a16="http://schemas.microsoft.com/office/drawing/2014/main" id="{B9B70CC3-9F69-420E-A01C-8E9D5C1F9F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9571" y="4381500"/>
            <a:ext cx="731521" cy="731521"/>
          </a:xfrm>
          <a:prstGeom prst="rect">
            <a:avLst/>
          </a:prstGeom>
        </p:spPr>
      </p:pic>
      <p:pic>
        <p:nvPicPr>
          <p:cNvPr id="12" name="Picture 11">
            <a:extLst>
              <a:ext uri="{FF2B5EF4-FFF2-40B4-BE49-F238E27FC236}">
                <a16:creationId xmlns:a16="http://schemas.microsoft.com/office/drawing/2014/main" id="{1257B3B2-4B4B-4771-B787-9D5C271B4B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172754" y="3269111"/>
            <a:ext cx="731521" cy="722377"/>
          </a:xfrm>
          <a:prstGeom prst="rect">
            <a:avLst/>
          </a:prstGeom>
        </p:spPr>
      </p:pic>
      <p:pic>
        <p:nvPicPr>
          <p:cNvPr id="14" name="Picture 13">
            <a:extLst>
              <a:ext uri="{FF2B5EF4-FFF2-40B4-BE49-F238E27FC236}">
                <a16:creationId xmlns:a16="http://schemas.microsoft.com/office/drawing/2014/main" id="{46F921F2-D744-4480-8B6E-57E33BB9190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172755" y="4381499"/>
            <a:ext cx="731521" cy="731521"/>
          </a:xfrm>
          <a:prstGeom prst="rect">
            <a:avLst/>
          </a:prstGeom>
        </p:spPr>
      </p:pic>
      <p:pic>
        <p:nvPicPr>
          <p:cNvPr id="16" name="Picture 15">
            <a:extLst>
              <a:ext uri="{FF2B5EF4-FFF2-40B4-BE49-F238E27FC236}">
                <a16:creationId xmlns:a16="http://schemas.microsoft.com/office/drawing/2014/main" id="{FC15971D-DCB1-466E-BC89-B6CDACF17F17}"/>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09572" y="2187582"/>
            <a:ext cx="731521" cy="731521"/>
          </a:xfrm>
          <a:prstGeom prst="rect">
            <a:avLst/>
          </a:prstGeom>
        </p:spPr>
      </p:pic>
      <p:pic>
        <p:nvPicPr>
          <p:cNvPr id="18" name="Picture 17" descr="A close up of a sign&#10;&#10;Description automatically generated">
            <a:extLst>
              <a:ext uri="{FF2B5EF4-FFF2-40B4-BE49-F238E27FC236}">
                <a16:creationId xmlns:a16="http://schemas.microsoft.com/office/drawing/2014/main" id="{E19472A8-B352-4D37-8E9B-FBE259CA920E}"/>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09571" y="3279735"/>
            <a:ext cx="731521" cy="731521"/>
          </a:xfrm>
          <a:prstGeom prst="rect">
            <a:avLst/>
          </a:prstGeom>
        </p:spPr>
      </p:pic>
      <p:pic>
        <p:nvPicPr>
          <p:cNvPr id="20" name="Picture 19">
            <a:extLst>
              <a:ext uri="{FF2B5EF4-FFF2-40B4-BE49-F238E27FC236}">
                <a16:creationId xmlns:a16="http://schemas.microsoft.com/office/drawing/2014/main" id="{2DCF3F17-641F-4F8A-B404-84F4A3A9855A}"/>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172754" y="2187582"/>
            <a:ext cx="731521" cy="731521"/>
          </a:xfrm>
          <a:prstGeom prst="rect">
            <a:avLst/>
          </a:prstGeom>
        </p:spPr>
      </p:pic>
      <p:sp>
        <p:nvSpPr>
          <p:cNvPr id="22" name="Text Placeholder 21">
            <a:extLst>
              <a:ext uri="{FF2B5EF4-FFF2-40B4-BE49-F238E27FC236}">
                <a16:creationId xmlns:a16="http://schemas.microsoft.com/office/drawing/2014/main" id="{219485AA-0529-491D-96D2-C1E6DAB1D195}"/>
              </a:ext>
            </a:extLst>
          </p:cNvPr>
          <p:cNvSpPr>
            <a:spLocks noGrp="1"/>
          </p:cNvSpPr>
          <p:nvPr>
            <p:ph type="body" sz="quarter" idx="13"/>
          </p:nvPr>
        </p:nvSpPr>
        <p:spPr>
          <a:xfrm>
            <a:off x="1844804" y="2131237"/>
            <a:ext cx="2489200" cy="963613"/>
          </a:xfrm>
        </p:spPr>
        <p:txBody>
          <a:bodyPr/>
          <a:lstStyle>
            <a:lvl2pPr marL="0" indent="0">
              <a:buNone/>
              <a:defRPr/>
            </a:lvl2pPr>
          </a:lstStyle>
          <a:p>
            <a:pPr lvl="0"/>
            <a:r>
              <a:rPr lang="en-US"/>
              <a:t>Click to edit Master text styles</a:t>
            </a:r>
          </a:p>
        </p:txBody>
      </p:sp>
      <p:sp>
        <p:nvSpPr>
          <p:cNvPr id="23" name="Text Placeholder 21">
            <a:extLst>
              <a:ext uri="{FF2B5EF4-FFF2-40B4-BE49-F238E27FC236}">
                <a16:creationId xmlns:a16="http://schemas.microsoft.com/office/drawing/2014/main" id="{1F7FE2F7-8179-4CB0-8D17-FD565C0FEB6A}"/>
              </a:ext>
            </a:extLst>
          </p:cNvPr>
          <p:cNvSpPr>
            <a:spLocks noGrp="1"/>
          </p:cNvSpPr>
          <p:nvPr>
            <p:ph type="body" sz="quarter" idx="14"/>
          </p:nvPr>
        </p:nvSpPr>
        <p:spPr>
          <a:xfrm>
            <a:off x="1844804" y="3384385"/>
            <a:ext cx="2489200" cy="963613"/>
          </a:xfrm>
        </p:spPr>
        <p:txBody>
          <a:bodyPr/>
          <a:lstStyle>
            <a:lvl2pPr marL="0" indent="0">
              <a:buNone/>
              <a:defRPr/>
            </a:lvl2pPr>
          </a:lstStyle>
          <a:p>
            <a:pPr lvl="0"/>
            <a:r>
              <a:rPr lang="en-US"/>
              <a:t>Click to edit Master text styles</a:t>
            </a:r>
          </a:p>
        </p:txBody>
      </p:sp>
      <p:sp>
        <p:nvSpPr>
          <p:cNvPr id="24" name="Text Placeholder 21">
            <a:extLst>
              <a:ext uri="{FF2B5EF4-FFF2-40B4-BE49-F238E27FC236}">
                <a16:creationId xmlns:a16="http://schemas.microsoft.com/office/drawing/2014/main" id="{4F7CF725-B103-4819-99A1-B12D2E140389}"/>
              </a:ext>
            </a:extLst>
          </p:cNvPr>
          <p:cNvSpPr>
            <a:spLocks noGrp="1"/>
          </p:cNvSpPr>
          <p:nvPr>
            <p:ph type="body" sz="quarter" idx="15"/>
          </p:nvPr>
        </p:nvSpPr>
        <p:spPr>
          <a:xfrm>
            <a:off x="1844804" y="4542191"/>
            <a:ext cx="2489200" cy="820919"/>
          </a:xfrm>
        </p:spPr>
        <p:txBody>
          <a:bodyPr/>
          <a:lstStyle>
            <a:lvl2pPr marL="0" indent="0">
              <a:buNone/>
              <a:defRPr/>
            </a:lvl2pPr>
          </a:lstStyle>
          <a:p>
            <a:pPr lvl="0"/>
            <a:r>
              <a:rPr lang="en-US"/>
              <a:t>Click to edit Master text styles</a:t>
            </a:r>
          </a:p>
        </p:txBody>
      </p:sp>
      <p:sp>
        <p:nvSpPr>
          <p:cNvPr id="25" name="Text Placeholder 21">
            <a:extLst>
              <a:ext uri="{FF2B5EF4-FFF2-40B4-BE49-F238E27FC236}">
                <a16:creationId xmlns:a16="http://schemas.microsoft.com/office/drawing/2014/main" id="{1A587FA8-13D5-46E9-B301-1934F55441D4}"/>
              </a:ext>
            </a:extLst>
          </p:cNvPr>
          <p:cNvSpPr>
            <a:spLocks noGrp="1"/>
          </p:cNvSpPr>
          <p:nvPr>
            <p:ph type="body" sz="quarter" idx="16"/>
          </p:nvPr>
        </p:nvSpPr>
        <p:spPr>
          <a:xfrm>
            <a:off x="6054596" y="2337041"/>
            <a:ext cx="2489200" cy="757809"/>
          </a:xfrm>
        </p:spPr>
        <p:txBody>
          <a:bodyPr/>
          <a:lstStyle>
            <a:lvl2pPr marL="0" indent="0">
              <a:buNone/>
              <a:defRPr/>
            </a:lvl2pPr>
          </a:lstStyle>
          <a:p>
            <a:pPr lvl="0"/>
            <a:r>
              <a:rPr lang="en-US"/>
              <a:t>Click to edit Master text styles</a:t>
            </a:r>
          </a:p>
        </p:txBody>
      </p:sp>
      <p:sp>
        <p:nvSpPr>
          <p:cNvPr id="26" name="Text Placeholder 21">
            <a:extLst>
              <a:ext uri="{FF2B5EF4-FFF2-40B4-BE49-F238E27FC236}">
                <a16:creationId xmlns:a16="http://schemas.microsoft.com/office/drawing/2014/main" id="{D1B33E0D-7896-4B44-9827-D6F25B27F505}"/>
              </a:ext>
            </a:extLst>
          </p:cNvPr>
          <p:cNvSpPr>
            <a:spLocks noGrp="1"/>
          </p:cNvSpPr>
          <p:nvPr>
            <p:ph type="body" sz="quarter" idx="17"/>
          </p:nvPr>
        </p:nvSpPr>
        <p:spPr>
          <a:xfrm>
            <a:off x="6054596" y="3370405"/>
            <a:ext cx="2700000" cy="1011094"/>
          </a:xfrm>
        </p:spPr>
        <p:txBody>
          <a:bodyPr/>
          <a:lstStyle>
            <a:lvl2pPr marL="0" indent="0">
              <a:buNone/>
              <a:defRPr/>
            </a:lvl2pPr>
          </a:lstStyle>
          <a:p>
            <a:pPr lvl="0"/>
            <a:r>
              <a:rPr lang="en-US"/>
              <a:t>Click to edit Master text styles</a:t>
            </a:r>
          </a:p>
        </p:txBody>
      </p:sp>
      <p:sp>
        <p:nvSpPr>
          <p:cNvPr id="27" name="Text Placeholder 21">
            <a:extLst>
              <a:ext uri="{FF2B5EF4-FFF2-40B4-BE49-F238E27FC236}">
                <a16:creationId xmlns:a16="http://schemas.microsoft.com/office/drawing/2014/main" id="{8B7B6F25-E5F2-4147-A3E4-CC5339DC28A8}"/>
              </a:ext>
            </a:extLst>
          </p:cNvPr>
          <p:cNvSpPr>
            <a:spLocks noGrp="1"/>
          </p:cNvSpPr>
          <p:nvPr>
            <p:ph type="body" sz="quarter" idx="18"/>
          </p:nvPr>
        </p:nvSpPr>
        <p:spPr>
          <a:xfrm>
            <a:off x="6054596" y="4542191"/>
            <a:ext cx="2489200" cy="820919"/>
          </a:xfrm>
        </p:spPr>
        <p:txBody>
          <a:bodyPr/>
          <a:lstStyle>
            <a:lvl2pPr marL="0" indent="0">
              <a:buNone/>
              <a:defRPr/>
            </a:lvl2pPr>
          </a:lstStyle>
          <a:p>
            <a:pPr lvl="0"/>
            <a:r>
              <a:rPr lang="en-US"/>
              <a:t>Click to edit Master text styles</a:t>
            </a:r>
          </a:p>
        </p:txBody>
      </p:sp>
      <p:sp>
        <p:nvSpPr>
          <p:cNvPr id="31" name="Text Placeholder 21">
            <a:extLst>
              <a:ext uri="{FF2B5EF4-FFF2-40B4-BE49-F238E27FC236}">
                <a16:creationId xmlns:a16="http://schemas.microsoft.com/office/drawing/2014/main" id="{B62CB8B2-924D-4AC8-A89C-3A8302D8B11E}"/>
              </a:ext>
            </a:extLst>
          </p:cNvPr>
          <p:cNvSpPr>
            <a:spLocks noGrp="1"/>
          </p:cNvSpPr>
          <p:nvPr>
            <p:ph type="body" sz="quarter" idx="19"/>
          </p:nvPr>
        </p:nvSpPr>
        <p:spPr>
          <a:xfrm>
            <a:off x="1844802" y="5465051"/>
            <a:ext cx="4392000" cy="1077337"/>
          </a:xfrm>
        </p:spPr>
        <p:txBody>
          <a:bodyPr>
            <a:normAutofit/>
          </a:bodyPr>
          <a:lstStyle>
            <a:lvl1pPr>
              <a:lnSpc>
                <a:spcPts val="2400"/>
              </a:lnSpc>
              <a:spcAft>
                <a:spcPts val="0"/>
              </a:spcAft>
              <a:defRPr sz="2000" i="1">
                <a:solidFill>
                  <a:schemeClr val="accent3"/>
                </a:solidFill>
              </a:defRPr>
            </a:lvl1pPr>
            <a:lvl2pPr marL="0" indent="0">
              <a:buNone/>
              <a:defRPr/>
            </a:lvl2pPr>
          </a:lstStyle>
          <a:p>
            <a:pPr lvl="0"/>
            <a:r>
              <a:rPr lang="en-US"/>
              <a:t>Click to edit Master text styles</a:t>
            </a:r>
          </a:p>
        </p:txBody>
      </p:sp>
      <p:pic>
        <p:nvPicPr>
          <p:cNvPr id="32" name="Picture 31" descr="A picture containing object&#10;&#10;Description automatically generated">
            <a:extLst>
              <a:ext uri="{FF2B5EF4-FFF2-40B4-BE49-F238E27FC236}">
                <a16:creationId xmlns:a16="http://schemas.microsoft.com/office/drawing/2014/main" id="{30775384-00D3-48B7-B585-D09AD3737C4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7162561" y="6305395"/>
            <a:ext cx="1552959" cy="121920"/>
          </a:xfrm>
          <a:prstGeom prst="rect">
            <a:avLst/>
          </a:prstGeom>
        </p:spPr>
      </p:pic>
    </p:spTree>
    <p:extLst>
      <p:ext uri="{BB962C8B-B14F-4D97-AF65-F5344CB8AC3E}">
        <p14:creationId xmlns:p14="http://schemas.microsoft.com/office/powerpoint/2010/main" val="94911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theme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926DE4B7-B73B-4769-985F-B4B11BDEA247}" type="slidenum">
              <a:rPr lang="en-GB" smtClean="0">
                <a:solidFill>
                  <a:srgbClr val="009F98"/>
                </a:solidFill>
              </a:rPr>
              <a:pPr/>
              <a:t>‹#›</a:t>
            </a:fld>
            <a:endParaRPr lang="en-GB" dirty="0">
              <a:solidFill>
                <a:srgbClr val="009F98"/>
              </a:solidFill>
            </a:endParaRPr>
          </a:p>
        </p:txBody>
      </p:sp>
      <p:pic>
        <p:nvPicPr>
          <p:cNvPr id="7" name="Picture 6" descr="A picture containing clipart&#10;&#10;Description automatically generated">
            <a:extLst>
              <a:ext uri="{FF2B5EF4-FFF2-40B4-BE49-F238E27FC236}">
                <a16:creationId xmlns:a16="http://schemas.microsoft.com/office/drawing/2014/main" id="{EF7B7EC5-0B91-4C3B-BD39-EFFB2B84E63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69636" y="461672"/>
            <a:ext cx="937262" cy="376429"/>
          </a:xfrm>
          <a:prstGeom prst="rect">
            <a:avLst/>
          </a:prstGeom>
        </p:spPr>
      </p:pic>
      <p:sp>
        <p:nvSpPr>
          <p:cNvPr id="22" name="Text Placeholder 21">
            <a:extLst>
              <a:ext uri="{FF2B5EF4-FFF2-40B4-BE49-F238E27FC236}">
                <a16:creationId xmlns:a16="http://schemas.microsoft.com/office/drawing/2014/main" id="{219485AA-0529-491D-96D2-C1E6DAB1D195}"/>
              </a:ext>
            </a:extLst>
          </p:cNvPr>
          <p:cNvSpPr>
            <a:spLocks noGrp="1"/>
          </p:cNvSpPr>
          <p:nvPr>
            <p:ph type="body" sz="quarter" idx="13"/>
          </p:nvPr>
        </p:nvSpPr>
        <p:spPr>
          <a:xfrm>
            <a:off x="431999" y="2304000"/>
            <a:ext cx="2602603" cy="796359"/>
          </a:xfrm>
          <a:solidFill>
            <a:schemeClr val="accent3"/>
          </a:solidFill>
          <a:ln>
            <a:noFill/>
          </a:ln>
        </p:spPr>
        <p:txBody>
          <a:bodyPr anchor="ctr">
            <a:normAutofit/>
          </a:bodyPr>
          <a:lstStyle>
            <a:lvl1pPr algn="ctr">
              <a:lnSpc>
                <a:spcPct val="100000"/>
              </a:lnSpc>
              <a:spcAft>
                <a:spcPts val="0"/>
              </a:spcAft>
              <a:defRPr sz="2000" b="1">
                <a:solidFill>
                  <a:schemeClr val="bg1"/>
                </a:solidFill>
              </a:defRPr>
            </a:lvl1pPr>
            <a:lvl2pPr marL="0" indent="0">
              <a:buNone/>
              <a:defRPr/>
            </a:lvl2pPr>
          </a:lstStyle>
          <a:p>
            <a:pPr lvl="0"/>
            <a:r>
              <a:rPr lang="en-US"/>
              <a:t>Click to edit Master text styles</a:t>
            </a:r>
          </a:p>
        </p:txBody>
      </p:sp>
      <p:sp>
        <p:nvSpPr>
          <p:cNvPr id="25" name="Text Placeholder 21">
            <a:extLst>
              <a:ext uri="{FF2B5EF4-FFF2-40B4-BE49-F238E27FC236}">
                <a16:creationId xmlns:a16="http://schemas.microsoft.com/office/drawing/2014/main" id="{1A587FA8-13D5-46E9-B301-1934F55441D4}"/>
              </a:ext>
            </a:extLst>
          </p:cNvPr>
          <p:cNvSpPr>
            <a:spLocks noGrp="1"/>
          </p:cNvSpPr>
          <p:nvPr>
            <p:ph type="body" sz="quarter" idx="16" hasCustomPrompt="1"/>
          </p:nvPr>
        </p:nvSpPr>
        <p:spPr>
          <a:xfrm>
            <a:off x="1490512" y="1620000"/>
            <a:ext cx="493200" cy="494414"/>
          </a:xfrm>
          <a:prstGeom prst="ellipse">
            <a:avLst/>
          </a:prstGeom>
          <a:solidFill>
            <a:schemeClr val="accent3"/>
          </a:solidFill>
          <a:ln>
            <a:noFill/>
          </a:ln>
        </p:spPr>
        <p:txBody>
          <a:bodyPr anchor="ctr">
            <a:noAutofit/>
          </a:bodyPr>
          <a:lstStyle>
            <a:lvl1pPr algn="ctr">
              <a:lnSpc>
                <a:spcPct val="100000"/>
              </a:lnSpc>
              <a:spcAft>
                <a:spcPts val="0"/>
              </a:spcAft>
              <a:defRPr sz="2800" b="1">
                <a:solidFill>
                  <a:schemeClr val="bg1"/>
                </a:solidFill>
              </a:defRPr>
            </a:lvl1pPr>
            <a:lvl2pPr marL="0" indent="0">
              <a:buNone/>
              <a:defRPr/>
            </a:lvl2pPr>
          </a:lstStyle>
          <a:p>
            <a:pPr lvl="0"/>
            <a:r>
              <a:rPr lang="en-US" dirty="0"/>
              <a:t>0</a:t>
            </a:r>
          </a:p>
        </p:txBody>
      </p:sp>
      <p:sp>
        <p:nvSpPr>
          <p:cNvPr id="19" name="Text Placeholder 21">
            <a:extLst>
              <a:ext uri="{FF2B5EF4-FFF2-40B4-BE49-F238E27FC236}">
                <a16:creationId xmlns:a16="http://schemas.microsoft.com/office/drawing/2014/main" id="{5AF56EA2-21D7-4952-937E-1044871F719E}"/>
              </a:ext>
            </a:extLst>
          </p:cNvPr>
          <p:cNvSpPr>
            <a:spLocks noGrp="1"/>
          </p:cNvSpPr>
          <p:nvPr>
            <p:ph type="body" sz="quarter" idx="17"/>
          </p:nvPr>
        </p:nvSpPr>
        <p:spPr>
          <a:xfrm>
            <a:off x="3270698" y="2304000"/>
            <a:ext cx="2602603" cy="796359"/>
          </a:xfrm>
          <a:solidFill>
            <a:schemeClr val="accent1"/>
          </a:solidFill>
          <a:ln>
            <a:noFill/>
          </a:ln>
        </p:spPr>
        <p:txBody>
          <a:bodyPr anchor="ctr">
            <a:normAutofit/>
          </a:bodyPr>
          <a:lstStyle>
            <a:lvl1pPr algn="ctr">
              <a:lnSpc>
                <a:spcPct val="100000"/>
              </a:lnSpc>
              <a:spcAft>
                <a:spcPts val="0"/>
              </a:spcAft>
              <a:defRPr sz="2000" b="1">
                <a:solidFill>
                  <a:schemeClr val="bg1"/>
                </a:solidFill>
              </a:defRPr>
            </a:lvl1pPr>
            <a:lvl2pPr marL="0" indent="0">
              <a:buNone/>
              <a:defRPr/>
            </a:lvl2pPr>
          </a:lstStyle>
          <a:p>
            <a:pPr lvl="0"/>
            <a:r>
              <a:rPr lang="en-US"/>
              <a:t>Click to edit Master text styles</a:t>
            </a:r>
          </a:p>
        </p:txBody>
      </p:sp>
      <p:sp>
        <p:nvSpPr>
          <p:cNvPr id="21" name="Text Placeholder 21">
            <a:extLst>
              <a:ext uri="{FF2B5EF4-FFF2-40B4-BE49-F238E27FC236}">
                <a16:creationId xmlns:a16="http://schemas.microsoft.com/office/drawing/2014/main" id="{F9D4BFAD-21DD-4632-BA8A-B84E27701D1D}"/>
              </a:ext>
            </a:extLst>
          </p:cNvPr>
          <p:cNvSpPr>
            <a:spLocks noGrp="1"/>
          </p:cNvSpPr>
          <p:nvPr>
            <p:ph type="body" sz="quarter" idx="18" hasCustomPrompt="1"/>
          </p:nvPr>
        </p:nvSpPr>
        <p:spPr>
          <a:xfrm>
            <a:off x="4329211" y="1620000"/>
            <a:ext cx="493200" cy="494414"/>
          </a:xfrm>
          <a:prstGeom prst="ellipse">
            <a:avLst/>
          </a:prstGeom>
          <a:solidFill>
            <a:schemeClr val="accent1"/>
          </a:solidFill>
          <a:ln>
            <a:noFill/>
          </a:ln>
        </p:spPr>
        <p:txBody>
          <a:bodyPr anchor="ctr">
            <a:noAutofit/>
          </a:bodyPr>
          <a:lstStyle>
            <a:lvl1pPr algn="ctr">
              <a:lnSpc>
                <a:spcPct val="100000"/>
              </a:lnSpc>
              <a:spcAft>
                <a:spcPts val="0"/>
              </a:spcAft>
              <a:defRPr sz="2800" b="1">
                <a:solidFill>
                  <a:schemeClr val="bg1"/>
                </a:solidFill>
              </a:defRPr>
            </a:lvl1pPr>
            <a:lvl2pPr marL="0" indent="0">
              <a:buNone/>
              <a:defRPr/>
            </a:lvl2pPr>
          </a:lstStyle>
          <a:p>
            <a:pPr lvl="0"/>
            <a:r>
              <a:rPr lang="en-US" dirty="0"/>
              <a:t>0</a:t>
            </a:r>
          </a:p>
        </p:txBody>
      </p:sp>
      <p:sp>
        <p:nvSpPr>
          <p:cNvPr id="28" name="Text Placeholder 21">
            <a:extLst>
              <a:ext uri="{FF2B5EF4-FFF2-40B4-BE49-F238E27FC236}">
                <a16:creationId xmlns:a16="http://schemas.microsoft.com/office/drawing/2014/main" id="{2FDC7DFA-F91B-4D56-89D8-7CA6A92186D9}"/>
              </a:ext>
            </a:extLst>
          </p:cNvPr>
          <p:cNvSpPr>
            <a:spLocks noGrp="1"/>
          </p:cNvSpPr>
          <p:nvPr>
            <p:ph type="body" sz="quarter" idx="19"/>
          </p:nvPr>
        </p:nvSpPr>
        <p:spPr>
          <a:xfrm>
            <a:off x="6101775" y="2304000"/>
            <a:ext cx="2602603" cy="796359"/>
          </a:xfrm>
          <a:solidFill>
            <a:schemeClr val="accent5"/>
          </a:solidFill>
          <a:ln>
            <a:noFill/>
          </a:ln>
        </p:spPr>
        <p:txBody>
          <a:bodyPr anchor="ctr">
            <a:normAutofit/>
          </a:bodyPr>
          <a:lstStyle>
            <a:lvl1pPr algn="ctr">
              <a:lnSpc>
                <a:spcPct val="100000"/>
              </a:lnSpc>
              <a:spcAft>
                <a:spcPts val="0"/>
              </a:spcAft>
              <a:defRPr sz="2000" b="1">
                <a:solidFill>
                  <a:schemeClr val="bg1"/>
                </a:solidFill>
              </a:defRPr>
            </a:lvl1pPr>
            <a:lvl2pPr marL="0" indent="0">
              <a:buNone/>
              <a:defRPr/>
            </a:lvl2pPr>
          </a:lstStyle>
          <a:p>
            <a:pPr lvl="0"/>
            <a:r>
              <a:rPr lang="en-US"/>
              <a:t>Click to edit Master text styles</a:t>
            </a:r>
          </a:p>
        </p:txBody>
      </p:sp>
      <p:sp>
        <p:nvSpPr>
          <p:cNvPr id="29" name="Text Placeholder 21">
            <a:extLst>
              <a:ext uri="{FF2B5EF4-FFF2-40B4-BE49-F238E27FC236}">
                <a16:creationId xmlns:a16="http://schemas.microsoft.com/office/drawing/2014/main" id="{37316DB7-1E48-47C3-B936-A28F82BD7C3D}"/>
              </a:ext>
            </a:extLst>
          </p:cNvPr>
          <p:cNvSpPr>
            <a:spLocks noGrp="1"/>
          </p:cNvSpPr>
          <p:nvPr>
            <p:ph type="body" sz="quarter" idx="20" hasCustomPrompt="1"/>
          </p:nvPr>
        </p:nvSpPr>
        <p:spPr>
          <a:xfrm>
            <a:off x="7160288" y="1620000"/>
            <a:ext cx="493200" cy="494414"/>
          </a:xfrm>
          <a:prstGeom prst="ellipse">
            <a:avLst/>
          </a:prstGeom>
          <a:solidFill>
            <a:schemeClr val="accent5"/>
          </a:solidFill>
          <a:ln>
            <a:noFill/>
          </a:ln>
        </p:spPr>
        <p:txBody>
          <a:bodyPr anchor="ctr">
            <a:noAutofit/>
          </a:bodyPr>
          <a:lstStyle>
            <a:lvl1pPr algn="ctr">
              <a:lnSpc>
                <a:spcPct val="100000"/>
              </a:lnSpc>
              <a:spcAft>
                <a:spcPts val="0"/>
              </a:spcAft>
              <a:defRPr sz="2800" b="1">
                <a:solidFill>
                  <a:schemeClr val="bg1"/>
                </a:solidFill>
              </a:defRPr>
            </a:lvl1pPr>
            <a:lvl2pPr marL="0" indent="0">
              <a:buNone/>
              <a:defRPr/>
            </a:lvl2pPr>
          </a:lstStyle>
          <a:p>
            <a:pPr lvl="0"/>
            <a:r>
              <a:rPr lang="en-US" dirty="0"/>
              <a:t>0</a:t>
            </a:r>
          </a:p>
        </p:txBody>
      </p:sp>
      <p:sp>
        <p:nvSpPr>
          <p:cNvPr id="4" name="Text Placeholder 3">
            <a:extLst>
              <a:ext uri="{FF2B5EF4-FFF2-40B4-BE49-F238E27FC236}">
                <a16:creationId xmlns:a16="http://schemas.microsoft.com/office/drawing/2014/main" id="{36082213-5E0F-4C34-BD6E-4FA3FAB7D3AE}"/>
              </a:ext>
            </a:extLst>
          </p:cNvPr>
          <p:cNvSpPr>
            <a:spLocks noGrp="1"/>
          </p:cNvSpPr>
          <p:nvPr>
            <p:ph type="body" sz="quarter" idx="21"/>
          </p:nvPr>
        </p:nvSpPr>
        <p:spPr>
          <a:xfrm>
            <a:off x="431800" y="3276000"/>
            <a:ext cx="2700000" cy="2381250"/>
          </a:xfrm>
        </p:spPr>
        <p:txBody>
          <a:bodyPr/>
          <a:lstStyle>
            <a:lvl1pPr marL="136800" indent="-136800">
              <a:buFont typeface="Arial" panose="020B0604020202020204" pitchFamily="34" charset="0"/>
              <a:buChar char="•"/>
              <a:defRPr/>
            </a:lvl1pPr>
          </a:lstStyle>
          <a:p>
            <a:pPr lvl="0"/>
            <a:r>
              <a:rPr lang="en-US"/>
              <a:t>Click to edit Master text styles</a:t>
            </a:r>
          </a:p>
        </p:txBody>
      </p:sp>
      <p:sp>
        <p:nvSpPr>
          <p:cNvPr id="33" name="Text Placeholder 3">
            <a:extLst>
              <a:ext uri="{FF2B5EF4-FFF2-40B4-BE49-F238E27FC236}">
                <a16:creationId xmlns:a16="http://schemas.microsoft.com/office/drawing/2014/main" id="{8BA3DE83-50CF-4015-B1CD-D59DABAB3FF4}"/>
              </a:ext>
            </a:extLst>
          </p:cNvPr>
          <p:cNvSpPr>
            <a:spLocks noGrp="1"/>
          </p:cNvSpPr>
          <p:nvPr>
            <p:ph type="body" sz="quarter" idx="22"/>
          </p:nvPr>
        </p:nvSpPr>
        <p:spPr>
          <a:xfrm>
            <a:off x="3272400" y="3276000"/>
            <a:ext cx="2700000" cy="2381250"/>
          </a:xfrm>
        </p:spPr>
        <p:txBody>
          <a:bodyPr/>
          <a:lstStyle>
            <a:lvl1pPr marL="136800" indent="-136800">
              <a:buFont typeface="Arial" panose="020B0604020202020204" pitchFamily="34" charset="0"/>
              <a:buChar char="•"/>
              <a:defRPr/>
            </a:lvl1pPr>
          </a:lstStyle>
          <a:p>
            <a:pPr lvl="0"/>
            <a:r>
              <a:rPr lang="en-US"/>
              <a:t>Click to edit Master text styles</a:t>
            </a:r>
          </a:p>
        </p:txBody>
      </p:sp>
      <p:sp>
        <p:nvSpPr>
          <p:cNvPr id="34" name="Text Placeholder 3">
            <a:extLst>
              <a:ext uri="{FF2B5EF4-FFF2-40B4-BE49-F238E27FC236}">
                <a16:creationId xmlns:a16="http://schemas.microsoft.com/office/drawing/2014/main" id="{836518F6-FF74-4354-9CFE-E8DA7AF1EB84}"/>
              </a:ext>
            </a:extLst>
          </p:cNvPr>
          <p:cNvSpPr>
            <a:spLocks noGrp="1"/>
          </p:cNvSpPr>
          <p:nvPr>
            <p:ph type="body" sz="quarter" idx="23"/>
          </p:nvPr>
        </p:nvSpPr>
        <p:spPr>
          <a:xfrm>
            <a:off x="6102000" y="3276000"/>
            <a:ext cx="2700000" cy="2381250"/>
          </a:xfrm>
        </p:spPr>
        <p:txBody>
          <a:bodyPr/>
          <a:lstStyle>
            <a:lvl1pPr marL="136800" indent="-136800">
              <a:buFont typeface="Arial" panose="020B0604020202020204" pitchFamily="34" charset="0"/>
              <a:buChar char="•"/>
              <a:defRPr/>
            </a:lvl1pPr>
          </a:lstStyle>
          <a:p>
            <a:pPr lvl="0"/>
            <a:r>
              <a:rPr lang="en-US"/>
              <a:t>Click to edit Master text styles</a:t>
            </a:r>
          </a:p>
        </p:txBody>
      </p:sp>
      <p:pic>
        <p:nvPicPr>
          <p:cNvPr id="35" name="Picture 34" descr="A picture containing object&#10;&#10;Description automatically generated">
            <a:extLst>
              <a:ext uri="{FF2B5EF4-FFF2-40B4-BE49-F238E27FC236}">
                <a16:creationId xmlns:a16="http://schemas.microsoft.com/office/drawing/2014/main" id="{6EAB2218-3C78-41C2-99BF-38D972773FC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62561" y="6305395"/>
            <a:ext cx="1552959" cy="121920"/>
          </a:xfrm>
          <a:prstGeom prst="rect">
            <a:avLst/>
          </a:prstGeom>
        </p:spPr>
      </p:pic>
    </p:spTree>
    <p:extLst>
      <p:ext uri="{BB962C8B-B14F-4D97-AF65-F5344CB8AC3E}">
        <p14:creationId xmlns:p14="http://schemas.microsoft.com/office/powerpoint/2010/main" val="4215255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adership Group slide">
    <p:spTree>
      <p:nvGrpSpPr>
        <p:cNvPr id="1" name=""/>
        <p:cNvGrpSpPr/>
        <p:nvPr/>
      </p:nvGrpSpPr>
      <p:grpSpPr>
        <a:xfrm>
          <a:off x="0" y="0"/>
          <a:ext cx="0" cy="0"/>
          <a:chOff x="0" y="0"/>
          <a:chExt cx="0" cy="0"/>
        </a:xfrm>
      </p:grpSpPr>
      <p:pic>
        <p:nvPicPr>
          <p:cNvPr id="9" name="Picture 8" descr="A picture containing object&#10;&#10;Description automatically generated">
            <a:extLst>
              <a:ext uri="{FF2B5EF4-FFF2-40B4-BE49-F238E27FC236}">
                <a16:creationId xmlns:a16="http://schemas.microsoft.com/office/drawing/2014/main" id="{B192F429-FF80-4292-AEE2-633E6597E08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561" y="6305395"/>
            <a:ext cx="1552959" cy="121920"/>
          </a:xfrm>
          <a:prstGeom prst="rect">
            <a:avLst/>
          </a:prstGeom>
        </p:spPr>
      </p:pic>
      <p:sp>
        <p:nvSpPr>
          <p:cNvPr id="2" name="Title 1"/>
          <p:cNvSpPr>
            <a:spLocks noGrp="1"/>
          </p:cNvSpPr>
          <p:nvPr>
            <p:ph type="title"/>
          </p:nvPr>
        </p:nvSpPr>
        <p:spPr>
          <a:xfrm>
            <a:off x="432000" y="504000"/>
            <a:ext cx="7202951" cy="737947"/>
          </a:xfrm>
        </p:spPr>
        <p:txBody>
          <a:body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926DE4B7-B73B-4769-985F-B4B11BDEA247}" type="slidenum">
              <a:rPr lang="en-GB" smtClean="0">
                <a:solidFill>
                  <a:srgbClr val="009F98"/>
                </a:solidFill>
              </a:rPr>
              <a:pPr/>
              <a:t>‹#›</a:t>
            </a:fld>
            <a:endParaRPr lang="en-GB" dirty="0">
              <a:solidFill>
                <a:srgbClr val="009F98"/>
              </a:solidFill>
            </a:endParaRPr>
          </a:p>
        </p:txBody>
      </p:sp>
      <p:pic>
        <p:nvPicPr>
          <p:cNvPr id="7" name="Picture 6" descr="A picture containing clipart&#10;&#10;Description automatically generated">
            <a:extLst>
              <a:ext uri="{FF2B5EF4-FFF2-40B4-BE49-F238E27FC236}">
                <a16:creationId xmlns:a16="http://schemas.microsoft.com/office/drawing/2014/main" id="{EF7B7EC5-0B91-4C3B-BD39-EFFB2B84E63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69636" y="461672"/>
            <a:ext cx="937262" cy="376429"/>
          </a:xfrm>
          <a:prstGeom prst="rect">
            <a:avLst/>
          </a:prstGeom>
        </p:spPr>
      </p:pic>
      <p:sp>
        <p:nvSpPr>
          <p:cNvPr id="22" name="Text Placeholder 21">
            <a:extLst>
              <a:ext uri="{FF2B5EF4-FFF2-40B4-BE49-F238E27FC236}">
                <a16:creationId xmlns:a16="http://schemas.microsoft.com/office/drawing/2014/main" id="{219485AA-0529-491D-96D2-C1E6DAB1D195}"/>
              </a:ext>
            </a:extLst>
          </p:cNvPr>
          <p:cNvSpPr>
            <a:spLocks noGrp="1"/>
          </p:cNvSpPr>
          <p:nvPr>
            <p:ph type="body" sz="quarter" idx="13"/>
          </p:nvPr>
        </p:nvSpPr>
        <p:spPr>
          <a:xfrm>
            <a:off x="431999" y="2879675"/>
            <a:ext cx="1908000" cy="3240000"/>
          </a:xfrm>
          <a:solidFill>
            <a:schemeClr val="accent3"/>
          </a:solidFill>
          <a:ln>
            <a:noFill/>
          </a:ln>
        </p:spPr>
        <p:txBody>
          <a:bodyPr anchor="ctr">
            <a:normAutofit/>
          </a:bodyPr>
          <a:lstStyle>
            <a:lvl1pPr algn="ctr">
              <a:lnSpc>
                <a:spcPct val="100000"/>
              </a:lnSpc>
              <a:spcAft>
                <a:spcPts val="0"/>
              </a:spcAft>
              <a:defRPr sz="1700" b="1">
                <a:solidFill>
                  <a:schemeClr val="bg1"/>
                </a:solidFill>
              </a:defRPr>
            </a:lvl1pPr>
            <a:lvl2pPr marL="0" indent="0">
              <a:buNone/>
              <a:defRPr/>
            </a:lvl2pPr>
          </a:lstStyle>
          <a:p>
            <a:pPr lvl="0"/>
            <a:r>
              <a:rPr lang="en-US"/>
              <a:t>Click to edit Master text styles</a:t>
            </a:r>
          </a:p>
        </p:txBody>
      </p:sp>
      <p:sp>
        <p:nvSpPr>
          <p:cNvPr id="4" name="Text Placeholder 3">
            <a:extLst>
              <a:ext uri="{FF2B5EF4-FFF2-40B4-BE49-F238E27FC236}">
                <a16:creationId xmlns:a16="http://schemas.microsoft.com/office/drawing/2014/main" id="{36082213-5E0F-4C34-BD6E-4FA3FAB7D3AE}"/>
              </a:ext>
            </a:extLst>
          </p:cNvPr>
          <p:cNvSpPr>
            <a:spLocks noGrp="1"/>
          </p:cNvSpPr>
          <p:nvPr>
            <p:ph type="body" sz="quarter" idx="21"/>
          </p:nvPr>
        </p:nvSpPr>
        <p:spPr>
          <a:xfrm>
            <a:off x="438500" y="1241947"/>
            <a:ext cx="8265877" cy="600502"/>
          </a:xfrm>
          <a:ln w="12700">
            <a:solidFill>
              <a:schemeClr val="accent3"/>
            </a:solidFill>
          </a:ln>
        </p:spPr>
        <p:txBody>
          <a:bodyPr anchor="ctr">
            <a:normAutofit/>
          </a:bodyPr>
          <a:lstStyle>
            <a:lvl1pPr marL="0" indent="0" algn="ctr">
              <a:lnSpc>
                <a:spcPct val="100000"/>
              </a:lnSpc>
              <a:spcAft>
                <a:spcPts val="0"/>
              </a:spcAft>
              <a:buFont typeface="Arial" panose="020B0604020202020204" pitchFamily="34" charset="0"/>
              <a:buNone/>
              <a:defRPr sz="2000">
                <a:solidFill>
                  <a:schemeClr val="accent3"/>
                </a:solidFill>
              </a:defRPr>
            </a:lvl1pPr>
          </a:lstStyle>
          <a:p>
            <a:pPr lvl="0"/>
            <a:r>
              <a:rPr lang="en-US"/>
              <a:t>Click to edit Master text styles</a:t>
            </a:r>
          </a:p>
        </p:txBody>
      </p:sp>
      <p:sp>
        <p:nvSpPr>
          <p:cNvPr id="15" name="Text Placeholder 21">
            <a:extLst>
              <a:ext uri="{FF2B5EF4-FFF2-40B4-BE49-F238E27FC236}">
                <a16:creationId xmlns:a16="http://schemas.microsoft.com/office/drawing/2014/main" id="{497CA7CF-ADCE-468D-B0DE-22D2F88DE78B}"/>
              </a:ext>
            </a:extLst>
          </p:cNvPr>
          <p:cNvSpPr>
            <a:spLocks noGrp="1"/>
          </p:cNvSpPr>
          <p:nvPr>
            <p:ph type="body" sz="quarter" idx="22"/>
          </p:nvPr>
        </p:nvSpPr>
        <p:spPr>
          <a:xfrm>
            <a:off x="2549677" y="2879675"/>
            <a:ext cx="1908000" cy="3240000"/>
          </a:xfrm>
          <a:solidFill>
            <a:schemeClr val="accent1"/>
          </a:solidFill>
          <a:ln>
            <a:noFill/>
          </a:ln>
        </p:spPr>
        <p:txBody>
          <a:bodyPr anchor="ctr">
            <a:normAutofit/>
          </a:bodyPr>
          <a:lstStyle>
            <a:lvl1pPr algn="ctr">
              <a:lnSpc>
                <a:spcPct val="100000"/>
              </a:lnSpc>
              <a:spcAft>
                <a:spcPts val="0"/>
              </a:spcAft>
              <a:defRPr sz="1700" b="1">
                <a:solidFill>
                  <a:schemeClr val="bg1"/>
                </a:solidFill>
              </a:defRPr>
            </a:lvl1pPr>
            <a:lvl2pPr marL="0" indent="0">
              <a:buNone/>
              <a:defRPr/>
            </a:lvl2pPr>
          </a:lstStyle>
          <a:p>
            <a:pPr lvl="0"/>
            <a:r>
              <a:rPr lang="en-US"/>
              <a:t>Click to edit Master text styles</a:t>
            </a:r>
          </a:p>
        </p:txBody>
      </p:sp>
      <p:sp>
        <p:nvSpPr>
          <p:cNvPr id="17" name="Text Placeholder 21">
            <a:extLst>
              <a:ext uri="{FF2B5EF4-FFF2-40B4-BE49-F238E27FC236}">
                <a16:creationId xmlns:a16="http://schemas.microsoft.com/office/drawing/2014/main" id="{CD983A5C-EA18-400D-A8A5-8345A185CDED}"/>
              </a:ext>
            </a:extLst>
          </p:cNvPr>
          <p:cNvSpPr>
            <a:spLocks noGrp="1"/>
          </p:cNvSpPr>
          <p:nvPr>
            <p:ph type="body" sz="quarter" idx="23"/>
          </p:nvPr>
        </p:nvSpPr>
        <p:spPr>
          <a:xfrm>
            <a:off x="4667355" y="2882033"/>
            <a:ext cx="1908000" cy="3240000"/>
          </a:xfrm>
          <a:solidFill>
            <a:schemeClr val="accent5"/>
          </a:solidFill>
          <a:ln>
            <a:noFill/>
          </a:ln>
        </p:spPr>
        <p:txBody>
          <a:bodyPr anchor="ctr">
            <a:normAutofit/>
          </a:bodyPr>
          <a:lstStyle>
            <a:lvl1pPr algn="ctr">
              <a:lnSpc>
                <a:spcPct val="100000"/>
              </a:lnSpc>
              <a:spcAft>
                <a:spcPts val="0"/>
              </a:spcAft>
              <a:defRPr sz="1700" b="1">
                <a:solidFill>
                  <a:schemeClr val="bg1"/>
                </a:solidFill>
              </a:defRPr>
            </a:lvl1pPr>
            <a:lvl2pPr marL="0" indent="0">
              <a:buNone/>
              <a:defRPr/>
            </a:lvl2pPr>
          </a:lstStyle>
          <a:p>
            <a:pPr lvl="0"/>
            <a:r>
              <a:rPr lang="en-US"/>
              <a:t>Click to edit Master text styles</a:t>
            </a:r>
          </a:p>
        </p:txBody>
      </p:sp>
      <p:sp>
        <p:nvSpPr>
          <p:cNvPr id="18" name="Text Placeholder 21">
            <a:extLst>
              <a:ext uri="{FF2B5EF4-FFF2-40B4-BE49-F238E27FC236}">
                <a16:creationId xmlns:a16="http://schemas.microsoft.com/office/drawing/2014/main" id="{0B44EC4D-68CA-4292-A138-78602D34DBC4}"/>
              </a:ext>
            </a:extLst>
          </p:cNvPr>
          <p:cNvSpPr>
            <a:spLocks noGrp="1"/>
          </p:cNvSpPr>
          <p:nvPr>
            <p:ph type="body" sz="quarter" idx="24"/>
          </p:nvPr>
        </p:nvSpPr>
        <p:spPr>
          <a:xfrm>
            <a:off x="6785033" y="2882033"/>
            <a:ext cx="1908000" cy="3240000"/>
          </a:xfrm>
          <a:solidFill>
            <a:schemeClr val="accent4"/>
          </a:solidFill>
          <a:ln>
            <a:noFill/>
          </a:ln>
        </p:spPr>
        <p:txBody>
          <a:bodyPr anchor="ctr">
            <a:normAutofit/>
          </a:bodyPr>
          <a:lstStyle>
            <a:lvl1pPr algn="ctr">
              <a:lnSpc>
                <a:spcPct val="100000"/>
              </a:lnSpc>
              <a:spcAft>
                <a:spcPts val="0"/>
              </a:spcAft>
              <a:defRPr sz="1700" b="1">
                <a:solidFill>
                  <a:schemeClr val="bg1"/>
                </a:solidFill>
              </a:defRPr>
            </a:lvl1pPr>
            <a:lvl2pPr marL="0" indent="0">
              <a:buNone/>
              <a:defRPr/>
            </a:lvl2pPr>
          </a:lstStyle>
          <a:p>
            <a:pPr lvl="0"/>
            <a:r>
              <a:rPr lang="en-US"/>
              <a:t>Click to edit Master text styles</a:t>
            </a:r>
          </a:p>
        </p:txBody>
      </p:sp>
      <p:cxnSp>
        <p:nvCxnSpPr>
          <p:cNvPr id="5" name="Straight Arrow Connector 4">
            <a:extLst>
              <a:ext uri="{FF2B5EF4-FFF2-40B4-BE49-F238E27FC236}">
                <a16:creationId xmlns:a16="http://schemas.microsoft.com/office/drawing/2014/main" id="{8EDE8958-6946-46C6-A4D7-C50FAD12C308}"/>
              </a:ext>
            </a:extLst>
          </p:cNvPr>
          <p:cNvCxnSpPr/>
          <p:nvPr userDrawn="1"/>
        </p:nvCxnSpPr>
        <p:spPr>
          <a:xfrm flipV="1">
            <a:off x="1496343" y="2142873"/>
            <a:ext cx="0" cy="540000"/>
          </a:xfrm>
          <a:prstGeom prst="straightConnector1">
            <a:avLst/>
          </a:prstGeom>
          <a:ln w="25400">
            <a:solidFill>
              <a:schemeClr val="accent3"/>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422C533-1F57-4D86-83E3-DA87397750F4}"/>
              </a:ext>
            </a:extLst>
          </p:cNvPr>
          <p:cNvCxnSpPr>
            <a:cxnSpLocks/>
          </p:cNvCxnSpPr>
          <p:nvPr userDrawn="1"/>
        </p:nvCxnSpPr>
        <p:spPr>
          <a:xfrm>
            <a:off x="1270170" y="2142873"/>
            <a:ext cx="0" cy="54000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0BC61DC-CA5D-41E8-A85C-96DF690755F1}"/>
              </a:ext>
            </a:extLst>
          </p:cNvPr>
          <p:cNvCxnSpPr/>
          <p:nvPr userDrawn="1"/>
        </p:nvCxnSpPr>
        <p:spPr>
          <a:xfrm flipV="1">
            <a:off x="3629943" y="2142873"/>
            <a:ext cx="0" cy="540000"/>
          </a:xfrm>
          <a:prstGeom prst="straightConnector1">
            <a:avLst/>
          </a:prstGeom>
          <a:ln w="25400">
            <a:solidFill>
              <a:schemeClr val="accent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F85077E-7CA2-496F-ACF2-8502C25A98CD}"/>
              </a:ext>
            </a:extLst>
          </p:cNvPr>
          <p:cNvCxnSpPr>
            <a:cxnSpLocks/>
          </p:cNvCxnSpPr>
          <p:nvPr userDrawn="1"/>
        </p:nvCxnSpPr>
        <p:spPr>
          <a:xfrm>
            <a:off x="3403770" y="2142873"/>
            <a:ext cx="0" cy="54000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C7B306F-3182-4B9B-A43D-D2A636B7CB2F}"/>
              </a:ext>
            </a:extLst>
          </p:cNvPr>
          <p:cNvCxnSpPr/>
          <p:nvPr userDrawn="1"/>
        </p:nvCxnSpPr>
        <p:spPr>
          <a:xfrm flipV="1">
            <a:off x="5751820" y="2142873"/>
            <a:ext cx="0" cy="540000"/>
          </a:xfrm>
          <a:prstGeom prst="straightConnector1">
            <a:avLst/>
          </a:prstGeom>
          <a:ln w="25400">
            <a:solidFill>
              <a:schemeClr val="accent5"/>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5233D8C-3E2B-49DF-A4B2-4EE06658F71E}"/>
              </a:ext>
            </a:extLst>
          </p:cNvPr>
          <p:cNvCxnSpPr>
            <a:cxnSpLocks/>
          </p:cNvCxnSpPr>
          <p:nvPr userDrawn="1"/>
        </p:nvCxnSpPr>
        <p:spPr>
          <a:xfrm>
            <a:off x="5525647" y="2142873"/>
            <a:ext cx="0" cy="54000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0414795-F168-434A-A70F-EA23EC880A18}"/>
              </a:ext>
            </a:extLst>
          </p:cNvPr>
          <p:cNvCxnSpPr/>
          <p:nvPr userDrawn="1"/>
        </p:nvCxnSpPr>
        <p:spPr>
          <a:xfrm flipV="1">
            <a:off x="7885420" y="2142873"/>
            <a:ext cx="0" cy="540000"/>
          </a:xfrm>
          <a:prstGeom prst="straightConnector1">
            <a:avLst/>
          </a:prstGeom>
          <a:ln w="25400">
            <a:solidFill>
              <a:schemeClr val="accent4"/>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DFCA6D7-581A-4048-811D-35309E014CE5}"/>
              </a:ext>
            </a:extLst>
          </p:cNvPr>
          <p:cNvCxnSpPr>
            <a:cxnSpLocks/>
          </p:cNvCxnSpPr>
          <p:nvPr userDrawn="1"/>
        </p:nvCxnSpPr>
        <p:spPr>
          <a:xfrm>
            <a:off x="7659247" y="2142873"/>
            <a:ext cx="0" cy="54000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61095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Blu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t="19551"/>
          <a:stretch/>
        </p:blipFill>
        <p:spPr>
          <a:xfrm>
            <a:off x="0" y="1340768"/>
            <a:ext cx="9144000" cy="5517232"/>
          </a:xfrm>
          <a:prstGeom prst="rect">
            <a:avLst/>
          </a:prstGeom>
        </p:spPr>
      </p:pic>
      <p:sp>
        <p:nvSpPr>
          <p:cNvPr id="3" name="Subtitle 2"/>
          <p:cNvSpPr>
            <a:spLocks noGrp="1"/>
          </p:cNvSpPr>
          <p:nvPr>
            <p:ph type="subTitle" idx="1"/>
          </p:nvPr>
        </p:nvSpPr>
        <p:spPr>
          <a:xfrm>
            <a:off x="540000" y="3619624"/>
            <a:ext cx="7794000" cy="384721"/>
          </a:xfrm>
        </p:spPr>
        <p:txBody>
          <a:bodyPr>
            <a:spAutoFit/>
          </a:bodyPr>
          <a:lstStyle>
            <a:lvl1pPr marL="0" indent="0" algn="l">
              <a:buNone/>
              <a:defRPr sz="25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8" name="Title 7"/>
          <p:cNvSpPr>
            <a:spLocks noGrp="1"/>
          </p:cNvSpPr>
          <p:nvPr>
            <p:ph type="title"/>
          </p:nvPr>
        </p:nvSpPr>
        <p:spPr>
          <a:xfrm>
            <a:off x="540000" y="1957726"/>
            <a:ext cx="7794000" cy="1477328"/>
          </a:xfrm>
        </p:spPr>
        <p:txBody>
          <a:bodyPr anchor="t" anchorCtr="0"/>
          <a:lstStyle>
            <a:lvl1pPr>
              <a:lnSpc>
                <a:spcPct val="95000"/>
              </a:lnSpc>
              <a:defRPr sz="4950">
                <a:solidFill>
                  <a:schemeClr val="bg1"/>
                </a:solidFill>
              </a:defRPr>
            </a:lvl1pPr>
          </a:lstStyle>
          <a:p>
            <a:r>
              <a:rPr lang="en-US"/>
              <a:t>Click to edit Master title style</a:t>
            </a:r>
            <a:endParaRPr lang="en-GB" dirty="0"/>
          </a:p>
        </p:txBody>
      </p:sp>
      <p:sp>
        <p:nvSpPr>
          <p:cNvPr id="10" name="Text Placeholder 9"/>
          <p:cNvSpPr>
            <a:spLocks noGrp="1"/>
          </p:cNvSpPr>
          <p:nvPr>
            <p:ph type="body" sz="quarter" idx="13"/>
          </p:nvPr>
        </p:nvSpPr>
        <p:spPr>
          <a:xfrm>
            <a:off x="540000" y="6433682"/>
            <a:ext cx="5832000" cy="179408"/>
          </a:xfrm>
        </p:spPr>
        <p:txBody>
          <a:bodyPr wrap="square" anchor="b" anchorCtr="0">
            <a:spAutoFit/>
          </a:bodyPr>
          <a:lstStyle>
            <a:lvl1pPr>
              <a:lnSpc>
                <a:spcPct val="106000"/>
              </a:lnSpc>
              <a:defRPr sz="1100">
                <a:solidFill>
                  <a:schemeClr val="bg1"/>
                </a:solidFill>
              </a:defRPr>
            </a:lvl1pPr>
          </a:lstStyle>
          <a:p>
            <a:pPr lvl="0"/>
            <a:r>
              <a:rPr lang="en-US"/>
              <a:t>Edit Master text styles</a:t>
            </a:r>
          </a:p>
        </p:txBody>
      </p:sp>
      <p:pic>
        <p:nvPicPr>
          <p:cNvPr id="6" name="Picture 5" descr="A picture containing text&#10;&#10;Description automatically generated">
            <a:extLst>
              <a:ext uri="{FF2B5EF4-FFF2-40B4-BE49-F238E27FC236}">
                <a16:creationId xmlns:a16="http://schemas.microsoft.com/office/drawing/2014/main" id="{084649E0-2276-4FA9-9FC9-DED476AC32E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68144" y="154619"/>
            <a:ext cx="3119766" cy="1035668"/>
          </a:xfrm>
          <a:prstGeom prst="rect">
            <a:avLst/>
          </a:prstGeom>
        </p:spPr>
      </p:pic>
    </p:spTree>
    <p:extLst>
      <p:ext uri="{BB962C8B-B14F-4D97-AF65-F5344CB8AC3E}">
        <p14:creationId xmlns:p14="http://schemas.microsoft.com/office/powerpoint/2010/main" val="162170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t="19551"/>
          <a:stretch/>
        </p:blipFill>
        <p:spPr>
          <a:xfrm>
            <a:off x="0" y="1340768"/>
            <a:ext cx="9144000" cy="5517232"/>
          </a:xfrm>
          <a:prstGeom prst="rect">
            <a:avLst/>
          </a:prstGeom>
        </p:spPr>
      </p:pic>
      <p:sp>
        <p:nvSpPr>
          <p:cNvPr id="3" name="Subtitle 2"/>
          <p:cNvSpPr>
            <a:spLocks noGrp="1"/>
          </p:cNvSpPr>
          <p:nvPr>
            <p:ph type="subTitle" idx="1"/>
          </p:nvPr>
        </p:nvSpPr>
        <p:spPr>
          <a:xfrm>
            <a:off x="540000" y="3619624"/>
            <a:ext cx="7794000" cy="384721"/>
          </a:xfrm>
        </p:spPr>
        <p:txBody>
          <a:bodyPr>
            <a:spAutoFit/>
          </a:bodyPr>
          <a:lstStyle>
            <a:lvl1pPr marL="0" indent="0" algn="l">
              <a:buNone/>
              <a:defRPr sz="25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8" name="Title 7"/>
          <p:cNvSpPr>
            <a:spLocks noGrp="1"/>
          </p:cNvSpPr>
          <p:nvPr>
            <p:ph type="title"/>
          </p:nvPr>
        </p:nvSpPr>
        <p:spPr>
          <a:xfrm>
            <a:off x="540000" y="1957726"/>
            <a:ext cx="7794000" cy="1477328"/>
          </a:xfrm>
        </p:spPr>
        <p:txBody>
          <a:bodyPr anchor="t" anchorCtr="0"/>
          <a:lstStyle>
            <a:lvl1pPr>
              <a:lnSpc>
                <a:spcPct val="95000"/>
              </a:lnSpc>
              <a:defRPr sz="4950">
                <a:solidFill>
                  <a:schemeClr val="bg1"/>
                </a:solidFill>
              </a:defRPr>
            </a:lvl1pPr>
          </a:lstStyle>
          <a:p>
            <a:r>
              <a:rPr lang="en-US"/>
              <a:t>Click to edit Master title style</a:t>
            </a:r>
            <a:endParaRPr lang="en-GB" dirty="0"/>
          </a:p>
        </p:txBody>
      </p:sp>
      <p:sp>
        <p:nvSpPr>
          <p:cNvPr id="10" name="Text Placeholder 9"/>
          <p:cNvSpPr>
            <a:spLocks noGrp="1"/>
          </p:cNvSpPr>
          <p:nvPr>
            <p:ph type="body" sz="quarter" idx="13"/>
          </p:nvPr>
        </p:nvSpPr>
        <p:spPr>
          <a:xfrm>
            <a:off x="540000" y="6433682"/>
            <a:ext cx="5832000" cy="179408"/>
          </a:xfrm>
        </p:spPr>
        <p:txBody>
          <a:bodyPr wrap="square" anchor="b" anchorCtr="0">
            <a:spAutoFit/>
          </a:bodyPr>
          <a:lstStyle>
            <a:lvl1pPr>
              <a:lnSpc>
                <a:spcPct val="106000"/>
              </a:lnSpc>
              <a:defRPr sz="1100">
                <a:solidFill>
                  <a:schemeClr val="bg1"/>
                </a:solidFill>
              </a:defRPr>
            </a:lvl1pPr>
          </a:lstStyle>
          <a:p>
            <a:pPr lvl="0"/>
            <a:r>
              <a:rPr lang="en-US"/>
              <a:t>Edit Master text styles</a:t>
            </a:r>
          </a:p>
        </p:txBody>
      </p:sp>
      <p:pic>
        <p:nvPicPr>
          <p:cNvPr id="6" name="Picture 5" descr="A picture containing text&#10;&#10;Description automatically generated">
            <a:extLst>
              <a:ext uri="{FF2B5EF4-FFF2-40B4-BE49-F238E27FC236}">
                <a16:creationId xmlns:a16="http://schemas.microsoft.com/office/drawing/2014/main" id="{084649E0-2276-4FA9-9FC9-DED476AC32E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96136" y="188114"/>
            <a:ext cx="3119766" cy="1035668"/>
          </a:xfrm>
          <a:prstGeom prst="rect">
            <a:avLst/>
          </a:prstGeom>
        </p:spPr>
      </p:pic>
    </p:spTree>
    <p:extLst>
      <p:ext uri="{BB962C8B-B14F-4D97-AF65-F5344CB8AC3E}">
        <p14:creationId xmlns:p14="http://schemas.microsoft.com/office/powerpoint/2010/main" val="281099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 Colum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42507" y="0"/>
            <a:ext cx="2800349" cy="6858000"/>
          </a:xfrm>
          <a:prstGeom prst="rect">
            <a:avLst/>
          </a:prstGeom>
        </p:spPr>
      </p:pic>
      <p:sp>
        <p:nvSpPr>
          <p:cNvPr id="2" name="Title 1"/>
          <p:cNvSpPr>
            <a:spLocks noGrp="1"/>
          </p:cNvSpPr>
          <p:nvPr>
            <p:ph type="title"/>
          </p:nvPr>
        </p:nvSpPr>
        <p:spPr>
          <a:xfrm>
            <a:off x="540000" y="548680"/>
            <a:ext cx="7794000" cy="553998"/>
          </a:xfrm>
        </p:spPr>
        <p:txBody>
          <a:bodyPr/>
          <a:lstStyle>
            <a:lvl1pPr>
              <a:defRPr sz="3600"/>
            </a:lvl1pPr>
          </a:lstStyle>
          <a:p>
            <a:r>
              <a:rPr lang="en-US"/>
              <a:t>Click to edit Master title style</a:t>
            </a:r>
            <a:endParaRPr lang="en-GB" dirty="0"/>
          </a:p>
        </p:txBody>
      </p:sp>
      <p:sp>
        <p:nvSpPr>
          <p:cNvPr id="3" name="Content Placeholder 2"/>
          <p:cNvSpPr>
            <a:spLocks noGrp="1"/>
          </p:cNvSpPr>
          <p:nvPr>
            <p:ph idx="1"/>
          </p:nvPr>
        </p:nvSpPr>
        <p:spPr>
          <a:xfrm>
            <a:off x="539552" y="1538799"/>
            <a:ext cx="7794000" cy="37624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03397099-C9FD-49BE-98D2-DDD6A2CF1FE4}" type="datetime1">
              <a:rPr lang="en-GB" smtClean="0"/>
              <a:t>15/11/2022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F6F3D1-4E0B-4A1A-8A63-FA953DDDF0A6}" type="slidenum">
              <a:rPr lang="en-GB" smtClean="0"/>
              <a:t>‹#›</a:t>
            </a:fld>
            <a:endParaRPr lang="en-GB" dirty="0"/>
          </a:p>
        </p:txBody>
      </p:sp>
    </p:spTree>
    <p:extLst>
      <p:ext uri="{BB962C8B-B14F-4D97-AF65-F5344CB8AC3E}">
        <p14:creationId xmlns:p14="http://schemas.microsoft.com/office/powerpoint/2010/main" val="163988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42507" y="0"/>
            <a:ext cx="2800349" cy="6858000"/>
          </a:xfrm>
          <a:prstGeom prst="rect">
            <a:avLst/>
          </a:prstGeom>
        </p:spPr>
      </p:pic>
      <p:sp>
        <p:nvSpPr>
          <p:cNvPr id="2" name="Title 1"/>
          <p:cNvSpPr>
            <a:spLocks noGrp="1"/>
          </p:cNvSpPr>
          <p:nvPr>
            <p:ph type="title"/>
          </p:nvPr>
        </p:nvSpPr>
        <p:spPr>
          <a:xfrm>
            <a:off x="540001" y="548680"/>
            <a:ext cx="7794000" cy="553998"/>
          </a:xfrm>
        </p:spPr>
        <p:txBody>
          <a:bodyPr/>
          <a:lstStyle>
            <a:lvl1pPr>
              <a:defRPr sz="3600"/>
            </a:lvl1pPr>
          </a:lstStyle>
          <a:p>
            <a:r>
              <a:rPr lang="en-US"/>
              <a:t>Click to edit Master title style</a:t>
            </a:r>
            <a:endParaRPr lang="en-GB" dirty="0"/>
          </a:p>
        </p:txBody>
      </p:sp>
      <p:sp>
        <p:nvSpPr>
          <p:cNvPr id="3" name="Content Placeholder 2"/>
          <p:cNvSpPr>
            <a:spLocks noGrp="1"/>
          </p:cNvSpPr>
          <p:nvPr>
            <p:ph idx="1"/>
          </p:nvPr>
        </p:nvSpPr>
        <p:spPr>
          <a:xfrm>
            <a:off x="540001" y="1538799"/>
            <a:ext cx="3771000" cy="37624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8ACB06D6-D7E5-44EF-A99F-C7B27F94E97C}" type="datetime1">
              <a:rPr lang="en-GB" smtClean="0"/>
              <a:t>15/11/2022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F6F3D1-4E0B-4A1A-8A63-FA953DDDF0A6}" type="slidenum">
              <a:rPr lang="en-GB" smtClean="0"/>
              <a:t>‹#›</a:t>
            </a:fld>
            <a:endParaRPr lang="en-GB" dirty="0"/>
          </a:p>
        </p:txBody>
      </p:sp>
      <p:sp>
        <p:nvSpPr>
          <p:cNvPr id="9" name="Content Placeholder 8"/>
          <p:cNvSpPr>
            <a:spLocks noGrp="1"/>
          </p:cNvSpPr>
          <p:nvPr>
            <p:ph sz="quarter" idx="13"/>
          </p:nvPr>
        </p:nvSpPr>
        <p:spPr>
          <a:xfrm>
            <a:off x="4563001" y="1556792"/>
            <a:ext cx="3771000" cy="376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78303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42507" y="0"/>
            <a:ext cx="2800349" cy="6858000"/>
          </a:xfrm>
          <a:prstGeom prst="rect">
            <a:avLst/>
          </a:prstGeom>
        </p:spPr>
      </p:pic>
      <p:sp>
        <p:nvSpPr>
          <p:cNvPr id="2" name="Title 1"/>
          <p:cNvSpPr>
            <a:spLocks noGrp="1"/>
          </p:cNvSpPr>
          <p:nvPr>
            <p:ph type="title"/>
          </p:nvPr>
        </p:nvSpPr>
        <p:spPr>
          <a:xfrm>
            <a:off x="539552" y="548680"/>
            <a:ext cx="7794000" cy="553998"/>
          </a:xfrm>
        </p:spPr>
        <p:txBody>
          <a:bodyPr/>
          <a:lstStyle>
            <a:lvl1pPr>
              <a:defRPr sz="3600"/>
            </a:lvl1pPr>
          </a:lstStyle>
          <a:p>
            <a:r>
              <a:rPr lang="en-US"/>
              <a:t>Click to edit Master title style</a:t>
            </a:r>
            <a:endParaRPr lang="en-GB" dirty="0"/>
          </a:p>
        </p:txBody>
      </p:sp>
      <p:sp>
        <p:nvSpPr>
          <p:cNvPr id="3" name="Date Placeholder 2"/>
          <p:cNvSpPr>
            <a:spLocks noGrp="1"/>
          </p:cNvSpPr>
          <p:nvPr>
            <p:ph type="dt" sz="half" idx="10"/>
          </p:nvPr>
        </p:nvSpPr>
        <p:spPr/>
        <p:txBody>
          <a:bodyPr/>
          <a:lstStyle/>
          <a:p>
            <a:fld id="{41EC41FC-7762-4A7C-956A-A2F686FDBA64}" type="datetime1">
              <a:rPr lang="en-GB" smtClean="0"/>
              <a:t>15/11/2022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4F6F3D1-4E0B-4A1A-8A63-FA953DDDF0A6}" type="slidenum">
              <a:rPr lang="en-GB" smtClean="0"/>
              <a:t>‹#›</a:t>
            </a:fld>
            <a:endParaRPr lang="en-GB" dirty="0"/>
          </a:p>
        </p:txBody>
      </p:sp>
    </p:spTree>
    <p:extLst>
      <p:ext uri="{BB962C8B-B14F-4D97-AF65-F5344CB8AC3E}">
        <p14:creationId xmlns:p14="http://schemas.microsoft.com/office/powerpoint/2010/main" val="2225976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42507" y="0"/>
            <a:ext cx="2800349" cy="6858000"/>
          </a:xfrm>
          <a:prstGeom prst="rect">
            <a:avLst/>
          </a:prstGeom>
        </p:spPr>
      </p:pic>
      <p:sp>
        <p:nvSpPr>
          <p:cNvPr id="2" name="Date Placeholder 1"/>
          <p:cNvSpPr>
            <a:spLocks noGrp="1"/>
          </p:cNvSpPr>
          <p:nvPr>
            <p:ph type="dt" sz="half" idx="10"/>
          </p:nvPr>
        </p:nvSpPr>
        <p:spPr/>
        <p:txBody>
          <a:bodyPr/>
          <a:lstStyle/>
          <a:p>
            <a:fld id="{D7E82664-E8EC-4589-B613-B9521FEE50CF}" type="datetime1">
              <a:rPr lang="en-GB" smtClean="0"/>
              <a:t>15/11/2022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4F6F3D1-4E0B-4A1A-8A63-FA953DDDF0A6}" type="slidenum">
              <a:rPr lang="en-GB" smtClean="0"/>
              <a:t>‹#›</a:t>
            </a:fld>
            <a:endParaRPr lang="en-GB" dirty="0"/>
          </a:p>
        </p:txBody>
      </p:sp>
    </p:spTree>
    <p:extLst>
      <p:ext uri="{BB962C8B-B14F-4D97-AF65-F5344CB8AC3E}">
        <p14:creationId xmlns:p14="http://schemas.microsoft.com/office/powerpoint/2010/main" val="388283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A">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30CAADD-3C45-4ECA-A51A-26E2B09E31FC}"/>
              </a:ext>
            </a:extLst>
          </p:cNvPr>
          <p:cNvSpPr/>
          <p:nvPr userDrawn="1"/>
        </p:nvSpPr>
        <p:spPr>
          <a:xfrm>
            <a:off x="0" y="1635369"/>
            <a:ext cx="9144000" cy="52226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GB" dirty="0">
              <a:solidFill>
                <a:prstClr val="white"/>
              </a:solidFill>
            </a:endParaRPr>
          </a:p>
        </p:txBody>
      </p:sp>
      <p:pic>
        <p:nvPicPr>
          <p:cNvPr id="15" name="Picture 14">
            <a:extLst>
              <a:ext uri="{FF2B5EF4-FFF2-40B4-BE49-F238E27FC236}">
                <a16:creationId xmlns:a16="http://schemas.microsoft.com/office/drawing/2014/main" id="{076EA174-A8D2-4116-B619-A2C24471DA9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4602"/>
          <a:stretch/>
        </p:blipFill>
        <p:spPr>
          <a:xfrm>
            <a:off x="6669796" y="2056501"/>
            <a:ext cx="2511371" cy="3840162"/>
          </a:xfrm>
          <a:prstGeom prst="rect">
            <a:avLst/>
          </a:prstGeom>
        </p:spPr>
      </p:pic>
      <p:pic>
        <p:nvPicPr>
          <p:cNvPr id="16" name="Picture 15" descr="A close up of a logo&#10;&#10;Description automatically generated">
            <a:extLst>
              <a:ext uri="{FF2B5EF4-FFF2-40B4-BE49-F238E27FC236}">
                <a16:creationId xmlns:a16="http://schemas.microsoft.com/office/drawing/2014/main" id="{D206A109-1569-46AD-B086-1688CB13DCE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02123" y="3023631"/>
            <a:ext cx="3698755" cy="3630175"/>
          </a:xfrm>
          <a:prstGeom prst="rect">
            <a:avLst/>
          </a:prstGeom>
        </p:spPr>
      </p:pic>
      <p:sp>
        <p:nvSpPr>
          <p:cNvPr id="2" name="Title 1"/>
          <p:cNvSpPr>
            <a:spLocks noGrp="1"/>
          </p:cNvSpPr>
          <p:nvPr>
            <p:ph type="ctrTitle"/>
          </p:nvPr>
        </p:nvSpPr>
        <p:spPr>
          <a:xfrm>
            <a:off x="432000" y="1927273"/>
            <a:ext cx="5771852" cy="1209821"/>
          </a:xfrm>
        </p:spPr>
        <p:txBody>
          <a:bodyPr anchor="t">
            <a:normAutofit/>
          </a:bodyPr>
          <a:lstStyle>
            <a:lvl1pPr algn="l">
              <a:defRPr sz="28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432000" y="5556738"/>
            <a:ext cx="3732037" cy="1083213"/>
          </a:xfrm>
        </p:spPr>
        <p:txBody>
          <a:bodyPr anchor="t"/>
          <a:lstStyle>
            <a:lvl1pPr marL="0" indent="0" algn="l">
              <a:lnSpc>
                <a:spcPts val="2400"/>
              </a:lnSpc>
              <a:spcAft>
                <a:spcPts val="0"/>
              </a:spcAft>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Picture Placeholder 4">
            <a:extLst>
              <a:ext uri="{FF2B5EF4-FFF2-40B4-BE49-F238E27FC236}">
                <a16:creationId xmlns:a16="http://schemas.microsoft.com/office/drawing/2014/main" id="{3AEEFAA3-A659-43C8-87A5-5B16C4C7AC6D}"/>
              </a:ext>
            </a:extLst>
          </p:cNvPr>
          <p:cNvSpPr>
            <a:spLocks noGrp="1"/>
          </p:cNvSpPr>
          <p:nvPr>
            <p:ph type="pic" sz="quarter" idx="13"/>
          </p:nvPr>
        </p:nvSpPr>
        <p:spPr>
          <a:xfrm>
            <a:off x="6312798" y="1722308"/>
            <a:ext cx="2852467" cy="3855445"/>
          </a:xfrm>
          <a:custGeom>
            <a:avLst/>
            <a:gdLst>
              <a:gd name="connsiteX0" fmla="*/ 0 w 3867208"/>
              <a:gd name="connsiteY0" fmla="*/ 1915163 h 3830326"/>
              <a:gd name="connsiteX1" fmla="*/ 1933604 w 3867208"/>
              <a:gd name="connsiteY1" fmla="*/ 0 h 3830326"/>
              <a:gd name="connsiteX2" fmla="*/ 3867208 w 3867208"/>
              <a:gd name="connsiteY2" fmla="*/ 1915163 h 3830326"/>
              <a:gd name="connsiteX3" fmla="*/ 1933604 w 3867208"/>
              <a:gd name="connsiteY3" fmla="*/ 3830326 h 3830326"/>
              <a:gd name="connsiteX4" fmla="*/ 0 w 3867208"/>
              <a:gd name="connsiteY4" fmla="*/ 1915163 h 3830326"/>
              <a:gd name="connsiteX0" fmla="*/ 0 w 3884161"/>
              <a:gd name="connsiteY0" fmla="*/ 2065144 h 3980307"/>
              <a:gd name="connsiteX1" fmla="*/ 1933604 w 3884161"/>
              <a:gd name="connsiteY1" fmla="*/ 149981 h 3980307"/>
              <a:gd name="connsiteX2" fmla="*/ 2825219 w 3884161"/>
              <a:gd name="connsiteY2" fmla="*/ 341367 h 3980307"/>
              <a:gd name="connsiteX3" fmla="*/ 3867208 w 3884161"/>
              <a:gd name="connsiteY3" fmla="*/ 2065144 h 3980307"/>
              <a:gd name="connsiteX4" fmla="*/ 1933604 w 3884161"/>
              <a:gd name="connsiteY4" fmla="*/ 3980307 h 3980307"/>
              <a:gd name="connsiteX5" fmla="*/ 0 w 3884161"/>
              <a:gd name="connsiteY5" fmla="*/ 2065144 h 3980307"/>
              <a:gd name="connsiteX0" fmla="*/ 0 w 3867211"/>
              <a:gd name="connsiteY0" fmla="*/ 2065144 h 4088539"/>
              <a:gd name="connsiteX1" fmla="*/ 1933604 w 3867211"/>
              <a:gd name="connsiteY1" fmla="*/ 149981 h 4088539"/>
              <a:gd name="connsiteX2" fmla="*/ 2825219 w 3867211"/>
              <a:gd name="connsiteY2" fmla="*/ 341367 h 4088539"/>
              <a:gd name="connsiteX3" fmla="*/ 3867208 w 3867211"/>
              <a:gd name="connsiteY3" fmla="*/ 2065144 h 4088539"/>
              <a:gd name="connsiteX4" fmla="*/ 2835851 w 3867211"/>
              <a:gd name="connsiteY4" fmla="*/ 3658726 h 4088539"/>
              <a:gd name="connsiteX5" fmla="*/ 1933604 w 3867211"/>
              <a:gd name="connsiteY5" fmla="*/ 3980307 h 4088539"/>
              <a:gd name="connsiteX6" fmla="*/ 0 w 3867211"/>
              <a:gd name="connsiteY6" fmla="*/ 2065144 h 4088539"/>
              <a:gd name="connsiteX0" fmla="*/ 0 w 3867211"/>
              <a:gd name="connsiteY0" fmla="*/ 2065144 h 4125405"/>
              <a:gd name="connsiteX1" fmla="*/ 1933604 w 3867211"/>
              <a:gd name="connsiteY1" fmla="*/ 149981 h 4125405"/>
              <a:gd name="connsiteX2" fmla="*/ 2825219 w 3867211"/>
              <a:gd name="connsiteY2" fmla="*/ 341367 h 4125405"/>
              <a:gd name="connsiteX3" fmla="*/ 3867208 w 3867211"/>
              <a:gd name="connsiteY3" fmla="*/ 2065144 h 4125405"/>
              <a:gd name="connsiteX4" fmla="*/ 2814586 w 3867211"/>
              <a:gd name="connsiteY4" fmla="*/ 3775685 h 4125405"/>
              <a:gd name="connsiteX5" fmla="*/ 1933604 w 3867211"/>
              <a:gd name="connsiteY5" fmla="*/ 3980307 h 4125405"/>
              <a:gd name="connsiteX6" fmla="*/ 0 w 3867211"/>
              <a:gd name="connsiteY6" fmla="*/ 2065144 h 4125405"/>
              <a:gd name="connsiteX0" fmla="*/ 0 w 3867211"/>
              <a:gd name="connsiteY0" fmla="*/ 1944924 h 4005185"/>
              <a:gd name="connsiteX1" fmla="*/ 1933604 w 3867211"/>
              <a:gd name="connsiteY1" fmla="*/ 29761 h 4005185"/>
              <a:gd name="connsiteX2" fmla="*/ 2825219 w 3867211"/>
              <a:gd name="connsiteY2" fmla="*/ 221147 h 4005185"/>
              <a:gd name="connsiteX3" fmla="*/ 3867208 w 3867211"/>
              <a:gd name="connsiteY3" fmla="*/ 1944924 h 4005185"/>
              <a:gd name="connsiteX4" fmla="*/ 2814586 w 3867211"/>
              <a:gd name="connsiteY4" fmla="*/ 3655465 h 4005185"/>
              <a:gd name="connsiteX5" fmla="*/ 1933604 w 3867211"/>
              <a:gd name="connsiteY5" fmla="*/ 3860087 h 4005185"/>
              <a:gd name="connsiteX6" fmla="*/ 0 w 3867211"/>
              <a:gd name="connsiteY6" fmla="*/ 1944924 h 4005185"/>
              <a:gd name="connsiteX0" fmla="*/ 0 w 3867211"/>
              <a:gd name="connsiteY0" fmla="*/ 1944924 h 3862463"/>
              <a:gd name="connsiteX1" fmla="*/ 1933604 w 3867211"/>
              <a:gd name="connsiteY1" fmla="*/ 29761 h 3862463"/>
              <a:gd name="connsiteX2" fmla="*/ 2825219 w 3867211"/>
              <a:gd name="connsiteY2" fmla="*/ 221147 h 3862463"/>
              <a:gd name="connsiteX3" fmla="*/ 3867208 w 3867211"/>
              <a:gd name="connsiteY3" fmla="*/ 1944924 h 3862463"/>
              <a:gd name="connsiteX4" fmla="*/ 2814586 w 3867211"/>
              <a:gd name="connsiteY4" fmla="*/ 3655465 h 3862463"/>
              <a:gd name="connsiteX5" fmla="*/ 1933604 w 3867211"/>
              <a:gd name="connsiteY5" fmla="*/ 3860087 h 3862463"/>
              <a:gd name="connsiteX6" fmla="*/ 0 w 3867211"/>
              <a:gd name="connsiteY6" fmla="*/ 1944924 h 3862463"/>
              <a:gd name="connsiteX0" fmla="*/ 0 w 3867211"/>
              <a:gd name="connsiteY0" fmla="*/ 1944924 h 3862463"/>
              <a:gd name="connsiteX1" fmla="*/ 1933604 w 3867211"/>
              <a:gd name="connsiteY1" fmla="*/ 29761 h 3862463"/>
              <a:gd name="connsiteX2" fmla="*/ 2825219 w 3867211"/>
              <a:gd name="connsiteY2" fmla="*/ 221147 h 3862463"/>
              <a:gd name="connsiteX3" fmla="*/ 3867208 w 3867211"/>
              <a:gd name="connsiteY3" fmla="*/ 1944924 h 3862463"/>
              <a:gd name="connsiteX4" fmla="*/ 2814586 w 3867211"/>
              <a:gd name="connsiteY4" fmla="*/ 3655465 h 3862463"/>
              <a:gd name="connsiteX5" fmla="*/ 1933604 w 3867211"/>
              <a:gd name="connsiteY5" fmla="*/ 3860087 h 3862463"/>
              <a:gd name="connsiteX6" fmla="*/ 0 w 3867211"/>
              <a:gd name="connsiteY6" fmla="*/ 1944924 h 3862463"/>
              <a:gd name="connsiteX0" fmla="*/ 0 w 3867210"/>
              <a:gd name="connsiteY0" fmla="*/ 1944924 h 3862463"/>
              <a:gd name="connsiteX1" fmla="*/ 1933604 w 3867210"/>
              <a:gd name="connsiteY1" fmla="*/ 29761 h 3862463"/>
              <a:gd name="connsiteX2" fmla="*/ 2825219 w 3867210"/>
              <a:gd name="connsiteY2" fmla="*/ 221147 h 3862463"/>
              <a:gd name="connsiteX3" fmla="*/ 3867208 w 3867210"/>
              <a:gd name="connsiteY3" fmla="*/ 1944924 h 3862463"/>
              <a:gd name="connsiteX4" fmla="*/ 2814586 w 3867210"/>
              <a:gd name="connsiteY4" fmla="*/ 3655465 h 3862463"/>
              <a:gd name="connsiteX5" fmla="*/ 1933604 w 3867210"/>
              <a:gd name="connsiteY5" fmla="*/ 3860087 h 3862463"/>
              <a:gd name="connsiteX6" fmla="*/ 0 w 3867210"/>
              <a:gd name="connsiteY6" fmla="*/ 1944924 h 3862463"/>
              <a:gd name="connsiteX0" fmla="*/ 0 w 3867210"/>
              <a:gd name="connsiteY0" fmla="*/ 1915565 h 3833104"/>
              <a:gd name="connsiteX1" fmla="*/ 1933604 w 3867210"/>
              <a:gd name="connsiteY1" fmla="*/ 402 h 3833104"/>
              <a:gd name="connsiteX2" fmla="*/ 2825219 w 3867210"/>
              <a:gd name="connsiteY2" fmla="*/ 191788 h 3833104"/>
              <a:gd name="connsiteX3" fmla="*/ 3867208 w 3867210"/>
              <a:gd name="connsiteY3" fmla="*/ 1915565 h 3833104"/>
              <a:gd name="connsiteX4" fmla="*/ 2814586 w 3867210"/>
              <a:gd name="connsiteY4" fmla="*/ 3626106 h 3833104"/>
              <a:gd name="connsiteX5" fmla="*/ 1933604 w 3867210"/>
              <a:gd name="connsiteY5" fmla="*/ 3830728 h 3833104"/>
              <a:gd name="connsiteX6" fmla="*/ 0 w 3867210"/>
              <a:gd name="connsiteY6" fmla="*/ 1915565 h 3833104"/>
              <a:gd name="connsiteX0" fmla="*/ 0 w 2930810"/>
              <a:gd name="connsiteY0" fmla="*/ 1915565 h 3944359"/>
              <a:gd name="connsiteX1" fmla="*/ 1933604 w 2930810"/>
              <a:gd name="connsiteY1" fmla="*/ 402 h 3944359"/>
              <a:gd name="connsiteX2" fmla="*/ 2825219 w 2930810"/>
              <a:gd name="connsiteY2" fmla="*/ 191788 h 3944359"/>
              <a:gd name="connsiteX3" fmla="*/ 2814586 w 2930810"/>
              <a:gd name="connsiteY3" fmla="*/ 3626106 h 3944359"/>
              <a:gd name="connsiteX4" fmla="*/ 1933604 w 2930810"/>
              <a:gd name="connsiteY4" fmla="*/ 3830728 h 3944359"/>
              <a:gd name="connsiteX5" fmla="*/ 0 w 2930810"/>
              <a:gd name="connsiteY5" fmla="*/ 1915565 h 3944359"/>
              <a:gd name="connsiteX0" fmla="*/ 0 w 2885606"/>
              <a:gd name="connsiteY0" fmla="*/ 1915565 h 3944359"/>
              <a:gd name="connsiteX1" fmla="*/ 1933604 w 2885606"/>
              <a:gd name="connsiteY1" fmla="*/ 402 h 3944359"/>
              <a:gd name="connsiteX2" fmla="*/ 2825219 w 2885606"/>
              <a:gd name="connsiteY2" fmla="*/ 191788 h 3944359"/>
              <a:gd name="connsiteX3" fmla="*/ 2814586 w 2885606"/>
              <a:gd name="connsiteY3" fmla="*/ 3626106 h 3944359"/>
              <a:gd name="connsiteX4" fmla="*/ 1933604 w 2885606"/>
              <a:gd name="connsiteY4" fmla="*/ 3830728 h 3944359"/>
              <a:gd name="connsiteX5" fmla="*/ 0 w 2885606"/>
              <a:gd name="connsiteY5" fmla="*/ 1915565 h 3944359"/>
              <a:gd name="connsiteX0" fmla="*/ 0 w 2885606"/>
              <a:gd name="connsiteY0" fmla="*/ 1916755 h 3945549"/>
              <a:gd name="connsiteX1" fmla="*/ 1933604 w 2885606"/>
              <a:gd name="connsiteY1" fmla="*/ 1592 h 3945549"/>
              <a:gd name="connsiteX2" fmla="*/ 2825219 w 2885606"/>
              <a:gd name="connsiteY2" fmla="*/ 192978 h 3945549"/>
              <a:gd name="connsiteX3" fmla="*/ 2814586 w 2885606"/>
              <a:gd name="connsiteY3" fmla="*/ 3627296 h 3945549"/>
              <a:gd name="connsiteX4" fmla="*/ 1933604 w 2885606"/>
              <a:gd name="connsiteY4" fmla="*/ 3831918 h 3945549"/>
              <a:gd name="connsiteX5" fmla="*/ 0 w 2885606"/>
              <a:gd name="connsiteY5" fmla="*/ 1916755 h 3945549"/>
              <a:gd name="connsiteX0" fmla="*/ 0 w 2885606"/>
              <a:gd name="connsiteY0" fmla="*/ 1919708 h 3948502"/>
              <a:gd name="connsiteX1" fmla="*/ 1933604 w 2885606"/>
              <a:gd name="connsiteY1" fmla="*/ 4545 h 3948502"/>
              <a:gd name="connsiteX2" fmla="*/ 2825219 w 2885606"/>
              <a:gd name="connsiteY2" fmla="*/ 195931 h 3948502"/>
              <a:gd name="connsiteX3" fmla="*/ 2814586 w 2885606"/>
              <a:gd name="connsiteY3" fmla="*/ 3630249 h 3948502"/>
              <a:gd name="connsiteX4" fmla="*/ 1933604 w 2885606"/>
              <a:gd name="connsiteY4" fmla="*/ 3834871 h 3948502"/>
              <a:gd name="connsiteX5" fmla="*/ 0 w 2885606"/>
              <a:gd name="connsiteY5" fmla="*/ 1919708 h 3948502"/>
              <a:gd name="connsiteX0" fmla="*/ 0 w 2885606"/>
              <a:gd name="connsiteY0" fmla="*/ 1915534 h 3944328"/>
              <a:gd name="connsiteX1" fmla="*/ 1933604 w 2885606"/>
              <a:gd name="connsiteY1" fmla="*/ 371 h 3944328"/>
              <a:gd name="connsiteX2" fmla="*/ 2825219 w 2885606"/>
              <a:gd name="connsiteY2" fmla="*/ 191757 h 3944328"/>
              <a:gd name="connsiteX3" fmla="*/ 2814586 w 2885606"/>
              <a:gd name="connsiteY3" fmla="*/ 3626075 h 3944328"/>
              <a:gd name="connsiteX4" fmla="*/ 1933604 w 2885606"/>
              <a:gd name="connsiteY4" fmla="*/ 3830697 h 3944328"/>
              <a:gd name="connsiteX5" fmla="*/ 0 w 2885606"/>
              <a:gd name="connsiteY5" fmla="*/ 1915534 h 3944328"/>
              <a:gd name="connsiteX0" fmla="*/ 0 w 2885606"/>
              <a:gd name="connsiteY0" fmla="*/ 1761558 h 3790352"/>
              <a:gd name="connsiteX1" fmla="*/ 2825219 w 2885606"/>
              <a:gd name="connsiteY1" fmla="*/ 37781 h 3790352"/>
              <a:gd name="connsiteX2" fmla="*/ 2814586 w 2885606"/>
              <a:gd name="connsiteY2" fmla="*/ 3472099 h 3790352"/>
              <a:gd name="connsiteX3" fmla="*/ 1933604 w 2885606"/>
              <a:gd name="connsiteY3" fmla="*/ 3676721 h 3790352"/>
              <a:gd name="connsiteX4" fmla="*/ 0 w 2885606"/>
              <a:gd name="connsiteY4" fmla="*/ 1761558 h 3790352"/>
              <a:gd name="connsiteX0" fmla="*/ 0 w 2885606"/>
              <a:gd name="connsiteY0" fmla="*/ 1907030 h 3935824"/>
              <a:gd name="connsiteX1" fmla="*/ 2825219 w 2885606"/>
              <a:gd name="connsiteY1" fmla="*/ 183253 h 3935824"/>
              <a:gd name="connsiteX2" fmla="*/ 2814586 w 2885606"/>
              <a:gd name="connsiteY2" fmla="*/ 3617571 h 3935824"/>
              <a:gd name="connsiteX3" fmla="*/ 1933604 w 2885606"/>
              <a:gd name="connsiteY3" fmla="*/ 3822193 h 3935824"/>
              <a:gd name="connsiteX4" fmla="*/ 0 w 2885606"/>
              <a:gd name="connsiteY4" fmla="*/ 1907030 h 3935824"/>
              <a:gd name="connsiteX0" fmla="*/ 494 w 2886100"/>
              <a:gd name="connsiteY0" fmla="*/ 1909989 h 3938783"/>
              <a:gd name="connsiteX1" fmla="*/ 2825713 w 2886100"/>
              <a:gd name="connsiteY1" fmla="*/ 186212 h 3938783"/>
              <a:gd name="connsiteX2" fmla="*/ 2815080 w 2886100"/>
              <a:gd name="connsiteY2" fmla="*/ 3620530 h 3938783"/>
              <a:gd name="connsiteX3" fmla="*/ 1934098 w 2886100"/>
              <a:gd name="connsiteY3" fmla="*/ 3825152 h 3938783"/>
              <a:gd name="connsiteX4" fmla="*/ 494 w 2886100"/>
              <a:gd name="connsiteY4" fmla="*/ 1909989 h 3938783"/>
              <a:gd name="connsiteX0" fmla="*/ 13885 w 2899491"/>
              <a:gd name="connsiteY0" fmla="*/ 1887087 h 3915881"/>
              <a:gd name="connsiteX1" fmla="*/ 2839104 w 2899491"/>
              <a:gd name="connsiteY1" fmla="*/ 184575 h 3915881"/>
              <a:gd name="connsiteX2" fmla="*/ 2828471 w 2899491"/>
              <a:gd name="connsiteY2" fmla="*/ 3597628 h 3915881"/>
              <a:gd name="connsiteX3" fmla="*/ 1947489 w 2899491"/>
              <a:gd name="connsiteY3" fmla="*/ 3802250 h 3915881"/>
              <a:gd name="connsiteX4" fmla="*/ 13885 w 2899491"/>
              <a:gd name="connsiteY4" fmla="*/ 1887087 h 3915881"/>
              <a:gd name="connsiteX0" fmla="*/ 13885 w 2899491"/>
              <a:gd name="connsiteY0" fmla="*/ 1876075 h 3904869"/>
              <a:gd name="connsiteX1" fmla="*/ 2839104 w 2899491"/>
              <a:gd name="connsiteY1" fmla="*/ 173563 h 3904869"/>
              <a:gd name="connsiteX2" fmla="*/ 2828471 w 2899491"/>
              <a:gd name="connsiteY2" fmla="*/ 3586616 h 3904869"/>
              <a:gd name="connsiteX3" fmla="*/ 1947489 w 2899491"/>
              <a:gd name="connsiteY3" fmla="*/ 3791238 h 3904869"/>
              <a:gd name="connsiteX4" fmla="*/ 13885 w 2899491"/>
              <a:gd name="connsiteY4" fmla="*/ 1876075 h 3904869"/>
              <a:gd name="connsiteX0" fmla="*/ 2 w 2885608"/>
              <a:gd name="connsiteY0" fmla="*/ 1876075 h 3623570"/>
              <a:gd name="connsiteX1" fmla="*/ 2825221 w 2885608"/>
              <a:gd name="connsiteY1" fmla="*/ 173563 h 3623570"/>
              <a:gd name="connsiteX2" fmla="*/ 2814588 w 2885608"/>
              <a:gd name="connsiteY2" fmla="*/ 3586616 h 3623570"/>
              <a:gd name="connsiteX3" fmla="*/ 2 w 2885608"/>
              <a:gd name="connsiteY3" fmla="*/ 1876075 h 3623570"/>
              <a:gd name="connsiteX0" fmla="*/ 2 w 2826789"/>
              <a:gd name="connsiteY0" fmla="*/ 1876075 h 3623570"/>
              <a:gd name="connsiteX1" fmla="*/ 2825221 w 2826789"/>
              <a:gd name="connsiteY1" fmla="*/ 173563 h 3623570"/>
              <a:gd name="connsiteX2" fmla="*/ 2814588 w 2826789"/>
              <a:gd name="connsiteY2" fmla="*/ 3586616 h 3623570"/>
              <a:gd name="connsiteX3" fmla="*/ 2 w 2826789"/>
              <a:gd name="connsiteY3" fmla="*/ 1876075 h 3623570"/>
              <a:gd name="connsiteX0" fmla="*/ 2 w 2826789"/>
              <a:gd name="connsiteY0" fmla="*/ 1876075 h 3808865"/>
              <a:gd name="connsiteX1" fmla="*/ 2825221 w 2826789"/>
              <a:gd name="connsiteY1" fmla="*/ 173563 h 3808865"/>
              <a:gd name="connsiteX2" fmla="*/ 2814588 w 2826789"/>
              <a:gd name="connsiteY2" fmla="*/ 3586616 h 3808865"/>
              <a:gd name="connsiteX3" fmla="*/ 2 w 2826789"/>
              <a:gd name="connsiteY3" fmla="*/ 1876075 h 3808865"/>
              <a:gd name="connsiteX0" fmla="*/ 1522 w 2828309"/>
              <a:gd name="connsiteY0" fmla="*/ 1886585 h 3834114"/>
              <a:gd name="connsiteX1" fmla="*/ 2826741 w 2828309"/>
              <a:gd name="connsiteY1" fmla="*/ 184073 h 3834114"/>
              <a:gd name="connsiteX2" fmla="*/ 2816108 w 2828309"/>
              <a:gd name="connsiteY2" fmla="*/ 3597126 h 3834114"/>
              <a:gd name="connsiteX3" fmla="*/ 1522 w 2828309"/>
              <a:gd name="connsiteY3" fmla="*/ 1886585 h 3834114"/>
              <a:gd name="connsiteX0" fmla="*/ 1504 w 2838924"/>
              <a:gd name="connsiteY0" fmla="*/ 1935609 h 3834953"/>
              <a:gd name="connsiteX1" fmla="*/ 2837356 w 2838924"/>
              <a:gd name="connsiteY1" fmla="*/ 179934 h 3834953"/>
              <a:gd name="connsiteX2" fmla="*/ 2826723 w 2838924"/>
              <a:gd name="connsiteY2" fmla="*/ 3592987 h 3834953"/>
              <a:gd name="connsiteX3" fmla="*/ 1504 w 2838924"/>
              <a:gd name="connsiteY3" fmla="*/ 1935609 h 3834953"/>
              <a:gd name="connsiteX0" fmla="*/ 1504 w 2838924"/>
              <a:gd name="connsiteY0" fmla="*/ 1935609 h 3784068"/>
              <a:gd name="connsiteX1" fmla="*/ 2837356 w 2838924"/>
              <a:gd name="connsiteY1" fmla="*/ 179934 h 3784068"/>
              <a:gd name="connsiteX2" fmla="*/ 2826723 w 2838924"/>
              <a:gd name="connsiteY2" fmla="*/ 3592987 h 3784068"/>
              <a:gd name="connsiteX3" fmla="*/ 1504 w 2838924"/>
              <a:gd name="connsiteY3" fmla="*/ 1935609 h 3784068"/>
              <a:gd name="connsiteX0" fmla="*/ 1504 w 2838924"/>
              <a:gd name="connsiteY0" fmla="*/ 1935609 h 3795628"/>
              <a:gd name="connsiteX1" fmla="*/ 2837356 w 2838924"/>
              <a:gd name="connsiteY1" fmla="*/ 179934 h 3795628"/>
              <a:gd name="connsiteX2" fmla="*/ 2826723 w 2838924"/>
              <a:gd name="connsiteY2" fmla="*/ 3592987 h 3795628"/>
              <a:gd name="connsiteX3" fmla="*/ 1504 w 2838924"/>
              <a:gd name="connsiteY3" fmla="*/ 1935609 h 3795628"/>
              <a:gd name="connsiteX0" fmla="*/ 3 w 2837423"/>
              <a:gd name="connsiteY0" fmla="*/ 1923691 h 3799749"/>
              <a:gd name="connsiteX1" fmla="*/ 2835855 w 2837423"/>
              <a:gd name="connsiteY1" fmla="*/ 168016 h 3799749"/>
              <a:gd name="connsiteX2" fmla="*/ 2825222 w 2837423"/>
              <a:gd name="connsiteY2" fmla="*/ 3612966 h 3799749"/>
              <a:gd name="connsiteX3" fmla="*/ 3 w 2837423"/>
              <a:gd name="connsiteY3" fmla="*/ 1923691 h 3799749"/>
              <a:gd name="connsiteX0" fmla="*/ 3 w 2837423"/>
              <a:gd name="connsiteY0" fmla="*/ 1923691 h 3785092"/>
              <a:gd name="connsiteX1" fmla="*/ 2835855 w 2837423"/>
              <a:gd name="connsiteY1" fmla="*/ 168016 h 3785092"/>
              <a:gd name="connsiteX2" fmla="*/ 2825222 w 2837423"/>
              <a:gd name="connsiteY2" fmla="*/ 3612966 h 3785092"/>
              <a:gd name="connsiteX3" fmla="*/ 3 w 2837423"/>
              <a:gd name="connsiteY3" fmla="*/ 1923691 h 3785092"/>
              <a:gd name="connsiteX0" fmla="*/ 3 w 2837423"/>
              <a:gd name="connsiteY0" fmla="*/ 1952771 h 3814172"/>
              <a:gd name="connsiteX1" fmla="*/ 2835855 w 2837423"/>
              <a:gd name="connsiteY1" fmla="*/ 197096 h 3814172"/>
              <a:gd name="connsiteX2" fmla="*/ 2825222 w 2837423"/>
              <a:gd name="connsiteY2" fmla="*/ 3642046 h 3814172"/>
              <a:gd name="connsiteX3" fmla="*/ 3 w 2837423"/>
              <a:gd name="connsiteY3" fmla="*/ 1952771 h 3814172"/>
              <a:gd name="connsiteX0" fmla="*/ 2657 w 2840077"/>
              <a:gd name="connsiteY0" fmla="*/ 1957300 h 3823021"/>
              <a:gd name="connsiteX1" fmla="*/ 2838509 w 2840077"/>
              <a:gd name="connsiteY1" fmla="*/ 201625 h 3823021"/>
              <a:gd name="connsiteX2" fmla="*/ 2827876 w 2840077"/>
              <a:gd name="connsiteY2" fmla="*/ 3646575 h 3823021"/>
              <a:gd name="connsiteX3" fmla="*/ 2657 w 2840077"/>
              <a:gd name="connsiteY3" fmla="*/ 1957300 h 3823021"/>
              <a:gd name="connsiteX0" fmla="*/ 2657 w 2840077"/>
              <a:gd name="connsiteY0" fmla="*/ 1957300 h 3823021"/>
              <a:gd name="connsiteX1" fmla="*/ 2838509 w 2840077"/>
              <a:gd name="connsiteY1" fmla="*/ 201625 h 3823021"/>
              <a:gd name="connsiteX2" fmla="*/ 2827876 w 2840077"/>
              <a:gd name="connsiteY2" fmla="*/ 3646575 h 3823021"/>
              <a:gd name="connsiteX3" fmla="*/ 2657 w 2840077"/>
              <a:gd name="connsiteY3" fmla="*/ 1957300 h 3823021"/>
              <a:gd name="connsiteX0" fmla="*/ 2657 w 2840077"/>
              <a:gd name="connsiteY0" fmla="*/ 1957300 h 3823021"/>
              <a:gd name="connsiteX1" fmla="*/ 2838509 w 2840077"/>
              <a:gd name="connsiteY1" fmla="*/ 201625 h 3823021"/>
              <a:gd name="connsiteX2" fmla="*/ 2827876 w 2840077"/>
              <a:gd name="connsiteY2" fmla="*/ 3646575 h 3823021"/>
              <a:gd name="connsiteX3" fmla="*/ 2657 w 2840077"/>
              <a:gd name="connsiteY3" fmla="*/ 1957300 h 3823021"/>
              <a:gd name="connsiteX0" fmla="*/ 1724 w 2839144"/>
              <a:gd name="connsiteY0" fmla="*/ 1952772 h 3818493"/>
              <a:gd name="connsiteX1" fmla="*/ 2837576 w 2839144"/>
              <a:gd name="connsiteY1" fmla="*/ 197097 h 3818493"/>
              <a:gd name="connsiteX2" fmla="*/ 2826943 w 2839144"/>
              <a:gd name="connsiteY2" fmla="*/ 3642047 h 3818493"/>
              <a:gd name="connsiteX3" fmla="*/ 1724 w 2839144"/>
              <a:gd name="connsiteY3" fmla="*/ 1952772 h 3818493"/>
              <a:gd name="connsiteX0" fmla="*/ 6408 w 2843828"/>
              <a:gd name="connsiteY0" fmla="*/ 1955012 h 3820733"/>
              <a:gd name="connsiteX1" fmla="*/ 2842260 w 2843828"/>
              <a:gd name="connsiteY1" fmla="*/ 199337 h 3820733"/>
              <a:gd name="connsiteX2" fmla="*/ 2831627 w 2843828"/>
              <a:gd name="connsiteY2" fmla="*/ 3644287 h 3820733"/>
              <a:gd name="connsiteX3" fmla="*/ 6408 w 2843828"/>
              <a:gd name="connsiteY3" fmla="*/ 1955012 h 3820733"/>
              <a:gd name="connsiteX0" fmla="*/ 5013 w 2842433"/>
              <a:gd name="connsiteY0" fmla="*/ 1958851 h 3824572"/>
              <a:gd name="connsiteX1" fmla="*/ 2840865 w 2842433"/>
              <a:gd name="connsiteY1" fmla="*/ 203176 h 3824572"/>
              <a:gd name="connsiteX2" fmla="*/ 2830232 w 2842433"/>
              <a:gd name="connsiteY2" fmla="*/ 3648126 h 3824572"/>
              <a:gd name="connsiteX3" fmla="*/ 5013 w 2842433"/>
              <a:gd name="connsiteY3" fmla="*/ 1958851 h 3824572"/>
              <a:gd name="connsiteX0" fmla="*/ 4395 w 2841815"/>
              <a:gd name="connsiteY0" fmla="*/ 1940220 h 3805941"/>
              <a:gd name="connsiteX1" fmla="*/ 2840247 w 2841815"/>
              <a:gd name="connsiteY1" fmla="*/ 184545 h 3805941"/>
              <a:gd name="connsiteX2" fmla="*/ 2829614 w 2841815"/>
              <a:gd name="connsiteY2" fmla="*/ 3629495 h 3805941"/>
              <a:gd name="connsiteX3" fmla="*/ 4395 w 2841815"/>
              <a:gd name="connsiteY3" fmla="*/ 1940220 h 3805941"/>
              <a:gd name="connsiteX0" fmla="*/ 4160 w 2841580"/>
              <a:gd name="connsiteY0" fmla="*/ 1955097 h 3820818"/>
              <a:gd name="connsiteX1" fmla="*/ 2840012 w 2841580"/>
              <a:gd name="connsiteY1" fmla="*/ 199422 h 3820818"/>
              <a:gd name="connsiteX2" fmla="*/ 2829379 w 2841580"/>
              <a:gd name="connsiteY2" fmla="*/ 3644372 h 3820818"/>
              <a:gd name="connsiteX3" fmla="*/ 4160 w 2841580"/>
              <a:gd name="connsiteY3" fmla="*/ 1955097 h 3820818"/>
              <a:gd name="connsiteX0" fmla="*/ 4297 w 2841717"/>
              <a:gd name="connsiteY0" fmla="*/ 1962618 h 3828339"/>
              <a:gd name="connsiteX1" fmla="*/ 2840149 w 2841717"/>
              <a:gd name="connsiteY1" fmla="*/ 206943 h 3828339"/>
              <a:gd name="connsiteX2" fmla="*/ 2829516 w 2841717"/>
              <a:gd name="connsiteY2" fmla="*/ 3651893 h 3828339"/>
              <a:gd name="connsiteX3" fmla="*/ 4297 w 2841717"/>
              <a:gd name="connsiteY3" fmla="*/ 1962618 h 3828339"/>
              <a:gd name="connsiteX0" fmla="*/ 4297 w 2841717"/>
              <a:gd name="connsiteY0" fmla="*/ 1962618 h 3818494"/>
              <a:gd name="connsiteX1" fmla="*/ 2840149 w 2841717"/>
              <a:gd name="connsiteY1" fmla="*/ 206943 h 3818494"/>
              <a:gd name="connsiteX2" fmla="*/ 2829516 w 2841717"/>
              <a:gd name="connsiteY2" fmla="*/ 3641260 h 3818494"/>
              <a:gd name="connsiteX3" fmla="*/ 4297 w 2841717"/>
              <a:gd name="connsiteY3" fmla="*/ 1962618 h 3818494"/>
              <a:gd name="connsiteX0" fmla="*/ 4297 w 2841717"/>
              <a:gd name="connsiteY0" fmla="*/ 1962618 h 3833407"/>
              <a:gd name="connsiteX1" fmla="*/ 2840149 w 2841717"/>
              <a:gd name="connsiteY1" fmla="*/ 206943 h 3833407"/>
              <a:gd name="connsiteX2" fmla="*/ 2829516 w 2841717"/>
              <a:gd name="connsiteY2" fmla="*/ 3641260 h 3833407"/>
              <a:gd name="connsiteX3" fmla="*/ 4297 w 2841717"/>
              <a:gd name="connsiteY3" fmla="*/ 1962618 h 3833407"/>
              <a:gd name="connsiteX0" fmla="*/ 4297 w 2841717"/>
              <a:gd name="connsiteY0" fmla="*/ 1968277 h 3839066"/>
              <a:gd name="connsiteX1" fmla="*/ 2840149 w 2841717"/>
              <a:gd name="connsiteY1" fmla="*/ 212602 h 3839066"/>
              <a:gd name="connsiteX2" fmla="*/ 2829516 w 2841717"/>
              <a:gd name="connsiteY2" fmla="*/ 3646919 h 3839066"/>
              <a:gd name="connsiteX3" fmla="*/ 4297 w 2841717"/>
              <a:gd name="connsiteY3" fmla="*/ 1968277 h 3839066"/>
              <a:gd name="connsiteX0" fmla="*/ 4394 w 2841814"/>
              <a:gd name="connsiteY0" fmla="*/ 1945517 h 3816306"/>
              <a:gd name="connsiteX1" fmla="*/ 2840246 w 2841814"/>
              <a:gd name="connsiteY1" fmla="*/ 189842 h 3816306"/>
              <a:gd name="connsiteX2" fmla="*/ 2829613 w 2841814"/>
              <a:gd name="connsiteY2" fmla="*/ 3624159 h 3816306"/>
              <a:gd name="connsiteX3" fmla="*/ 4394 w 2841814"/>
              <a:gd name="connsiteY3" fmla="*/ 1945517 h 3816306"/>
              <a:gd name="connsiteX0" fmla="*/ 4160 w 2841580"/>
              <a:gd name="connsiteY0" fmla="*/ 1956837 h 3827626"/>
              <a:gd name="connsiteX1" fmla="*/ 2840012 w 2841580"/>
              <a:gd name="connsiteY1" fmla="*/ 201162 h 3827626"/>
              <a:gd name="connsiteX2" fmla="*/ 2829379 w 2841580"/>
              <a:gd name="connsiteY2" fmla="*/ 3635479 h 3827626"/>
              <a:gd name="connsiteX3" fmla="*/ 4160 w 2841580"/>
              <a:gd name="connsiteY3" fmla="*/ 1956837 h 3827626"/>
              <a:gd name="connsiteX0" fmla="*/ 4072 w 2862165"/>
              <a:gd name="connsiteY0" fmla="*/ 1947068 h 3817857"/>
              <a:gd name="connsiteX1" fmla="*/ 2861189 w 2862165"/>
              <a:gd name="connsiteY1" fmla="*/ 202025 h 3817857"/>
              <a:gd name="connsiteX2" fmla="*/ 2829291 w 2862165"/>
              <a:gd name="connsiteY2" fmla="*/ 3625710 h 3817857"/>
              <a:gd name="connsiteX3" fmla="*/ 4072 w 2862165"/>
              <a:gd name="connsiteY3" fmla="*/ 1947068 h 3817857"/>
              <a:gd name="connsiteX0" fmla="*/ 4072 w 2882454"/>
              <a:gd name="connsiteY0" fmla="*/ 1947068 h 3817857"/>
              <a:gd name="connsiteX1" fmla="*/ 2861189 w 2882454"/>
              <a:gd name="connsiteY1" fmla="*/ 202025 h 3817857"/>
              <a:gd name="connsiteX2" fmla="*/ 2882454 w 2882454"/>
              <a:gd name="connsiteY2" fmla="*/ 3625710 h 3817857"/>
              <a:gd name="connsiteX3" fmla="*/ 4072 w 2882454"/>
              <a:gd name="connsiteY3" fmla="*/ 1947068 h 3817857"/>
              <a:gd name="connsiteX0" fmla="*/ 4072 w 2862757"/>
              <a:gd name="connsiteY0" fmla="*/ 1947068 h 3827661"/>
              <a:gd name="connsiteX1" fmla="*/ 2861189 w 2862757"/>
              <a:gd name="connsiteY1" fmla="*/ 202025 h 3827661"/>
              <a:gd name="connsiteX2" fmla="*/ 2850557 w 2862757"/>
              <a:gd name="connsiteY2" fmla="*/ 3636343 h 3827661"/>
              <a:gd name="connsiteX3" fmla="*/ 4072 w 2862757"/>
              <a:gd name="connsiteY3" fmla="*/ 1947068 h 3827661"/>
              <a:gd name="connsiteX0" fmla="*/ 4115 w 2852863"/>
              <a:gd name="connsiteY0" fmla="*/ 1966614 h 3847207"/>
              <a:gd name="connsiteX1" fmla="*/ 2850600 w 2852863"/>
              <a:gd name="connsiteY1" fmla="*/ 200306 h 3847207"/>
              <a:gd name="connsiteX2" fmla="*/ 2850600 w 2852863"/>
              <a:gd name="connsiteY2" fmla="*/ 3655889 h 3847207"/>
              <a:gd name="connsiteX3" fmla="*/ 4115 w 2852863"/>
              <a:gd name="connsiteY3" fmla="*/ 1966614 h 3847207"/>
              <a:gd name="connsiteX0" fmla="*/ 4115 w 2852863"/>
              <a:gd name="connsiteY0" fmla="*/ 1966614 h 3847207"/>
              <a:gd name="connsiteX1" fmla="*/ 2850600 w 2852863"/>
              <a:gd name="connsiteY1" fmla="*/ 200306 h 3847207"/>
              <a:gd name="connsiteX2" fmla="*/ 2850600 w 2852863"/>
              <a:gd name="connsiteY2" fmla="*/ 3655889 h 3847207"/>
              <a:gd name="connsiteX3" fmla="*/ 4115 w 2852863"/>
              <a:gd name="connsiteY3" fmla="*/ 1966614 h 3847207"/>
              <a:gd name="connsiteX0" fmla="*/ 4115 w 2852863"/>
              <a:gd name="connsiteY0" fmla="*/ 1966614 h 3847207"/>
              <a:gd name="connsiteX1" fmla="*/ 2850600 w 2852863"/>
              <a:gd name="connsiteY1" fmla="*/ 200306 h 3847207"/>
              <a:gd name="connsiteX2" fmla="*/ 2850600 w 2852863"/>
              <a:gd name="connsiteY2" fmla="*/ 3655889 h 3847207"/>
              <a:gd name="connsiteX3" fmla="*/ 4115 w 2852863"/>
              <a:gd name="connsiteY3" fmla="*/ 1966614 h 3847207"/>
              <a:gd name="connsiteX0" fmla="*/ 4115 w 2852863"/>
              <a:gd name="connsiteY0" fmla="*/ 1966614 h 3857017"/>
              <a:gd name="connsiteX1" fmla="*/ 2850600 w 2852863"/>
              <a:gd name="connsiteY1" fmla="*/ 200306 h 3857017"/>
              <a:gd name="connsiteX2" fmla="*/ 2850600 w 2852863"/>
              <a:gd name="connsiteY2" fmla="*/ 3666521 h 3857017"/>
              <a:gd name="connsiteX3" fmla="*/ 4115 w 2852863"/>
              <a:gd name="connsiteY3" fmla="*/ 1966614 h 3857017"/>
              <a:gd name="connsiteX0" fmla="*/ 4115 w 2852863"/>
              <a:gd name="connsiteY0" fmla="*/ 1966614 h 3857017"/>
              <a:gd name="connsiteX1" fmla="*/ 2850600 w 2852863"/>
              <a:gd name="connsiteY1" fmla="*/ 200306 h 3857017"/>
              <a:gd name="connsiteX2" fmla="*/ 2850600 w 2852863"/>
              <a:gd name="connsiteY2" fmla="*/ 3666521 h 3857017"/>
              <a:gd name="connsiteX3" fmla="*/ 4115 w 2852863"/>
              <a:gd name="connsiteY3" fmla="*/ 1966614 h 3857017"/>
              <a:gd name="connsiteX0" fmla="*/ 4115 w 2850600"/>
              <a:gd name="connsiteY0" fmla="*/ 1966614 h 3857017"/>
              <a:gd name="connsiteX1" fmla="*/ 2850600 w 2850600"/>
              <a:gd name="connsiteY1" fmla="*/ 200306 h 3857017"/>
              <a:gd name="connsiteX2" fmla="*/ 2850600 w 2850600"/>
              <a:gd name="connsiteY2" fmla="*/ 3666521 h 3857017"/>
              <a:gd name="connsiteX3" fmla="*/ 4115 w 2850600"/>
              <a:gd name="connsiteY3" fmla="*/ 1966614 h 3857017"/>
              <a:gd name="connsiteX0" fmla="*/ 4115 w 2850600"/>
              <a:gd name="connsiteY0" fmla="*/ 1947068 h 3837471"/>
              <a:gd name="connsiteX1" fmla="*/ 2850600 w 2850600"/>
              <a:gd name="connsiteY1" fmla="*/ 202025 h 3837471"/>
              <a:gd name="connsiteX2" fmla="*/ 2850600 w 2850600"/>
              <a:gd name="connsiteY2" fmla="*/ 3646975 h 3837471"/>
              <a:gd name="connsiteX3" fmla="*/ 4115 w 2850600"/>
              <a:gd name="connsiteY3" fmla="*/ 1947068 h 3837471"/>
              <a:gd name="connsiteX0" fmla="*/ 3720 w 2850205"/>
              <a:gd name="connsiteY0" fmla="*/ 1958536 h 3848939"/>
              <a:gd name="connsiteX1" fmla="*/ 2850205 w 2850205"/>
              <a:gd name="connsiteY1" fmla="*/ 213493 h 3848939"/>
              <a:gd name="connsiteX2" fmla="*/ 2850205 w 2850205"/>
              <a:gd name="connsiteY2" fmla="*/ 3658443 h 3848939"/>
              <a:gd name="connsiteX3" fmla="*/ 3720 w 2850205"/>
              <a:gd name="connsiteY3" fmla="*/ 1958536 h 3848939"/>
              <a:gd name="connsiteX0" fmla="*/ 3720 w 2850205"/>
              <a:gd name="connsiteY0" fmla="*/ 1954702 h 3845105"/>
              <a:gd name="connsiteX1" fmla="*/ 2850205 w 2850205"/>
              <a:gd name="connsiteY1" fmla="*/ 209659 h 3845105"/>
              <a:gd name="connsiteX2" fmla="*/ 2850205 w 2850205"/>
              <a:gd name="connsiteY2" fmla="*/ 3654609 h 3845105"/>
              <a:gd name="connsiteX3" fmla="*/ 3720 w 2850205"/>
              <a:gd name="connsiteY3" fmla="*/ 1954702 h 3845105"/>
              <a:gd name="connsiteX0" fmla="*/ 3720 w 2850205"/>
              <a:gd name="connsiteY0" fmla="*/ 1959762 h 3850165"/>
              <a:gd name="connsiteX1" fmla="*/ 2850205 w 2850205"/>
              <a:gd name="connsiteY1" fmla="*/ 214719 h 3850165"/>
              <a:gd name="connsiteX2" fmla="*/ 2850205 w 2850205"/>
              <a:gd name="connsiteY2" fmla="*/ 3659669 h 3850165"/>
              <a:gd name="connsiteX3" fmla="*/ 3720 w 2850205"/>
              <a:gd name="connsiteY3" fmla="*/ 1959762 h 3850165"/>
              <a:gd name="connsiteX0" fmla="*/ 5982 w 2852467"/>
              <a:gd name="connsiteY0" fmla="*/ 1965042 h 3855445"/>
              <a:gd name="connsiteX1" fmla="*/ 2852467 w 2852467"/>
              <a:gd name="connsiteY1" fmla="*/ 219999 h 3855445"/>
              <a:gd name="connsiteX2" fmla="*/ 2852467 w 2852467"/>
              <a:gd name="connsiteY2" fmla="*/ 3664949 h 3855445"/>
              <a:gd name="connsiteX3" fmla="*/ 5982 w 2852467"/>
              <a:gd name="connsiteY3" fmla="*/ 1965042 h 3855445"/>
            </a:gdLst>
            <a:ahLst/>
            <a:cxnLst>
              <a:cxn ang="0">
                <a:pos x="connsiteX0" y="connsiteY0"/>
              </a:cxn>
              <a:cxn ang="0">
                <a:pos x="connsiteX1" y="connsiteY1"/>
              </a:cxn>
              <a:cxn ang="0">
                <a:pos x="connsiteX2" y="connsiteY2"/>
              </a:cxn>
              <a:cxn ang="0">
                <a:pos x="connsiteX3" y="connsiteY3"/>
              </a:cxn>
            </a:cxnLst>
            <a:rect l="l" t="t" r="r" b="b"/>
            <a:pathLst>
              <a:path w="2852467" h="3855445">
                <a:moveTo>
                  <a:pt x="5982" y="1965042"/>
                </a:moveTo>
                <a:cubicBezTo>
                  <a:pt x="-87938" y="1103804"/>
                  <a:pt x="926709" y="-607352"/>
                  <a:pt x="2852467" y="219999"/>
                </a:cubicBezTo>
                <a:cubicBezTo>
                  <a:pt x="2850441" y="1451605"/>
                  <a:pt x="2841580" y="2782013"/>
                  <a:pt x="2852467" y="3664949"/>
                </a:cubicBezTo>
                <a:cubicBezTo>
                  <a:pt x="786712" y="4448431"/>
                  <a:pt x="4211" y="2602995"/>
                  <a:pt x="5982" y="1965042"/>
                </a:cubicBezTo>
                <a:close/>
              </a:path>
            </a:pathLst>
          </a:custGeom>
          <a:solidFill>
            <a:schemeClr val="bg1">
              <a:lumMod val="95000"/>
            </a:schemeClr>
          </a:solidFill>
          <a:ln>
            <a:noFill/>
          </a:ln>
        </p:spPr>
        <p:txBody>
          <a:bodyPr anchor="ctr"/>
          <a:lstStyle>
            <a:lvl1pPr algn="ctr">
              <a:defRPr b="1"/>
            </a:lvl1pPr>
          </a:lstStyle>
          <a:p>
            <a:r>
              <a:rPr lang="en-US" dirty="0"/>
              <a:t>Drag picture to placeholder or click icon to add</a:t>
            </a:r>
            <a:endParaRPr lang="en-GB" dirty="0"/>
          </a:p>
        </p:txBody>
      </p:sp>
      <p:sp>
        <p:nvSpPr>
          <p:cNvPr id="11" name="Text Placeholder 10">
            <a:extLst>
              <a:ext uri="{FF2B5EF4-FFF2-40B4-BE49-F238E27FC236}">
                <a16:creationId xmlns:a16="http://schemas.microsoft.com/office/drawing/2014/main" id="{458FBB6E-1010-4141-856E-E548EC4336D9}"/>
              </a:ext>
            </a:extLst>
          </p:cNvPr>
          <p:cNvSpPr>
            <a:spLocks noGrp="1"/>
          </p:cNvSpPr>
          <p:nvPr>
            <p:ph type="body" sz="quarter" idx="15"/>
          </p:nvPr>
        </p:nvSpPr>
        <p:spPr>
          <a:xfrm>
            <a:off x="431800" y="1043423"/>
            <a:ext cx="5464175" cy="545484"/>
          </a:xfrm>
        </p:spPr>
        <p:txBody>
          <a:bodyPr/>
          <a:lstStyle>
            <a:lvl2pPr marL="0" indent="0">
              <a:buNone/>
              <a:defRPr/>
            </a:lvl2pPr>
          </a:lstStyle>
          <a:p>
            <a:pPr lvl="0"/>
            <a:r>
              <a:rPr lang="en-US"/>
              <a:t>Click to edit Master text styles</a:t>
            </a:r>
          </a:p>
        </p:txBody>
      </p:sp>
      <p:pic>
        <p:nvPicPr>
          <p:cNvPr id="13" name="Picture 12" descr="A picture containing clipart&#10;&#10;Description automatically generated">
            <a:extLst>
              <a:ext uri="{FF2B5EF4-FFF2-40B4-BE49-F238E27FC236}">
                <a16:creationId xmlns:a16="http://schemas.microsoft.com/office/drawing/2014/main" id="{80CBAB29-E177-49CE-855E-EFD861C33B3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9636" y="461672"/>
            <a:ext cx="937262" cy="376429"/>
          </a:xfrm>
          <a:prstGeom prst="rect">
            <a:avLst/>
          </a:prstGeom>
        </p:spPr>
      </p:pic>
      <p:pic>
        <p:nvPicPr>
          <p:cNvPr id="14" name="Picture 13" descr="A picture containing object, clock&#10;&#10;Description automatically generated">
            <a:extLst>
              <a:ext uri="{FF2B5EF4-FFF2-40B4-BE49-F238E27FC236}">
                <a16:creationId xmlns:a16="http://schemas.microsoft.com/office/drawing/2014/main" id="{152026F6-8245-4202-9F25-CAFB9E5D876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31800" y="332656"/>
            <a:ext cx="4136144" cy="326137"/>
          </a:xfrm>
          <a:prstGeom prst="rect">
            <a:avLst/>
          </a:prstGeom>
        </p:spPr>
      </p:pic>
    </p:spTree>
    <p:extLst>
      <p:ext uri="{BB962C8B-B14F-4D97-AF65-F5344CB8AC3E}">
        <p14:creationId xmlns:p14="http://schemas.microsoft.com/office/powerpoint/2010/main" val="2040462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A">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30CAADD-3C45-4ECA-A51A-26E2B09E31FC}"/>
              </a:ext>
            </a:extLst>
          </p:cNvPr>
          <p:cNvSpPr/>
          <p:nvPr userDrawn="1"/>
        </p:nvSpPr>
        <p:spPr>
          <a:xfrm>
            <a:off x="0" y="1635369"/>
            <a:ext cx="9144000" cy="52226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GB" dirty="0">
              <a:solidFill>
                <a:prstClr val="white"/>
              </a:solidFill>
            </a:endParaRPr>
          </a:p>
        </p:txBody>
      </p:sp>
      <p:pic>
        <p:nvPicPr>
          <p:cNvPr id="11" name="Picture 10">
            <a:extLst>
              <a:ext uri="{FF2B5EF4-FFF2-40B4-BE49-F238E27FC236}">
                <a16:creationId xmlns:a16="http://schemas.microsoft.com/office/drawing/2014/main" id="{DD69B6D5-7210-49C1-85B1-2E8C1771CFD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4602"/>
          <a:stretch/>
        </p:blipFill>
        <p:spPr>
          <a:xfrm>
            <a:off x="6669796" y="2056501"/>
            <a:ext cx="2511371" cy="3840162"/>
          </a:xfrm>
          <a:prstGeom prst="rect">
            <a:avLst/>
          </a:prstGeom>
        </p:spPr>
      </p:pic>
      <p:sp>
        <p:nvSpPr>
          <p:cNvPr id="2" name="Title 1"/>
          <p:cNvSpPr>
            <a:spLocks noGrp="1"/>
          </p:cNvSpPr>
          <p:nvPr>
            <p:ph type="ctrTitle"/>
          </p:nvPr>
        </p:nvSpPr>
        <p:spPr>
          <a:xfrm>
            <a:off x="432000" y="1927273"/>
            <a:ext cx="5771852" cy="1209821"/>
          </a:xfrm>
        </p:spPr>
        <p:txBody>
          <a:bodyPr anchor="t">
            <a:normAutofit/>
          </a:bodyPr>
          <a:lstStyle>
            <a:lvl1pPr algn="l">
              <a:defRPr sz="28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432000" y="5556738"/>
            <a:ext cx="3732037" cy="1083213"/>
          </a:xfrm>
        </p:spPr>
        <p:txBody>
          <a:bodyPr anchor="t"/>
          <a:lstStyle>
            <a:lvl1pPr marL="0" indent="0" algn="l">
              <a:lnSpc>
                <a:spcPts val="2400"/>
              </a:lnSpc>
              <a:spcAft>
                <a:spcPts val="0"/>
              </a:spcAft>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3" name="Picture 12" descr="A picture containing clipart&#10;&#10;Description automatically generated">
            <a:extLst>
              <a:ext uri="{FF2B5EF4-FFF2-40B4-BE49-F238E27FC236}">
                <a16:creationId xmlns:a16="http://schemas.microsoft.com/office/drawing/2014/main" id="{80CBAB29-E177-49CE-855E-EFD861C33B3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34030" y="269826"/>
            <a:ext cx="937262" cy="376429"/>
          </a:xfrm>
          <a:prstGeom prst="rect">
            <a:avLst/>
          </a:prstGeom>
        </p:spPr>
      </p:pic>
      <p:pic>
        <p:nvPicPr>
          <p:cNvPr id="14" name="Picture 13" descr="A picture containing object, clock&#10;&#10;Description automatically generated">
            <a:extLst>
              <a:ext uri="{FF2B5EF4-FFF2-40B4-BE49-F238E27FC236}">
                <a16:creationId xmlns:a16="http://schemas.microsoft.com/office/drawing/2014/main" id="{152026F6-8245-4202-9F25-CAFB9E5D876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32000" y="320118"/>
            <a:ext cx="4136144" cy="326137"/>
          </a:xfrm>
          <a:prstGeom prst="rect">
            <a:avLst/>
          </a:prstGeom>
        </p:spPr>
      </p:pic>
      <p:pic>
        <p:nvPicPr>
          <p:cNvPr id="15" name="Picture 14" descr="A close up of a logo&#10;&#10;Description automatically generated">
            <a:extLst>
              <a:ext uri="{FF2B5EF4-FFF2-40B4-BE49-F238E27FC236}">
                <a16:creationId xmlns:a16="http://schemas.microsoft.com/office/drawing/2014/main" id="{2AF62305-0EBA-41D7-9250-6A6D874AF64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802123" y="3023631"/>
            <a:ext cx="3698755" cy="3630175"/>
          </a:xfrm>
          <a:prstGeom prst="rect">
            <a:avLst/>
          </a:prstGeom>
        </p:spPr>
      </p:pic>
      <p:sp>
        <p:nvSpPr>
          <p:cNvPr id="10" name="Picture Placeholder 4">
            <a:extLst>
              <a:ext uri="{FF2B5EF4-FFF2-40B4-BE49-F238E27FC236}">
                <a16:creationId xmlns:a16="http://schemas.microsoft.com/office/drawing/2014/main" id="{04D8AAE8-76A2-44CE-8E9A-2FEB4B8FB047}"/>
              </a:ext>
            </a:extLst>
          </p:cNvPr>
          <p:cNvSpPr>
            <a:spLocks noGrp="1"/>
          </p:cNvSpPr>
          <p:nvPr>
            <p:ph type="pic" sz="quarter" idx="13"/>
          </p:nvPr>
        </p:nvSpPr>
        <p:spPr>
          <a:xfrm>
            <a:off x="6312798" y="1722308"/>
            <a:ext cx="2852467" cy="3855445"/>
          </a:xfrm>
          <a:custGeom>
            <a:avLst/>
            <a:gdLst>
              <a:gd name="connsiteX0" fmla="*/ 0 w 3867208"/>
              <a:gd name="connsiteY0" fmla="*/ 1915163 h 3830326"/>
              <a:gd name="connsiteX1" fmla="*/ 1933604 w 3867208"/>
              <a:gd name="connsiteY1" fmla="*/ 0 h 3830326"/>
              <a:gd name="connsiteX2" fmla="*/ 3867208 w 3867208"/>
              <a:gd name="connsiteY2" fmla="*/ 1915163 h 3830326"/>
              <a:gd name="connsiteX3" fmla="*/ 1933604 w 3867208"/>
              <a:gd name="connsiteY3" fmla="*/ 3830326 h 3830326"/>
              <a:gd name="connsiteX4" fmla="*/ 0 w 3867208"/>
              <a:gd name="connsiteY4" fmla="*/ 1915163 h 3830326"/>
              <a:gd name="connsiteX0" fmla="*/ 0 w 3884161"/>
              <a:gd name="connsiteY0" fmla="*/ 2065144 h 3980307"/>
              <a:gd name="connsiteX1" fmla="*/ 1933604 w 3884161"/>
              <a:gd name="connsiteY1" fmla="*/ 149981 h 3980307"/>
              <a:gd name="connsiteX2" fmla="*/ 2825219 w 3884161"/>
              <a:gd name="connsiteY2" fmla="*/ 341367 h 3980307"/>
              <a:gd name="connsiteX3" fmla="*/ 3867208 w 3884161"/>
              <a:gd name="connsiteY3" fmla="*/ 2065144 h 3980307"/>
              <a:gd name="connsiteX4" fmla="*/ 1933604 w 3884161"/>
              <a:gd name="connsiteY4" fmla="*/ 3980307 h 3980307"/>
              <a:gd name="connsiteX5" fmla="*/ 0 w 3884161"/>
              <a:gd name="connsiteY5" fmla="*/ 2065144 h 3980307"/>
              <a:gd name="connsiteX0" fmla="*/ 0 w 3867211"/>
              <a:gd name="connsiteY0" fmla="*/ 2065144 h 4088539"/>
              <a:gd name="connsiteX1" fmla="*/ 1933604 w 3867211"/>
              <a:gd name="connsiteY1" fmla="*/ 149981 h 4088539"/>
              <a:gd name="connsiteX2" fmla="*/ 2825219 w 3867211"/>
              <a:gd name="connsiteY2" fmla="*/ 341367 h 4088539"/>
              <a:gd name="connsiteX3" fmla="*/ 3867208 w 3867211"/>
              <a:gd name="connsiteY3" fmla="*/ 2065144 h 4088539"/>
              <a:gd name="connsiteX4" fmla="*/ 2835851 w 3867211"/>
              <a:gd name="connsiteY4" fmla="*/ 3658726 h 4088539"/>
              <a:gd name="connsiteX5" fmla="*/ 1933604 w 3867211"/>
              <a:gd name="connsiteY5" fmla="*/ 3980307 h 4088539"/>
              <a:gd name="connsiteX6" fmla="*/ 0 w 3867211"/>
              <a:gd name="connsiteY6" fmla="*/ 2065144 h 4088539"/>
              <a:gd name="connsiteX0" fmla="*/ 0 w 3867211"/>
              <a:gd name="connsiteY0" fmla="*/ 2065144 h 4125405"/>
              <a:gd name="connsiteX1" fmla="*/ 1933604 w 3867211"/>
              <a:gd name="connsiteY1" fmla="*/ 149981 h 4125405"/>
              <a:gd name="connsiteX2" fmla="*/ 2825219 w 3867211"/>
              <a:gd name="connsiteY2" fmla="*/ 341367 h 4125405"/>
              <a:gd name="connsiteX3" fmla="*/ 3867208 w 3867211"/>
              <a:gd name="connsiteY3" fmla="*/ 2065144 h 4125405"/>
              <a:gd name="connsiteX4" fmla="*/ 2814586 w 3867211"/>
              <a:gd name="connsiteY4" fmla="*/ 3775685 h 4125405"/>
              <a:gd name="connsiteX5" fmla="*/ 1933604 w 3867211"/>
              <a:gd name="connsiteY5" fmla="*/ 3980307 h 4125405"/>
              <a:gd name="connsiteX6" fmla="*/ 0 w 3867211"/>
              <a:gd name="connsiteY6" fmla="*/ 2065144 h 4125405"/>
              <a:gd name="connsiteX0" fmla="*/ 0 w 3867211"/>
              <a:gd name="connsiteY0" fmla="*/ 1944924 h 4005185"/>
              <a:gd name="connsiteX1" fmla="*/ 1933604 w 3867211"/>
              <a:gd name="connsiteY1" fmla="*/ 29761 h 4005185"/>
              <a:gd name="connsiteX2" fmla="*/ 2825219 w 3867211"/>
              <a:gd name="connsiteY2" fmla="*/ 221147 h 4005185"/>
              <a:gd name="connsiteX3" fmla="*/ 3867208 w 3867211"/>
              <a:gd name="connsiteY3" fmla="*/ 1944924 h 4005185"/>
              <a:gd name="connsiteX4" fmla="*/ 2814586 w 3867211"/>
              <a:gd name="connsiteY4" fmla="*/ 3655465 h 4005185"/>
              <a:gd name="connsiteX5" fmla="*/ 1933604 w 3867211"/>
              <a:gd name="connsiteY5" fmla="*/ 3860087 h 4005185"/>
              <a:gd name="connsiteX6" fmla="*/ 0 w 3867211"/>
              <a:gd name="connsiteY6" fmla="*/ 1944924 h 4005185"/>
              <a:gd name="connsiteX0" fmla="*/ 0 w 3867211"/>
              <a:gd name="connsiteY0" fmla="*/ 1944924 h 3862463"/>
              <a:gd name="connsiteX1" fmla="*/ 1933604 w 3867211"/>
              <a:gd name="connsiteY1" fmla="*/ 29761 h 3862463"/>
              <a:gd name="connsiteX2" fmla="*/ 2825219 w 3867211"/>
              <a:gd name="connsiteY2" fmla="*/ 221147 h 3862463"/>
              <a:gd name="connsiteX3" fmla="*/ 3867208 w 3867211"/>
              <a:gd name="connsiteY3" fmla="*/ 1944924 h 3862463"/>
              <a:gd name="connsiteX4" fmla="*/ 2814586 w 3867211"/>
              <a:gd name="connsiteY4" fmla="*/ 3655465 h 3862463"/>
              <a:gd name="connsiteX5" fmla="*/ 1933604 w 3867211"/>
              <a:gd name="connsiteY5" fmla="*/ 3860087 h 3862463"/>
              <a:gd name="connsiteX6" fmla="*/ 0 w 3867211"/>
              <a:gd name="connsiteY6" fmla="*/ 1944924 h 3862463"/>
              <a:gd name="connsiteX0" fmla="*/ 0 w 3867211"/>
              <a:gd name="connsiteY0" fmla="*/ 1944924 h 3862463"/>
              <a:gd name="connsiteX1" fmla="*/ 1933604 w 3867211"/>
              <a:gd name="connsiteY1" fmla="*/ 29761 h 3862463"/>
              <a:gd name="connsiteX2" fmla="*/ 2825219 w 3867211"/>
              <a:gd name="connsiteY2" fmla="*/ 221147 h 3862463"/>
              <a:gd name="connsiteX3" fmla="*/ 3867208 w 3867211"/>
              <a:gd name="connsiteY3" fmla="*/ 1944924 h 3862463"/>
              <a:gd name="connsiteX4" fmla="*/ 2814586 w 3867211"/>
              <a:gd name="connsiteY4" fmla="*/ 3655465 h 3862463"/>
              <a:gd name="connsiteX5" fmla="*/ 1933604 w 3867211"/>
              <a:gd name="connsiteY5" fmla="*/ 3860087 h 3862463"/>
              <a:gd name="connsiteX6" fmla="*/ 0 w 3867211"/>
              <a:gd name="connsiteY6" fmla="*/ 1944924 h 3862463"/>
              <a:gd name="connsiteX0" fmla="*/ 0 w 3867210"/>
              <a:gd name="connsiteY0" fmla="*/ 1944924 h 3862463"/>
              <a:gd name="connsiteX1" fmla="*/ 1933604 w 3867210"/>
              <a:gd name="connsiteY1" fmla="*/ 29761 h 3862463"/>
              <a:gd name="connsiteX2" fmla="*/ 2825219 w 3867210"/>
              <a:gd name="connsiteY2" fmla="*/ 221147 h 3862463"/>
              <a:gd name="connsiteX3" fmla="*/ 3867208 w 3867210"/>
              <a:gd name="connsiteY3" fmla="*/ 1944924 h 3862463"/>
              <a:gd name="connsiteX4" fmla="*/ 2814586 w 3867210"/>
              <a:gd name="connsiteY4" fmla="*/ 3655465 h 3862463"/>
              <a:gd name="connsiteX5" fmla="*/ 1933604 w 3867210"/>
              <a:gd name="connsiteY5" fmla="*/ 3860087 h 3862463"/>
              <a:gd name="connsiteX6" fmla="*/ 0 w 3867210"/>
              <a:gd name="connsiteY6" fmla="*/ 1944924 h 3862463"/>
              <a:gd name="connsiteX0" fmla="*/ 0 w 3867210"/>
              <a:gd name="connsiteY0" fmla="*/ 1915565 h 3833104"/>
              <a:gd name="connsiteX1" fmla="*/ 1933604 w 3867210"/>
              <a:gd name="connsiteY1" fmla="*/ 402 h 3833104"/>
              <a:gd name="connsiteX2" fmla="*/ 2825219 w 3867210"/>
              <a:gd name="connsiteY2" fmla="*/ 191788 h 3833104"/>
              <a:gd name="connsiteX3" fmla="*/ 3867208 w 3867210"/>
              <a:gd name="connsiteY3" fmla="*/ 1915565 h 3833104"/>
              <a:gd name="connsiteX4" fmla="*/ 2814586 w 3867210"/>
              <a:gd name="connsiteY4" fmla="*/ 3626106 h 3833104"/>
              <a:gd name="connsiteX5" fmla="*/ 1933604 w 3867210"/>
              <a:gd name="connsiteY5" fmla="*/ 3830728 h 3833104"/>
              <a:gd name="connsiteX6" fmla="*/ 0 w 3867210"/>
              <a:gd name="connsiteY6" fmla="*/ 1915565 h 3833104"/>
              <a:gd name="connsiteX0" fmla="*/ 0 w 2930810"/>
              <a:gd name="connsiteY0" fmla="*/ 1915565 h 3944359"/>
              <a:gd name="connsiteX1" fmla="*/ 1933604 w 2930810"/>
              <a:gd name="connsiteY1" fmla="*/ 402 h 3944359"/>
              <a:gd name="connsiteX2" fmla="*/ 2825219 w 2930810"/>
              <a:gd name="connsiteY2" fmla="*/ 191788 h 3944359"/>
              <a:gd name="connsiteX3" fmla="*/ 2814586 w 2930810"/>
              <a:gd name="connsiteY3" fmla="*/ 3626106 h 3944359"/>
              <a:gd name="connsiteX4" fmla="*/ 1933604 w 2930810"/>
              <a:gd name="connsiteY4" fmla="*/ 3830728 h 3944359"/>
              <a:gd name="connsiteX5" fmla="*/ 0 w 2930810"/>
              <a:gd name="connsiteY5" fmla="*/ 1915565 h 3944359"/>
              <a:gd name="connsiteX0" fmla="*/ 0 w 2885606"/>
              <a:gd name="connsiteY0" fmla="*/ 1915565 h 3944359"/>
              <a:gd name="connsiteX1" fmla="*/ 1933604 w 2885606"/>
              <a:gd name="connsiteY1" fmla="*/ 402 h 3944359"/>
              <a:gd name="connsiteX2" fmla="*/ 2825219 w 2885606"/>
              <a:gd name="connsiteY2" fmla="*/ 191788 h 3944359"/>
              <a:gd name="connsiteX3" fmla="*/ 2814586 w 2885606"/>
              <a:gd name="connsiteY3" fmla="*/ 3626106 h 3944359"/>
              <a:gd name="connsiteX4" fmla="*/ 1933604 w 2885606"/>
              <a:gd name="connsiteY4" fmla="*/ 3830728 h 3944359"/>
              <a:gd name="connsiteX5" fmla="*/ 0 w 2885606"/>
              <a:gd name="connsiteY5" fmla="*/ 1915565 h 3944359"/>
              <a:gd name="connsiteX0" fmla="*/ 0 w 2885606"/>
              <a:gd name="connsiteY0" fmla="*/ 1916755 h 3945549"/>
              <a:gd name="connsiteX1" fmla="*/ 1933604 w 2885606"/>
              <a:gd name="connsiteY1" fmla="*/ 1592 h 3945549"/>
              <a:gd name="connsiteX2" fmla="*/ 2825219 w 2885606"/>
              <a:gd name="connsiteY2" fmla="*/ 192978 h 3945549"/>
              <a:gd name="connsiteX3" fmla="*/ 2814586 w 2885606"/>
              <a:gd name="connsiteY3" fmla="*/ 3627296 h 3945549"/>
              <a:gd name="connsiteX4" fmla="*/ 1933604 w 2885606"/>
              <a:gd name="connsiteY4" fmla="*/ 3831918 h 3945549"/>
              <a:gd name="connsiteX5" fmla="*/ 0 w 2885606"/>
              <a:gd name="connsiteY5" fmla="*/ 1916755 h 3945549"/>
              <a:gd name="connsiteX0" fmla="*/ 0 w 2885606"/>
              <a:gd name="connsiteY0" fmla="*/ 1919708 h 3948502"/>
              <a:gd name="connsiteX1" fmla="*/ 1933604 w 2885606"/>
              <a:gd name="connsiteY1" fmla="*/ 4545 h 3948502"/>
              <a:gd name="connsiteX2" fmla="*/ 2825219 w 2885606"/>
              <a:gd name="connsiteY2" fmla="*/ 195931 h 3948502"/>
              <a:gd name="connsiteX3" fmla="*/ 2814586 w 2885606"/>
              <a:gd name="connsiteY3" fmla="*/ 3630249 h 3948502"/>
              <a:gd name="connsiteX4" fmla="*/ 1933604 w 2885606"/>
              <a:gd name="connsiteY4" fmla="*/ 3834871 h 3948502"/>
              <a:gd name="connsiteX5" fmla="*/ 0 w 2885606"/>
              <a:gd name="connsiteY5" fmla="*/ 1919708 h 3948502"/>
              <a:gd name="connsiteX0" fmla="*/ 0 w 2885606"/>
              <a:gd name="connsiteY0" fmla="*/ 1915534 h 3944328"/>
              <a:gd name="connsiteX1" fmla="*/ 1933604 w 2885606"/>
              <a:gd name="connsiteY1" fmla="*/ 371 h 3944328"/>
              <a:gd name="connsiteX2" fmla="*/ 2825219 w 2885606"/>
              <a:gd name="connsiteY2" fmla="*/ 191757 h 3944328"/>
              <a:gd name="connsiteX3" fmla="*/ 2814586 w 2885606"/>
              <a:gd name="connsiteY3" fmla="*/ 3626075 h 3944328"/>
              <a:gd name="connsiteX4" fmla="*/ 1933604 w 2885606"/>
              <a:gd name="connsiteY4" fmla="*/ 3830697 h 3944328"/>
              <a:gd name="connsiteX5" fmla="*/ 0 w 2885606"/>
              <a:gd name="connsiteY5" fmla="*/ 1915534 h 3944328"/>
              <a:gd name="connsiteX0" fmla="*/ 0 w 2885606"/>
              <a:gd name="connsiteY0" fmla="*/ 1761558 h 3790352"/>
              <a:gd name="connsiteX1" fmla="*/ 2825219 w 2885606"/>
              <a:gd name="connsiteY1" fmla="*/ 37781 h 3790352"/>
              <a:gd name="connsiteX2" fmla="*/ 2814586 w 2885606"/>
              <a:gd name="connsiteY2" fmla="*/ 3472099 h 3790352"/>
              <a:gd name="connsiteX3" fmla="*/ 1933604 w 2885606"/>
              <a:gd name="connsiteY3" fmla="*/ 3676721 h 3790352"/>
              <a:gd name="connsiteX4" fmla="*/ 0 w 2885606"/>
              <a:gd name="connsiteY4" fmla="*/ 1761558 h 3790352"/>
              <a:gd name="connsiteX0" fmla="*/ 0 w 2885606"/>
              <a:gd name="connsiteY0" fmla="*/ 1907030 h 3935824"/>
              <a:gd name="connsiteX1" fmla="*/ 2825219 w 2885606"/>
              <a:gd name="connsiteY1" fmla="*/ 183253 h 3935824"/>
              <a:gd name="connsiteX2" fmla="*/ 2814586 w 2885606"/>
              <a:gd name="connsiteY2" fmla="*/ 3617571 h 3935824"/>
              <a:gd name="connsiteX3" fmla="*/ 1933604 w 2885606"/>
              <a:gd name="connsiteY3" fmla="*/ 3822193 h 3935824"/>
              <a:gd name="connsiteX4" fmla="*/ 0 w 2885606"/>
              <a:gd name="connsiteY4" fmla="*/ 1907030 h 3935824"/>
              <a:gd name="connsiteX0" fmla="*/ 494 w 2886100"/>
              <a:gd name="connsiteY0" fmla="*/ 1909989 h 3938783"/>
              <a:gd name="connsiteX1" fmla="*/ 2825713 w 2886100"/>
              <a:gd name="connsiteY1" fmla="*/ 186212 h 3938783"/>
              <a:gd name="connsiteX2" fmla="*/ 2815080 w 2886100"/>
              <a:gd name="connsiteY2" fmla="*/ 3620530 h 3938783"/>
              <a:gd name="connsiteX3" fmla="*/ 1934098 w 2886100"/>
              <a:gd name="connsiteY3" fmla="*/ 3825152 h 3938783"/>
              <a:gd name="connsiteX4" fmla="*/ 494 w 2886100"/>
              <a:gd name="connsiteY4" fmla="*/ 1909989 h 3938783"/>
              <a:gd name="connsiteX0" fmla="*/ 13885 w 2899491"/>
              <a:gd name="connsiteY0" fmla="*/ 1887087 h 3915881"/>
              <a:gd name="connsiteX1" fmla="*/ 2839104 w 2899491"/>
              <a:gd name="connsiteY1" fmla="*/ 184575 h 3915881"/>
              <a:gd name="connsiteX2" fmla="*/ 2828471 w 2899491"/>
              <a:gd name="connsiteY2" fmla="*/ 3597628 h 3915881"/>
              <a:gd name="connsiteX3" fmla="*/ 1947489 w 2899491"/>
              <a:gd name="connsiteY3" fmla="*/ 3802250 h 3915881"/>
              <a:gd name="connsiteX4" fmla="*/ 13885 w 2899491"/>
              <a:gd name="connsiteY4" fmla="*/ 1887087 h 3915881"/>
              <a:gd name="connsiteX0" fmla="*/ 13885 w 2899491"/>
              <a:gd name="connsiteY0" fmla="*/ 1876075 h 3904869"/>
              <a:gd name="connsiteX1" fmla="*/ 2839104 w 2899491"/>
              <a:gd name="connsiteY1" fmla="*/ 173563 h 3904869"/>
              <a:gd name="connsiteX2" fmla="*/ 2828471 w 2899491"/>
              <a:gd name="connsiteY2" fmla="*/ 3586616 h 3904869"/>
              <a:gd name="connsiteX3" fmla="*/ 1947489 w 2899491"/>
              <a:gd name="connsiteY3" fmla="*/ 3791238 h 3904869"/>
              <a:gd name="connsiteX4" fmla="*/ 13885 w 2899491"/>
              <a:gd name="connsiteY4" fmla="*/ 1876075 h 3904869"/>
              <a:gd name="connsiteX0" fmla="*/ 2 w 2885608"/>
              <a:gd name="connsiteY0" fmla="*/ 1876075 h 3623570"/>
              <a:gd name="connsiteX1" fmla="*/ 2825221 w 2885608"/>
              <a:gd name="connsiteY1" fmla="*/ 173563 h 3623570"/>
              <a:gd name="connsiteX2" fmla="*/ 2814588 w 2885608"/>
              <a:gd name="connsiteY2" fmla="*/ 3586616 h 3623570"/>
              <a:gd name="connsiteX3" fmla="*/ 2 w 2885608"/>
              <a:gd name="connsiteY3" fmla="*/ 1876075 h 3623570"/>
              <a:gd name="connsiteX0" fmla="*/ 2 w 2826789"/>
              <a:gd name="connsiteY0" fmla="*/ 1876075 h 3623570"/>
              <a:gd name="connsiteX1" fmla="*/ 2825221 w 2826789"/>
              <a:gd name="connsiteY1" fmla="*/ 173563 h 3623570"/>
              <a:gd name="connsiteX2" fmla="*/ 2814588 w 2826789"/>
              <a:gd name="connsiteY2" fmla="*/ 3586616 h 3623570"/>
              <a:gd name="connsiteX3" fmla="*/ 2 w 2826789"/>
              <a:gd name="connsiteY3" fmla="*/ 1876075 h 3623570"/>
              <a:gd name="connsiteX0" fmla="*/ 2 w 2826789"/>
              <a:gd name="connsiteY0" fmla="*/ 1876075 h 3808865"/>
              <a:gd name="connsiteX1" fmla="*/ 2825221 w 2826789"/>
              <a:gd name="connsiteY1" fmla="*/ 173563 h 3808865"/>
              <a:gd name="connsiteX2" fmla="*/ 2814588 w 2826789"/>
              <a:gd name="connsiteY2" fmla="*/ 3586616 h 3808865"/>
              <a:gd name="connsiteX3" fmla="*/ 2 w 2826789"/>
              <a:gd name="connsiteY3" fmla="*/ 1876075 h 3808865"/>
              <a:gd name="connsiteX0" fmla="*/ 1522 w 2828309"/>
              <a:gd name="connsiteY0" fmla="*/ 1886585 h 3834114"/>
              <a:gd name="connsiteX1" fmla="*/ 2826741 w 2828309"/>
              <a:gd name="connsiteY1" fmla="*/ 184073 h 3834114"/>
              <a:gd name="connsiteX2" fmla="*/ 2816108 w 2828309"/>
              <a:gd name="connsiteY2" fmla="*/ 3597126 h 3834114"/>
              <a:gd name="connsiteX3" fmla="*/ 1522 w 2828309"/>
              <a:gd name="connsiteY3" fmla="*/ 1886585 h 3834114"/>
              <a:gd name="connsiteX0" fmla="*/ 1504 w 2838924"/>
              <a:gd name="connsiteY0" fmla="*/ 1935609 h 3834953"/>
              <a:gd name="connsiteX1" fmla="*/ 2837356 w 2838924"/>
              <a:gd name="connsiteY1" fmla="*/ 179934 h 3834953"/>
              <a:gd name="connsiteX2" fmla="*/ 2826723 w 2838924"/>
              <a:gd name="connsiteY2" fmla="*/ 3592987 h 3834953"/>
              <a:gd name="connsiteX3" fmla="*/ 1504 w 2838924"/>
              <a:gd name="connsiteY3" fmla="*/ 1935609 h 3834953"/>
              <a:gd name="connsiteX0" fmla="*/ 1504 w 2838924"/>
              <a:gd name="connsiteY0" fmla="*/ 1935609 h 3784068"/>
              <a:gd name="connsiteX1" fmla="*/ 2837356 w 2838924"/>
              <a:gd name="connsiteY1" fmla="*/ 179934 h 3784068"/>
              <a:gd name="connsiteX2" fmla="*/ 2826723 w 2838924"/>
              <a:gd name="connsiteY2" fmla="*/ 3592987 h 3784068"/>
              <a:gd name="connsiteX3" fmla="*/ 1504 w 2838924"/>
              <a:gd name="connsiteY3" fmla="*/ 1935609 h 3784068"/>
              <a:gd name="connsiteX0" fmla="*/ 1504 w 2838924"/>
              <a:gd name="connsiteY0" fmla="*/ 1935609 h 3795628"/>
              <a:gd name="connsiteX1" fmla="*/ 2837356 w 2838924"/>
              <a:gd name="connsiteY1" fmla="*/ 179934 h 3795628"/>
              <a:gd name="connsiteX2" fmla="*/ 2826723 w 2838924"/>
              <a:gd name="connsiteY2" fmla="*/ 3592987 h 3795628"/>
              <a:gd name="connsiteX3" fmla="*/ 1504 w 2838924"/>
              <a:gd name="connsiteY3" fmla="*/ 1935609 h 3795628"/>
              <a:gd name="connsiteX0" fmla="*/ 3 w 2837423"/>
              <a:gd name="connsiteY0" fmla="*/ 1923691 h 3799749"/>
              <a:gd name="connsiteX1" fmla="*/ 2835855 w 2837423"/>
              <a:gd name="connsiteY1" fmla="*/ 168016 h 3799749"/>
              <a:gd name="connsiteX2" fmla="*/ 2825222 w 2837423"/>
              <a:gd name="connsiteY2" fmla="*/ 3612966 h 3799749"/>
              <a:gd name="connsiteX3" fmla="*/ 3 w 2837423"/>
              <a:gd name="connsiteY3" fmla="*/ 1923691 h 3799749"/>
              <a:gd name="connsiteX0" fmla="*/ 3 w 2837423"/>
              <a:gd name="connsiteY0" fmla="*/ 1923691 h 3785092"/>
              <a:gd name="connsiteX1" fmla="*/ 2835855 w 2837423"/>
              <a:gd name="connsiteY1" fmla="*/ 168016 h 3785092"/>
              <a:gd name="connsiteX2" fmla="*/ 2825222 w 2837423"/>
              <a:gd name="connsiteY2" fmla="*/ 3612966 h 3785092"/>
              <a:gd name="connsiteX3" fmla="*/ 3 w 2837423"/>
              <a:gd name="connsiteY3" fmla="*/ 1923691 h 3785092"/>
              <a:gd name="connsiteX0" fmla="*/ 3 w 2837423"/>
              <a:gd name="connsiteY0" fmla="*/ 1952771 h 3814172"/>
              <a:gd name="connsiteX1" fmla="*/ 2835855 w 2837423"/>
              <a:gd name="connsiteY1" fmla="*/ 197096 h 3814172"/>
              <a:gd name="connsiteX2" fmla="*/ 2825222 w 2837423"/>
              <a:gd name="connsiteY2" fmla="*/ 3642046 h 3814172"/>
              <a:gd name="connsiteX3" fmla="*/ 3 w 2837423"/>
              <a:gd name="connsiteY3" fmla="*/ 1952771 h 3814172"/>
              <a:gd name="connsiteX0" fmla="*/ 2657 w 2840077"/>
              <a:gd name="connsiteY0" fmla="*/ 1957300 h 3823021"/>
              <a:gd name="connsiteX1" fmla="*/ 2838509 w 2840077"/>
              <a:gd name="connsiteY1" fmla="*/ 201625 h 3823021"/>
              <a:gd name="connsiteX2" fmla="*/ 2827876 w 2840077"/>
              <a:gd name="connsiteY2" fmla="*/ 3646575 h 3823021"/>
              <a:gd name="connsiteX3" fmla="*/ 2657 w 2840077"/>
              <a:gd name="connsiteY3" fmla="*/ 1957300 h 3823021"/>
              <a:gd name="connsiteX0" fmla="*/ 2657 w 2840077"/>
              <a:gd name="connsiteY0" fmla="*/ 1957300 h 3823021"/>
              <a:gd name="connsiteX1" fmla="*/ 2838509 w 2840077"/>
              <a:gd name="connsiteY1" fmla="*/ 201625 h 3823021"/>
              <a:gd name="connsiteX2" fmla="*/ 2827876 w 2840077"/>
              <a:gd name="connsiteY2" fmla="*/ 3646575 h 3823021"/>
              <a:gd name="connsiteX3" fmla="*/ 2657 w 2840077"/>
              <a:gd name="connsiteY3" fmla="*/ 1957300 h 3823021"/>
              <a:gd name="connsiteX0" fmla="*/ 2657 w 2840077"/>
              <a:gd name="connsiteY0" fmla="*/ 1957300 h 3823021"/>
              <a:gd name="connsiteX1" fmla="*/ 2838509 w 2840077"/>
              <a:gd name="connsiteY1" fmla="*/ 201625 h 3823021"/>
              <a:gd name="connsiteX2" fmla="*/ 2827876 w 2840077"/>
              <a:gd name="connsiteY2" fmla="*/ 3646575 h 3823021"/>
              <a:gd name="connsiteX3" fmla="*/ 2657 w 2840077"/>
              <a:gd name="connsiteY3" fmla="*/ 1957300 h 3823021"/>
              <a:gd name="connsiteX0" fmla="*/ 1724 w 2839144"/>
              <a:gd name="connsiteY0" fmla="*/ 1952772 h 3818493"/>
              <a:gd name="connsiteX1" fmla="*/ 2837576 w 2839144"/>
              <a:gd name="connsiteY1" fmla="*/ 197097 h 3818493"/>
              <a:gd name="connsiteX2" fmla="*/ 2826943 w 2839144"/>
              <a:gd name="connsiteY2" fmla="*/ 3642047 h 3818493"/>
              <a:gd name="connsiteX3" fmla="*/ 1724 w 2839144"/>
              <a:gd name="connsiteY3" fmla="*/ 1952772 h 3818493"/>
              <a:gd name="connsiteX0" fmla="*/ 6408 w 2843828"/>
              <a:gd name="connsiteY0" fmla="*/ 1955012 h 3820733"/>
              <a:gd name="connsiteX1" fmla="*/ 2842260 w 2843828"/>
              <a:gd name="connsiteY1" fmla="*/ 199337 h 3820733"/>
              <a:gd name="connsiteX2" fmla="*/ 2831627 w 2843828"/>
              <a:gd name="connsiteY2" fmla="*/ 3644287 h 3820733"/>
              <a:gd name="connsiteX3" fmla="*/ 6408 w 2843828"/>
              <a:gd name="connsiteY3" fmla="*/ 1955012 h 3820733"/>
              <a:gd name="connsiteX0" fmla="*/ 5013 w 2842433"/>
              <a:gd name="connsiteY0" fmla="*/ 1958851 h 3824572"/>
              <a:gd name="connsiteX1" fmla="*/ 2840865 w 2842433"/>
              <a:gd name="connsiteY1" fmla="*/ 203176 h 3824572"/>
              <a:gd name="connsiteX2" fmla="*/ 2830232 w 2842433"/>
              <a:gd name="connsiteY2" fmla="*/ 3648126 h 3824572"/>
              <a:gd name="connsiteX3" fmla="*/ 5013 w 2842433"/>
              <a:gd name="connsiteY3" fmla="*/ 1958851 h 3824572"/>
              <a:gd name="connsiteX0" fmla="*/ 4395 w 2841815"/>
              <a:gd name="connsiteY0" fmla="*/ 1940220 h 3805941"/>
              <a:gd name="connsiteX1" fmla="*/ 2840247 w 2841815"/>
              <a:gd name="connsiteY1" fmla="*/ 184545 h 3805941"/>
              <a:gd name="connsiteX2" fmla="*/ 2829614 w 2841815"/>
              <a:gd name="connsiteY2" fmla="*/ 3629495 h 3805941"/>
              <a:gd name="connsiteX3" fmla="*/ 4395 w 2841815"/>
              <a:gd name="connsiteY3" fmla="*/ 1940220 h 3805941"/>
              <a:gd name="connsiteX0" fmla="*/ 4160 w 2841580"/>
              <a:gd name="connsiteY0" fmla="*/ 1955097 h 3820818"/>
              <a:gd name="connsiteX1" fmla="*/ 2840012 w 2841580"/>
              <a:gd name="connsiteY1" fmla="*/ 199422 h 3820818"/>
              <a:gd name="connsiteX2" fmla="*/ 2829379 w 2841580"/>
              <a:gd name="connsiteY2" fmla="*/ 3644372 h 3820818"/>
              <a:gd name="connsiteX3" fmla="*/ 4160 w 2841580"/>
              <a:gd name="connsiteY3" fmla="*/ 1955097 h 3820818"/>
              <a:gd name="connsiteX0" fmla="*/ 4297 w 2841717"/>
              <a:gd name="connsiteY0" fmla="*/ 1962618 h 3828339"/>
              <a:gd name="connsiteX1" fmla="*/ 2840149 w 2841717"/>
              <a:gd name="connsiteY1" fmla="*/ 206943 h 3828339"/>
              <a:gd name="connsiteX2" fmla="*/ 2829516 w 2841717"/>
              <a:gd name="connsiteY2" fmla="*/ 3651893 h 3828339"/>
              <a:gd name="connsiteX3" fmla="*/ 4297 w 2841717"/>
              <a:gd name="connsiteY3" fmla="*/ 1962618 h 3828339"/>
              <a:gd name="connsiteX0" fmla="*/ 4297 w 2841717"/>
              <a:gd name="connsiteY0" fmla="*/ 1962618 h 3818494"/>
              <a:gd name="connsiteX1" fmla="*/ 2840149 w 2841717"/>
              <a:gd name="connsiteY1" fmla="*/ 206943 h 3818494"/>
              <a:gd name="connsiteX2" fmla="*/ 2829516 w 2841717"/>
              <a:gd name="connsiteY2" fmla="*/ 3641260 h 3818494"/>
              <a:gd name="connsiteX3" fmla="*/ 4297 w 2841717"/>
              <a:gd name="connsiteY3" fmla="*/ 1962618 h 3818494"/>
              <a:gd name="connsiteX0" fmla="*/ 4297 w 2841717"/>
              <a:gd name="connsiteY0" fmla="*/ 1962618 h 3833407"/>
              <a:gd name="connsiteX1" fmla="*/ 2840149 w 2841717"/>
              <a:gd name="connsiteY1" fmla="*/ 206943 h 3833407"/>
              <a:gd name="connsiteX2" fmla="*/ 2829516 w 2841717"/>
              <a:gd name="connsiteY2" fmla="*/ 3641260 h 3833407"/>
              <a:gd name="connsiteX3" fmla="*/ 4297 w 2841717"/>
              <a:gd name="connsiteY3" fmla="*/ 1962618 h 3833407"/>
              <a:gd name="connsiteX0" fmla="*/ 4297 w 2841717"/>
              <a:gd name="connsiteY0" fmla="*/ 1968277 h 3839066"/>
              <a:gd name="connsiteX1" fmla="*/ 2840149 w 2841717"/>
              <a:gd name="connsiteY1" fmla="*/ 212602 h 3839066"/>
              <a:gd name="connsiteX2" fmla="*/ 2829516 w 2841717"/>
              <a:gd name="connsiteY2" fmla="*/ 3646919 h 3839066"/>
              <a:gd name="connsiteX3" fmla="*/ 4297 w 2841717"/>
              <a:gd name="connsiteY3" fmla="*/ 1968277 h 3839066"/>
              <a:gd name="connsiteX0" fmla="*/ 4394 w 2841814"/>
              <a:gd name="connsiteY0" fmla="*/ 1945517 h 3816306"/>
              <a:gd name="connsiteX1" fmla="*/ 2840246 w 2841814"/>
              <a:gd name="connsiteY1" fmla="*/ 189842 h 3816306"/>
              <a:gd name="connsiteX2" fmla="*/ 2829613 w 2841814"/>
              <a:gd name="connsiteY2" fmla="*/ 3624159 h 3816306"/>
              <a:gd name="connsiteX3" fmla="*/ 4394 w 2841814"/>
              <a:gd name="connsiteY3" fmla="*/ 1945517 h 3816306"/>
              <a:gd name="connsiteX0" fmla="*/ 4160 w 2841580"/>
              <a:gd name="connsiteY0" fmla="*/ 1956837 h 3827626"/>
              <a:gd name="connsiteX1" fmla="*/ 2840012 w 2841580"/>
              <a:gd name="connsiteY1" fmla="*/ 201162 h 3827626"/>
              <a:gd name="connsiteX2" fmla="*/ 2829379 w 2841580"/>
              <a:gd name="connsiteY2" fmla="*/ 3635479 h 3827626"/>
              <a:gd name="connsiteX3" fmla="*/ 4160 w 2841580"/>
              <a:gd name="connsiteY3" fmla="*/ 1956837 h 3827626"/>
              <a:gd name="connsiteX0" fmla="*/ 4072 w 2862165"/>
              <a:gd name="connsiteY0" fmla="*/ 1947068 h 3817857"/>
              <a:gd name="connsiteX1" fmla="*/ 2861189 w 2862165"/>
              <a:gd name="connsiteY1" fmla="*/ 202025 h 3817857"/>
              <a:gd name="connsiteX2" fmla="*/ 2829291 w 2862165"/>
              <a:gd name="connsiteY2" fmla="*/ 3625710 h 3817857"/>
              <a:gd name="connsiteX3" fmla="*/ 4072 w 2862165"/>
              <a:gd name="connsiteY3" fmla="*/ 1947068 h 3817857"/>
              <a:gd name="connsiteX0" fmla="*/ 4072 w 2882454"/>
              <a:gd name="connsiteY0" fmla="*/ 1947068 h 3817857"/>
              <a:gd name="connsiteX1" fmla="*/ 2861189 w 2882454"/>
              <a:gd name="connsiteY1" fmla="*/ 202025 h 3817857"/>
              <a:gd name="connsiteX2" fmla="*/ 2882454 w 2882454"/>
              <a:gd name="connsiteY2" fmla="*/ 3625710 h 3817857"/>
              <a:gd name="connsiteX3" fmla="*/ 4072 w 2882454"/>
              <a:gd name="connsiteY3" fmla="*/ 1947068 h 3817857"/>
              <a:gd name="connsiteX0" fmla="*/ 4072 w 2862757"/>
              <a:gd name="connsiteY0" fmla="*/ 1947068 h 3827661"/>
              <a:gd name="connsiteX1" fmla="*/ 2861189 w 2862757"/>
              <a:gd name="connsiteY1" fmla="*/ 202025 h 3827661"/>
              <a:gd name="connsiteX2" fmla="*/ 2850557 w 2862757"/>
              <a:gd name="connsiteY2" fmla="*/ 3636343 h 3827661"/>
              <a:gd name="connsiteX3" fmla="*/ 4072 w 2862757"/>
              <a:gd name="connsiteY3" fmla="*/ 1947068 h 3827661"/>
              <a:gd name="connsiteX0" fmla="*/ 4115 w 2852863"/>
              <a:gd name="connsiteY0" fmla="*/ 1966614 h 3847207"/>
              <a:gd name="connsiteX1" fmla="*/ 2850600 w 2852863"/>
              <a:gd name="connsiteY1" fmla="*/ 200306 h 3847207"/>
              <a:gd name="connsiteX2" fmla="*/ 2850600 w 2852863"/>
              <a:gd name="connsiteY2" fmla="*/ 3655889 h 3847207"/>
              <a:gd name="connsiteX3" fmla="*/ 4115 w 2852863"/>
              <a:gd name="connsiteY3" fmla="*/ 1966614 h 3847207"/>
              <a:gd name="connsiteX0" fmla="*/ 4115 w 2852863"/>
              <a:gd name="connsiteY0" fmla="*/ 1966614 h 3847207"/>
              <a:gd name="connsiteX1" fmla="*/ 2850600 w 2852863"/>
              <a:gd name="connsiteY1" fmla="*/ 200306 h 3847207"/>
              <a:gd name="connsiteX2" fmla="*/ 2850600 w 2852863"/>
              <a:gd name="connsiteY2" fmla="*/ 3655889 h 3847207"/>
              <a:gd name="connsiteX3" fmla="*/ 4115 w 2852863"/>
              <a:gd name="connsiteY3" fmla="*/ 1966614 h 3847207"/>
              <a:gd name="connsiteX0" fmla="*/ 4115 w 2852863"/>
              <a:gd name="connsiteY0" fmla="*/ 1966614 h 3847207"/>
              <a:gd name="connsiteX1" fmla="*/ 2850600 w 2852863"/>
              <a:gd name="connsiteY1" fmla="*/ 200306 h 3847207"/>
              <a:gd name="connsiteX2" fmla="*/ 2850600 w 2852863"/>
              <a:gd name="connsiteY2" fmla="*/ 3655889 h 3847207"/>
              <a:gd name="connsiteX3" fmla="*/ 4115 w 2852863"/>
              <a:gd name="connsiteY3" fmla="*/ 1966614 h 3847207"/>
              <a:gd name="connsiteX0" fmla="*/ 4115 w 2852863"/>
              <a:gd name="connsiteY0" fmla="*/ 1966614 h 3857017"/>
              <a:gd name="connsiteX1" fmla="*/ 2850600 w 2852863"/>
              <a:gd name="connsiteY1" fmla="*/ 200306 h 3857017"/>
              <a:gd name="connsiteX2" fmla="*/ 2850600 w 2852863"/>
              <a:gd name="connsiteY2" fmla="*/ 3666521 h 3857017"/>
              <a:gd name="connsiteX3" fmla="*/ 4115 w 2852863"/>
              <a:gd name="connsiteY3" fmla="*/ 1966614 h 3857017"/>
              <a:gd name="connsiteX0" fmla="*/ 4115 w 2852863"/>
              <a:gd name="connsiteY0" fmla="*/ 1966614 h 3857017"/>
              <a:gd name="connsiteX1" fmla="*/ 2850600 w 2852863"/>
              <a:gd name="connsiteY1" fmla="*/ 200306 h 3857017"/>
              <a:gd name="connsiteX2" fmla="*/ 2850600 w 2852863"/>
              <a:gd name="connsiteY2" fmla="*/ 3666521 h 3857017"/>
              <a:gd name="connsiteX3" fmla="*/ 4115 w 2852863"/>
              <a:gd name="connsiteY3" fmla="*/ 1966614 h 3857017"/>
              <a:gd name="connsiteX0" fmla="*/ 4115 w 2850600"/>
              <a:gd name="connsiteY0" fmla="*/ 1966614 h 3857017"/>
              <a:gd name="connsiteX1" fmla="*/ 2850600 w 2850600"/>
              <a:gd name="connsiteY1" fmla="*/ 200306 h 3857017"/>
              <a:gd name="connsiteX2" fmla="*/ 2850600 w 2850600"/>
              <a:gd name="connsiteY2" fmla="*/ 3666521 h 3857017"/>
              <a:gd name="connsiteX3" fmla="*/ 4115 w 2850600"/>
              <a:gd name="connsiteY3" fmla="*/ 1966614 h 3857017"/>
              <a:gd name="connsiteX0" fmla="*/ 4115 w 2850600"/>
              <a:gd name="connsiteY0" fmla="*/ 1947068 h 3837471"/>
              <a:gd name="connsiteX1" fmla="*/ 2850600 w 2850600"/>
              <a:gd name="connsiteY1" fmla="*/ 202025 h 3837471"/>
              <a:gd name="connsiteX2" fmla="*/ 2850600 w 2850600"/>
              <a:gd name="connsiteY2" fmla="*/ 3646975 h 3837471"/>
              <a:gd name="connsiteX3" fmla="*/ 4115 w 2850600"/>
              <a:gd name="connsiteY3" fmla="*/ 1947068 h 3837471"/>
              <a:gd name="connsiteX0" fmla="*/ 3720 w 2850205"/>
              <a:gd name="connsiteY0" fmla="*/ 1958536 h 3848939"/>
              <a:gd name="connsiteX1" fmla="*/ 2850205 w 2850205"/>
              <a:gd name="connsiteY1" fmla="*/ 213493 h 3848939"/>
              <a:gd name="connsiteX2" fmla="*/ 2850205 w 2850205"/>
              <a:gd name="connsiteY2" fmla="*/ 3658443 h 3848939"/>
              <a:gd name="connsiteX3" fmla="*/ 3720 w 2850205"/>
              <a:gd name="connsiteY3" fmla="*/ 1958536 h 3848939"/>
              <a:gd name="connsiteX0" fmla="*/ 3720 w 2850205"/>
              <a:gd name="connsiteY0" fmla="*/ 1954702 h 3845105"/>
              <a:gd name="connsiteX1" fmla="*/ 2850205 w 2850205"/>
              <a:gd name="connsiteY1" fmla="*/ 209659 h 3845105"/>
              <a:gd name="connsiteX2" fmla="*/ 2850205 w 2850205"/>
              <a:gd name="connsiteY2" fmla="*/ 3654609 h 3845105"/>
              <a:gd name="connsiteX3" fmla="*/ 3720 w 2850205"/>
              <a:gd name="connsiteY3" fmla="*/ 1954702 h 3845105"/>
              <a:gd name="connsiteX0" fmla="*/ 3720 w 2850205"/>
              <a:gd name="connsiteY0" fmla="*/ 1959762 h 3850165"/>
              <a:gd name="connsiteX1" fmla="*/ 2850205 w 2850205"/>
              <a:gd name="connsiteY1" fmla="*/ 214719 h 3850165"/>
              <a:gd name="connsiteX2" fmla="*/ 2850205 w 2850205"/>
              <a:gd name="connsiteY2" fmla="*/ 3659669 h 3850165"/>
              <a:gd name="connsiteX3" fmla="*/ 3720 w 2850205"/>
              <a:gd name="connsiteY3" fmla="*/ 1959762 h 3850165"/>
              <a:gd name="connsiteX0" fmla="*/ 5982 w 2852467"/>
              <a:gd name="connsiteY0" fmla="*/ 1965042 h 3855445"/>
              <a:gd name="connsiteX1" fmla="*/ 2852467 w 2852467"/>
              <a:gd name="connsiteY1" fmla="*/ 219999 h 3855445"/>
              <a:gd name="connsiteX2" fmla="*/ 2852467 w 2852467"/>
              <a:gd name="connsiteY2" fmla="*/ 3664949 h 3855445"/>
              <a:gd name="connsiteX3" fmla="*/ 5982 w 2852467"/>
              <a:gd name="connsiteY3" fmla="*/ 1965042 h 3855445"/>
            </a:gdLst>
            <a:ahLst/>
            <a:cxnLst>
              <a:cxn ang="0">
                <a:pos x="connsiteX0" y="connsiteY0"/>
              </a:cxn>
              <a:cxn ang="0">
                <a:pos x="connsiteX1" y="connsiteY1"/>
              </a:cxn>
              <a:cxn ang="0">
                <a:pos x="connsiteX2" y="connsiteY2"/>
              </a:cxn>
              <a:cxn ang="0">
                <a:pos x="connsiteX3" y="connsiteY3"/>
              </a:cxn>
            </a:cxnLst>
            <a:rect l="l" t="t" r="r" b="b"/>
            <a:pathLst>
              <a:path w="2852467" h="3855445">
                <a:moveTo>
                  <a:pt x="5982" y="1965042"/>
                </a:moveTo>
                <a:cubicBezTo>
                  <a:pt x="-87938" y="1103804"/>
                  <a:pt x="926709" y="-607352"/>
                  <a:pt x="2852467" y="219999"/>
                </a:cubicBezTo>
                <a:cubicBezTo>
                  <a:pt x="2850441" y="1451605"/>
                  <a:pt x="2841580" y="2782013"/>
                  <a:pt x="2852467" y="3664949"/>
                </a:cubicBezTo>
                <a:cubicBezTo>
                  <a:pt x="786712" y="4448431"/>
                  <a:pt x="4211" y="2602995"/>
                  <a:pt x="5982" y="1965042"/>
                </a:cubicBezTo>
                <a:close/>
              </a:path>
            </a:pathLst>
          </a:custGeom>
          <a:solidFill>
            <a:schemeClr val="bg1">
              <a:lumMod val="95000"/>
            </a:schemeClr>
          </a:solidFill>
          <a:ln>
            <a:noFill/>
          </a:ln>
        </p:spPr>
        <p:txBody>
          <a:bodyPr anchor="ctr"/>
          <a:lstStyle>
            <a:lvl1pPr algn="ctr">
              <a:defRPr b="1"/>
            </a:lvl1pPr>
          </a:lstStyle>
          <a:p>
            <a:r>
              <a:rPr lang="en-US" dirty="0"/>
              <a:t>Drag picture to placeholder or click icon to add</a:t>
            </a:r>
            <a:endParaRPr lang="en-GB" dirty="0"/>
          </a:p>
        </p:txBody>
      </p:sp>
    </p:spTree>
    <p:extLst>
      <p:ext uri="{BB962C8B-B14F-4D97-AF65-F5344CB8AC3E}">
        <p14:creationId xmlns:p14="http://schemas.microsoft.com/office/powerpoint/2010/main" val="3829971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C">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C6095F3-3DF8-4417-A721-A205BF0F30F8}"/>
              </a:ext>
            </a:extLst>
          </p:cNvPr>
          <p:cNvSpPr>
            <a:spLocks noGrp="1"/>
          </p:cNvSpPr>
          <p:nvPr>
            <p:ph type="pic" sz="quarter" idx="10"/>
          </p:nvPr>
        </p:nvSpPr>
        <p:spPr>
          <a:xfrm>
            <a:off x="0" y="1423988"/>
            <a:ext cx="9144000" cy="5434012"/>
          </a:xfrm>
          <a:solidFill>
            <a:schemeClr val="bg1">
              <a:lumMod val="95000"/>
            </a:schemeClr>
          </a:solidFill>
        </p:spPr>
        <p:txBody>
          <a:bodyPr anchor="ctr"/>
          <a:lstStyle>
            <a:lvl1pPr algn="ctr">
              <a:defRPr/>
            </a:lvl1pPr>
          </a:lstStyle>
          <a:p>
            <a:r>
              <a:rPr lang="en-US" dirty="0"/>
              <a:t>Drag picture to placeholder or click icon to add</a:t>
            </a:r>
            <a:endParaRPr lang="en-GB" dirty="0"/>
          </a:p>
        </p:txBody>
      </p:sp>
      <p:pic>
        <p:nvPicPr>
          <p:cNvPr id="11" name="Picture 10" descr="A picture containing clipart&#10;&#10;Description automatically generated">
            <a:extLst>
              <a:ext uri="{FF2B5EF4-FFF2-40B4-BE49-F238E27FC236}">
                <a16:creationId xmlns:a16="http://schemas.microsoft.com/office/drawing/2014/main" id="{7DE0BA17-686C-406B-A4AC-64680553B5A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69636" y="461672"/>
            <a:ext cx="937262" cy="376429"/>
          </a:xfrm>
          <a:prstGeom prst="rect">
            <a:avLst/>
          </a:prstGeom>
        </p:spPr>
      </p:pic>
      <p:sp>
        <p:nvSpPr>
          <p:cNvPr id="13" name="Title 1">
            <a:extLst>
              <a:ext uri="{FF2B5EF4-FFF2-40B4-BE49-F238E27FC236}">
                <a16:creationId xmlns:a16="http://schemas.microsoft.com/office/drawing/2014/main" id="{AE2DF86A-9BD8-4131-ACFB-666B06C326F8}"/>
              </a:ext>
            </a:extLst>
          </p:cNvPr>
          <p:cNvSpPr>
            <a:spLocks noGrp="1"/>
          </p:cNvSpPr>
          <p:nvPr>
            <p:ph type="title"/>
          </p:nvPr>
        </p:nvSpPr>
        <p:spPr>
          <a:xfrm>
            <a:off x="432000" y="504001"/>
            <a:ext cx="7202951" cy="919988"/>
          </a:xfrm>
        </p:spPr>
        <p:txBody>
          <a:bodyPr/>
          <a:lstStyle/>
          <a:p>
            <a:r>
              <a:rPr lang="en-US"/>
              <a:t>Click to edit Master title style</a:t>
            </a:r>
            <a:endParaRPr lang="en-US" dirty="0"/>
          </a:p>
        </p:txBody>
      </p:sp>
      <p:pic>
        <p:nvPicPr>
          <p:cNvPr id="15" name="Picture 14" descr="A close up of a logo&#10;&#10;Description automatically generated">
            <a:extLst>
              <a:ext uri="{FF2B5EF4-FFF2-40B4-BE49-F238E27FC236}">
                <a16:creationId xmlns:a16="http://schemas.microsoft.com/office/drawing/2014/main" id="{F54FFDBC-915F-43F5-8FA2-4177281293B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56000" y="6307200"/>
            <a:ext cx="1552959" cy="121920"/>
          </a:xfrm>
          <a:prstGeom prst="rect">
            <a:avLst/>
          </a:prstGeom>
        </p:spPr>
      </p:pic>
    </p:spTree>
    <p:extLst>
      <p:ext uri="{BB962C8B-B14F-4D97-AF65-F5344CB8AC3E}">
        <p14:creationId xmlns:p14="http://schemas.microsoft.com/office/powerpoint/2010/main" val="19213217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0000" y="496997"/>
            <a:ext cx="7794000" cy="553998"/>
          </a:xfrm>
          <a:prstGeom prst="rect">
            <a:avLst/>
          </a:prstGeom>
        </p:spPr>
        <p:txBody>
          <a:bodyPr vert="horz" wrap="square" lIns="0" tIns="0" rIns="0" bIns="0" rtlCol="0" anchor="ctr" anchorCtr="0">
            <a:spAutoFit/>
          </a:bodyPr>
          <a:lstStyle/>
          <a:p>
            <a:r>
              <a:rPr lang="en-US"/>
              <a:t>Click to edit Master title style</a:t>
            </a:r>
            <a:endParaRPr lang="en-GB" dirty="0"/>
          </a:p>
        </p:txBody>
      </p:sp>
      <p:sp>
        <p:nvSpPr>
          <p:cNvPr id="3" name="Text Placeholder 2"/>
          <p:cNvSpPr>
            <a:spLocks noGrp="1"/>
          </p:cNvSpPr>
          <p:nvPr>
            <p:ph type="body" idx="1"/>
          </p:nvPr>
        </p:nvSpPr>
        <p:spPr>
          <a:xfrm>
            <a:off x="590841" y="1469242"/>
            <a:ext cx="7794000" cy="376240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540000" y="6157485"/>
            <a:ext cx="1800000" cy="166712"/>
          </a:xfrm>
          <a:prstGeom prst="rect">
            <a:avLst/>
          </a:prstGeom>
        </p:spPr>
        <p:txBody>
          <a:bodyPr vert="horz" lIns="0" tIns="0" rIns="0" bIns="0" rtlCol="0" anchor="t" anchorCtr="0">
            <a:spAutoFit/>
          </a:bodyPr>
          <a:lstStyle>
            <a:lvl1pPr algn="l">
              <a:lnSpc>
                <a:spcPct val="106000"/>
              </a:lnSpc>
              <a:defRPr sz="1100">
                <a:solidFill>
                  <a:schemeClr val="tx1"/>
                </a:solidFill>
              </a:defRPr>
            </a:lvl1pPr>
          </a:lstStyle>
          <a:p>
            <a:fld id="{C38BA8AB-C120-4C29-A312-296116AF91CD}" type="datetime1">
              <a:rPr lang="en-GB" smtClean="0"/>
              <a:t>15/11/2022</a:t>
            </a:fld>
            <a:endParaRPr lang="en-GB" dirty="0"/>
          </a:p>
        </p:txBody>
      </p:sp>
      <p:sp>
        <p:nvSpPr>
          <p:cNvPr id="5" name="Footer Placeholder 4"/>
          <p:cNvSpPr>
            <a:spLocks noGrp="1"/>
          </p:cNvSpPr>
          <p:nvPr>
            <p:ph type="ftr" sz="quarter" idx="3"/>
          </p:nvPr>
        </p:nvSpPr>
        <p:spPr>
          <a:xfrm>
            <a:off x="864000" y="6446378"/>
            <a:ext cx="5508000" cy="166712"/>
          </a:xfrm>
          <a:prstGeom prst="rect">
            <a:avLst/>
          </a:prstGeom>
        </p:spPr>
        <p:txBody>
          <a:bodyPr vert="horz" wrap="square" lIns="0" tIns="0" rIns="0" bIns="0" rtlCol="0" anchor="t" anchorCtr="0">
            <a:spAutoFit/>
          </a:bodyPr>
          <a:lstStyle>
            <a:lvl1pPr algn="l">
              <a:lnSpc>
                <a:spcPct val="106000"/>
              </a:lnSpc>
              <a:defRPr sz="1100">
                <a:solidFill>
                  <a:schemeClr val="tx1"/>
                </a:solidFill>
              </a:defRPr>
            </a:lvl1pPr>
          </a:lstStyle>
          <a:p>
            <a:endParaRPr lang="en-GB" dirty="0"/>
          </a:p>
        </p:txBody>
      </p:sp>
      <p:sp>
        <p:nvSpPr>
          <p:cNvPr id="6" name="Slide Number Placeholder 5"/>
          <p:cNvSpPr>
            <a:spLocks noGrp="1"/>
          </p:cNvSpPr>
          <p:nvPr>
            <p:ph type="sldNum" sz="quarter" idx="4"/>
          </p:nvPr>
        </p:nvSpPr>
        <p:spPr>
          <a:xfrm>
            <a:off x="540000" y="6446378"/>
            <a:ext cx="324000" cy="166712"/>
          </a:xfrm>
          <a:prstGeom prst="rect">
            <a:avLst/>
          </a:prstGeom>
        </p:spPr>
        <p:txBody>
          <a:bodyPr vert="horz" lIns="0" tIns="0" rIns="0" bIns="0" rtlCol="0" anchor="t" anchorCtr="0">
            <a:spAutoFit/>
          </a:bodyPr>
          <a:lstStyle>
            <a:lvl1pPr algn="l">
              <a:lnSpc>
                <a:spcPct val="106000"/>
              </a:lnSpc>
              <a:defRPr sz="1100">
                <a:solidFill>
                  <a:schemeClr val="tx1"/>
                </a:solidFill>
              </a:defRPr>
            </a:lvl1pPr>
          </a:lstStyle>
          <a:p>
            <a:fld id="{14F6F3D1-4E0B-4A1A-8A63-FA953DDDF0A6}" type="slidenum">
              <a:rPr lang="en-GB" smtClean="0"/>
              <a:pPr/>
              <a:t>‹#›</a:t>
            </a:fld>
            <a:endParaRPr lang="en-GB" dirty="0"/>
          </a:p>
        </p:txBody>
      </p:sp>
    </p:spTree>
    <p:extLst>
      <p:ext uri="{BB962C8B-B14F-4D97-AF65-F5344CB8AC3E}">
        <p14:creationId xmlns:p14="http://schemas.microsoft.com/office/powerpoint/2010/main" val="335250807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0" r:id="rId3"/>
    <p:sldLayoutId id="2147483656" r:id="rId4"/>
    <p:sldLayoutId id="2147483654" r:id="rId5"/>
    <p:sldLayoutId id="2147483655"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3600" b="1" kern="1200">
          <a:solidFill>
            <a:schemeClr val="accent3"/>
          </a:solidFill>
          <a:latin typeface="+mj-lt"/>
          <a:ea typeface="+mj-ea"/>
          <a:cs typeface="+mj-cs"/>
        </a:defRPr>
      </a:lvl1pPr>
    </p:titleStyle>
    <p:bodyStyle>
      <a:lvl1pPr marL="0" indent="0" algn="l" defTabSz="914400" rtl="0" eaLnBrk="1" latinLnBrk="0" hangingPunct="1">
        <a:spcBef>
          <a:spcPts val="0"/>
        </a:spcBef>
        <a:buFont typeface="Arial" panose="020B0604020202020204" pitchFamily="34" charset="0"/>
        <a:buNone/>
        <a:defRPr sz="2000" kern="1200">
          <a:solidFill>
            <a:schemeClr val="tx1"/>
          </a:solidFill>
          <a:latin typeface="+mn-lt"/>
          <a:ea typeface="+mn-ea"/>
          <a:cs typeface="+mn-cs"/>
        </a:defRPr>
      </a:lvl1pPr>
      <a:lvl2pPr marL="0" indent="0" algn="l" defTabSz="914400" rtl="0" eaLnBrk="1" latinLnBrk="0" hangingPunct="1">
        <a:spcBef>
          <a:spcPts val="2400"/>
        </a:spcBef>
        <a:buFont typeface="Arial" panose="020B0604020202020204" pitchFamily="34" charset="0"/>
        <a:buNone/>
        <a:defRPr sz="2250" b="1" kern="1200">
          <a:solidFill>
            <a:schemeClr val="accent3"/>
          </a:solidFill>
          <a:latin typeface="+mn-lt"/>
          <a:ea typeface="+mn-ea"/>
          <a:cs typeface="+mn-cs"/>
        </a:defRPr>
      </a:lvl2pPr>
      <a:lvl3pPr marL="324000" indent="-324000" algn="l" defTabSz="914400" rtl="0" eaLnBrk="1" latinLnBrk="0" hangingPunct="1">
        <a:spcBef>
          <a:spcPts val="1100"/>
        </a:spcBef>
        <a:buClr>
          <a:schemeClr val="accent2"/>
        </a:buClr>
        <a:buFont typeface="Arial" panose="020B0604020202020204" pitchFamily="34" charset="0"/>
        <a:buChar char="■"/>
        <a:defRPr sz="1800" kern="1200">
          <a:solidFill>
            <a:schemeClr val="tx1"/>
          </a:solidFill>
          <a:latin typeface="+mn-lt"/>
          <a:ea typeface="+mn-ea"/>
          <a:cs typeface="+mn-cs"/>
        </a:defRPr>
      </a:lvl3pPr>
      <a:lvl4pPr marL="576000" indent="-252000" algn="l" defTabSz="914400" rtl="0" eaLnBrk="1" latinLnBrk="0" hangingPunct="1">
        <a:spcBef>
          <a:spcPts val="600"/>
        </a:spcBef>
        <a:buFont typeface="Arial" panose="020B0604020202020204" pitchFamily="34" charset="0"/>
        <a:buChar char="–"/>
        <a:defRPr sz="1800" kern="1200">
          <a:solidFill>
            <a:schemeClr val="tx1"/>
          </a:solidFill>
          <a:latin typeface="+mn-lt"/>
          <a:ea typeface="+mn-ea"/>
          <a:cs typeface="+mn-cs"/>
        </a:defRPr>
      </a:lvl4pPr>
      <a:lvl5pPr marL="828000" indent="-252000" algn="l" defTabSz="914400" rtl="0" eaLnBrk="1" latinLnBrk="0" hangingPunct="1">
        <a:spcBef>
          <a:spcPts val="4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000" y="504000"/>
            <a:ext cx="7202951" cy="1213259"/>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32000" y="1800000"/>
            <a:ext cx="8078248" cy="4396715"/>
          </a:xfrm>
          <a:prstGeom prst="rect">
            <a:avLst/>
          </a:prstGeom>
        </p:spPr>
        <p:txBody>
          <a:bodyPr vert="horz" lIns="0" tIns="0" rIns="0" bIns="0" rtlCol="0" anchor="t" anchorCtr="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432000" y="6265718"/>
            <a:ext cx="638264" cy="328040"/>
          </a:xfrm>
          <a:prstGeom prst="rect">
            <a:avLst/>
          </a:prstGeom>
        </p:spPr>
        <p:txBody>
          <a:bodyPr vert="horz" lIns="0" tIns="0" rIns="0" bIns="0" rtlCol="0" anchor="t" anchorCtr="0"/>
          <a:lstStyle>
            <a:lvl1pPr algn="l">
              <a:defRPr sz="1200" b="1">
                <a:solidFill>
                  <a:schemeClr val="accent3"/>
                </a:solidFill>
              </a:defRPr>
            </a:lvl1pPr>
          </a:lstStyle>
          <a:p>
            <a:pPr defTabSz="457200"/>
            <a:fld id="{926DE4B7-B73B-4769-985F-B4B11BDEA247}" type="slidenum">
              <a:rPr lang="en-GB" smtClean="0">
                <a:solidFill>
                  <a:srgbClr val="009F98"/>
                </a:solidFill>
              </a:rPr>
              <a:pPr defTabSz="457200"/>
              <a:t>‹#›</a:t>
            </a:fld>
            <a:endParaRPr lang="en-GB" dirty="0">
              <a:solidFill>
                <a:srgbClr val="009F98"/>
              </a:solidFill>
            </a:endParaRPr>
          </a:p>
        </p:txBody>
      </p:sp>
    </p:spTree>
    <p:extLst>
      <p:ext uri="{BB962C8B-B14F-4D97-AF65-F5344CB8AC3E}">
        <p14:creationId xmlns:p14="http://schemas.microsoft.com/office/powerpoint/2010/main" val="2439870065"/>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hdr="0" ftr="0" dt="0"/>
  <p:txStyles>
    <p:titleStyle>
      <a:lvl1pPr algn="l" defTabSz="914400" rtl="0" eaLnBrk="1" latinLnBrk="0" hangingPunct="1">
        <a:lnSpc>
          <a:spcPts val="3300"/>
        </a:lnSpc>
        <a:spcBef>
          <a:spcPct val="0"/>
        </a:spcBef>
        <a:buNone/>
        <a:defRPr sz="2800" b="1" kern="1200">
          <a:solidFill>
            <a:schemeClr val="accent3"/>
          </a:solidFill>
          <a:latin typeface="+mj-lt"/>
          <a:ea typeface="+mj-ea"/>
          <a:cs typeface="+mj-cs"/>
        </a:defRPr>
      </a:lvl1pPr>
    </p:titleStyle>
    <p:bodyStyle>
      <a:lvl1pPr marL="0" indent="0" algn="l" defTabSz="914400" rtl="0" eaLnBrk="1" latinLnBrk="0" hangingPunct="1">
        <a:lnSpc>
          <a:spcPts val="1800"/>
        </a:lnSpc>
        <a:spcBef>
          <a:spcPts val="0"/>
        </a:spcBef>
        <a:spcAft>
          <a:spcPts val="1200"/>
        </a:spcAft>
        <a:buFont typeface="Arial" panose="020B0604020202020204" pitchFamily="34" charset="0"/>
        <a:buNone/>
        <a:defRPr sz="1400" kern="1200">
          <a:solidFill>
            <a:schemeClr val="tx1"/>
          </a:solidFill>
          <a:latin typeface="+mn-lt"/>
          <a:ea typeface="+mn-ea"/>
          <a:cs typeface="+mn-cs"/>
        </a:defRPr>
      </a:lvl1pPr>
      <a:lvl2pPr marL="136800" indent="-136800" algn="l" defTabSz="914400" rtl="0" eaLnBrk="1" latinLnBrk="0" hangingPunct="1">
        <a:lnSpc>
          <a:spcPts val="18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2pPr>
      <a:lvl3pPr marL="259200" indent="-136800" algn="l" defTabSz="914400" rtl="0" eaLnBrk="1" latinLnBrk="0" hangingPunct="1">
        <a:lnSpc>
          <a:spcPts val="18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3pPr>
      <a:lvl4pPr marL="360000" indent="-136800" algn="l" defTabSz="914400" rtl="0" eaLnBrk="1" latinLnBrk="0" hangingPunct="1">
        <a:lnSpc>
          <a:spcPts val="18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4pPr>
      <a:lvl5pPr marL="496800" indent="-136800" algn="l" defTabSz="914400" rtl="0" eaLnBrk="1" latinLnBrk="0" hangingPunct="1">
        <a:lnSpc>
          <a:spcPts val="18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7.jpeg"/><Relationship Id="rId5" Type="http://schemas.microsoft.com/office/2007/relationships/hdphoto" Target="../media/hdphoto1.wdp"/><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2373572"/>
            <a:ext cx="7382502" cy="1447319"/>
          </a:xfrm>
        </p:spPr>
        <p:txBody>
          <a:bodyPr>
            <a:noAutofit/>
          </a:bodyPr>
          <a:lstStyle/>
          <a:p>
            <a:r>
              <a:rPr lang="en-GB" sz="4800" b="1" dirty="0">
                <a:solidFill>
                  <a:srgbClr val="005EB8"/>
                </a:solidFill>
              </a:rPr>
              <a:t>The PHM </a:t>
            </a:r>
            <a:r>
              <a:rPr lang="en-GB" sz="4800" b="1" dirty="0" err="1">
                <a:solidFill>
                  <a:srgbClr val="005EB8"/>
                </a:solidFill>
              </a:rPr>
              <a:t>ExploreR</a:t>
            </a:r>
            <a:br>
              <a:rPr lang="en-GB" sz="3600" b="1" dirty="0">
                <a:solidFill>
                  <a:srgbClr val="005EB8"/>
                </a:solidFill>
              </a:rPr>
            </a:br>
            <a:r>
              <a:rPr lang="en-GB" sz="2000" dirty="0">
                <a:latin typeface="+mn-lt"/>
              </a:rPr>
              <a:t>An open-source suite to facilitate engagement in Population Health Management</a:t>
            </a:r>
            <a:endParaRPr lang="en-GB" sz="1800" b="0" dirty="0">
              <a:latin typeface="Frutiger LT 45 Light" panose="020B0803030504020204" pitchFamily="34" charset="0"/>
            </a:endParaRPr>
          </a:p>
        </p:txBody>
      </p:sp>
      <p:sp>
        <p:nvSpPr>
          <p:cNvPr id="4" name="Subtitle 2">
            <a:extLst>
              <a:ext uri="{FF2B5EF4-FFF2-40B4-BE49-F238E27FC236}">
                <a16:creationId xmlns:a16="http://schemas.microsoft.com/office/drawing/2014/main" id="{B00859B2-440E-48B9-D05F-C526527AA5D3}"/>
              </a:ext>
            </a:extLst>
          </p:cNvPr>
          <p:cNvSpPr>
            <a:spLocks noGrp="1"/>
          </p:cNvSpPr>
          <p:nvPr>
            <p:ph type="subTitle" idx="1"/>
          </p:nvPr>
        </p:nvSpPr>
        <p:spPr>
          <a:xfrm>
            <a:off x="6804248" y="5790497"/>
            <a:ext cx="1847565" cy="685135"/>
          </a:xfrm>
        </p:spPr>
        <p:txBody>
          <a:bodyPr>
            <a:normAutofit/>
          </a:bodyPr>
          <a:lstStyle/>
          <a:p>
            <a:r>
              <a:rPr lang="en-GB" sz="2000" dirty="0"/>
              <a:t>Andras Varady</a:t>
            </a:r>
          </a:p>
          <a:p>
            <a:r>
              <a:rPr lang="en-GB" sz="2000" dirty="0"/>
              <a:t>Richard Wood</a:t>
            </a:r>
          </a:p>
        </p:txBody>
      </p:sp>
      <p:grpSp>
        <p:nvGrpSpPr>
          <p:cNvPr id="5" name="Group 4">
            <a:extLst>
              <a:ext uri="{FF2B5EF4-FFF2-40B4-BE49-F238E27FC236}">
                <a16:creationId xmlns:a16="http://schemas.microsoft.com/office/drawing/2014/main" id="{3B93E907-EF8F-BE38-82E7-7E7366969CB6}"/>
              </a:ext>
            </a:extLst>
          </p:cNvPr>
          <p:cNvGrpSpPr/>
          <p:nvPr/>
        </p:nvGrpSpPr>
        <p:grpSpPr>
          <a:xfrm>
            <a:off x="354936" y="5829306"/>
            <a:ext cx="4695591" cy="646332"/>
            <a:chOff x="1201859" y="5485388"/>
            <a:chExt cx="2941018" cy="329084"/>
          </a:xfrm>
        </p:grpSpPr>
        <p:sp>
          <p:nvSpPr>
            <p:cNvPr id="6" name="Rectangle 5">
              <a:extLst>
                <a:ext uri="{FF2B5EF4-FFF2-40B4-BE49-F238E27FC236}">
                  <a16:creationId xmlns:a16="http://schemas.microsoft.com/office/drawing/2014/main" id="{7011F1BC-E393-808A-EA8C-F0E79228D1DC}"/>
                </a:ext>
              </a:extLst>
            </p:cNvPr>
            <p:cNvSpPr/>
            <p:nvPr/>
          </p:nvSpPr>
          <p:spPr>
            <a:xfrm>
              <a:off x="1565361" y="5485388"/>
              <a:ext cx="2577516" cy="329084"/>
            </a:xfrm>
            <a:prstGeom prst="rect">
              <a:avLst/>
            </a:prstGeom>
          </p:spPr>
          <p:txBody>
            <a:bodyPr wrap="none">
              <a:spAutoFit/>
            </a:bodyPr>
            <a:lstStyle/>
            <a:p>
              <a:r>
                <a:rPr lang="en-GB" sz="3600" dirty="0">
                  <a:solidFill>
                    <a:schemeClr val="tx2"/>
                  </a:solidFill>
                </a:rPr>
                <a:t>@BNSSGAnalytics</a:t>
              </a:r>
            </a:p>
          </p:txBody>
        </p:sp>
        <p:pic>
          <p:nvPicPr>
            <p:cNvPr id="7" name="Picture 6">
              <a:extLst>
                <a:ext uri="{FF2B5EF4-FFF2-40B4-BE49-F238E27FC236}">
                  <a16:creationId xmlns:a16="http://schemas.microsoft.com/office/drawing/2014/main" id="{3891AFFC-8328-F4F1-1C6A-D05F0368AAD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1201859" y="5543586"/>
              <a:ext cx="363502" cy="24033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6" name="Picture 2" descr="Home | The Health Foundation">
            <a:extLst>
              <a:ext uri="{FF2B5EF4-FFF2-40B4-BE49-F238E27FC236}">
                <a16:creationId xmlns:a16="http://schemas.microsoft.com/office/drawing/2014/main" id="{05109E4D-3392-AA8E-7155-34F3A0BCE6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501" y="188640"/>
            <a:ext cx="1965996" cy="1032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509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10" descr="Risk Icon Vector Images (over 140,0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12" descr="Risk Icon Vector Images (over 140,000)"/>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Title 1">
            <a:extLst>
              <a:ext uri="{FF2B5EF4-FFF2-40B4-BE49-F238E27FC236}">
                <a16:creationId xmlns:a16="http://schemas.microsoft.com/office/drawing/2014/main" id="{9E644FA5-8931-BCE6-6EC1-17B2C231E512}"/>
              </a:ext>
            </a:extLst>
          </p:cNvPr>
          <p:cNvSpPr txBox="1">
            <a:spLocks/>
          </p:cNvSpPr>
          <p:nvPr/>
        </p:nvSpPr>
        <p:spPr>
          <a:xfrm>
            <a:off x="913257" y="2196382"/>
            <a:ext cx="7093040" cy="1277509"/>
          </a:xfrm>
          <a:prstGeom prst="rect">
            <a:avLst/>
          </a:prstGeom>
        </p:spPr>
        <p:txBody>
          <a:bodyPr vert="horz" wrap="square" lIns="0" tIns="0" rIns="0" bIns="0" rtlCol="0" anchor="ctr" anchorCtr="0">
            <a:noAutofit/>
          </a:bodyPr>
          <a:lstStyle>
            <a:lvl1pPr algn="l" defTabSz="914400" rtl="0" eaLnBrk="1" latinLnBrk="0" hangingPunct="1">
              <a:spcBef>
                <a:spcPct val="0"/>
              </a:spcBef>
              <a:buNone/>
              <a:defRPr sz="3600" b="1" kern="1200">
                <a:solidFill>
                  <a:schemeClr val="accent3"/>
                </a:solidFill>
                <a:latin typeface="+mj-lt"/>
                <a:ea typeface="+mj-ea"/>
                <a:cs typeface="+mj-cs"/>
              </a:defRPr>
            </a:lvl1pPr>
          </a:lstStyle>
          <a:p>
            <a:r>
              <a:rPr lang="en-GB" sz="4800" dirty="0">
                <a:solidFill>
                  <a:srgbClr val="005EB8"/>
                </a:solidFill>
              </a:rPr>
              <a:t>The PHM </a:t>
            </a:r>
            <a:r>
              <a:rPr lang="en-GB" sz="4800" dirty="0" err="1">
                <a:solidFill>
                  <a:srgbClr val="005EB8"/>
                </a:solidFill>
              </a:rPr>
              <a:t>ExploreR</a:t>
            </a:r>
            <a:r>
              <a:rPr lang="en-GB" sz="4800" dirty="0">
                <a:solidFill>
                  <a:srgbClr val="005EB8"/>
                </a:solidFill>
              </a:rPr>
              <a:t>:</a:t>
            </a:r>
            <a:br>
              <a:rPr lang="en-GB" dirty="0">
                <a:solidFill>
                  <a:srgbClr val="005EB8"/>
                </a:solidFill>
              </a:rPr>
            </a:br>
            <a:r>
              <a:rPr lang="en-GB" dirty="0"/>
              <a:t>Data</a:t>
            </a:r>
            <a:endParaRPr lang="en-GB" sz="2800" dirty="0">
              <a:latin typeface="+mn-lt"/>
            </a:endParaRPr>
          </a:p>
        </p:txBody>
      </p:sp>
    </p:spTree>
    <p:extLst>
      <p:ext uri="{BB962C8B-B14F-4D97-AF65-F5344CB8AC3E}">
        <p14:creationId xmlns:p14="http://schemas.microsoft.com/office/powerpoint/2010/main" val="155700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10" descr="Risk Icon Vector Images (over 140,0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12" descr="Risk Icon Vector Images (over 140,000)"/>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14" descr="level of risk icon,low risk icon,low speed icon Stock Vector | Adobe Stoc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 name="Title 1">
            <a:extLst>
              <a:ext uri="{FF2B5EF4-FFF2-40B4-BE49-F238E27FC236}">
                <a16:creationId xmlns:a16="http://schemas.microsoft.com/office/drawing/2014/main" id="{B38203E0-F29B-4E8E-9E88-F4F8F10FE481}"/>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b="1" dirty="0" err="1">
                <a:solidFill>
                  <a:srgbClr val="1D4999"/>
                </a:solidFill>
              </a:rPr>
              <a:t>ExploreR</a:t>
            </a:r>
            <a:r>
              <a:rPr lang="en-GB" b="1" dirty="0">
                <a:solidFill>
                  <a:srgbClr val="1D4999"/>
                </a:solidFill>
              </a:rPr>
              <a:t> data tables</a:t>
            </a:r>
            <a:endParaRPr lang="en-GB" dirty="0">
              <a:solidFill>
                <a:srgbClr val="1D4999"/>
              </a:solidFill>
            </a:endParaRPr>
          </a:p>
        </p:txBody>
      </p:sp>
      <p:grpSp>
        <p:nvGrpSpPr>
          <p:cNvPr id="7" name="Group 6">
            <a:extLst>
              <a:ext uri="{FF2B5EF4-FFF2-40B4-BE49-F238E27FC236}">
                <a16:creationId xmlns:a16="http://schemas.microsoft.com/office/drawing/2014/main" id="{9563FA01-73F7-4AD4-AFF0-2AFA268F932D}"/>
              </a:ext>
            </a:extLst>
          </p:cNvPr>
          <p:cNvGrpSpPr/>
          <p:nvPr/>
        </p:nvGrpSpPr>
        <p:grpSpPr>
          <a:xfrm>
            <a:off x="190726" y="1535095"/>
            <a:ext cx="7981673" cy="2349453"/>
            <a:chOff x="-139066" y="954127"/>
            <a:chExt cx="7981673" cy="2349453"/>
          </a:xfrm>
        </p:grpSpPr>
        <p:pic>
          <p:nvPicPr>
            <p:cNvPr id="18" name="Picture 17">
              <a:extLst>
                <a:ext uri="{FF2B5EF4-FFF2-40B4-BE49-F238E27FC236}">
                  <a16:creationId xmlns:a16="http://schemas.microsoft.com/office/drawing/2014/main" id="{0325AD4D-82E3-4DF4-989B-13F77EC5ED4D}"/>
                </a:ext>
              </a:extLst>
            </p:cNvPr>
            <p:cNvPicPr/>
            <p:nvPr/>
          </p:nvPicPr>
          <p:blipFill rotWithShape="1">
            <a:blip r:embed="rId3"/>
            <a:srcRect r="32251" b="68008"/>
            <a:stretch/>
          </p:blipFill>
          <p:spPr>
            <a:xfrm>
              <a:off x="307974" y="1542357"/>
              <a:ext cx="7534633" cy="1761223"/>
            </a:xfrm>
            <a:prstGeom prst="rect">
              <a:avLst/>
            </a:prstGeom>
            <a:ln w="28575">
              <a:solidFill>
                <a:srgbClr val="1D4999"/>
              </a:solidFill>
            </a:ln>
          </p:spPr>
        </p:pic>
        <p:sp>
          <p:nvSpPr>
            <p:cNvPr id="21" name="Rectangle 20">
              <a:extLst>
                <a:ext uri="{FF2B5EF4-FFF2-40B4-BE49-F238E27FC236}">
                  <a16:creationId xmlns:a16="http://schemas.microsoft.com/office/drawing/2014/main" id="{028FC507-E7B5-4599-99A3-9ECE8A26334C}"/>
                </a:ext>
              </a:extLst>
            </p:cNvPr>
            <p:cNvSpPr/>
            <p:nvPr/>
          </p:nvSpPr>
          <p:spPr>
            <a:xfrm>
              <a:off x="-139066" y="954127"/>
              <a:ext cx="1878784" cy="670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Attributes</a:t>
              </a:r>
            </a:p>
          </p:txBody>
        </p:sp>
      </p:grpSp>
      <p:grpSp>
        <p:nvGrpSpPr>
          <p:cNvPr id="10" name="Group 9">
            <a:extLst>
              <a:ext uri="{FF2B5EF4-FFF2-40B4-BE49-F238E27FC236}">
                <a16:creationId xmlns:a16="http://schemas.microsoft.com/office/drawing/2014/main" id="{4FB3ED5C-EB68-41FE-914C-47EB3EC9116C}"/>
              </a:ext>
            </a:extLst>
          </p:cNvPr>
          <p:cNvGrpSpPr/>
          <p:nvPr/>
        </p:nvGrpSpPr>
        <p:grpSpPr>
          <a:xfrm>
            <a:off x="385828" y="4098350"/>
            <a:ext cx="7789803" cy="2066954"/>
            <a:chOff x="2631502" y="3455394"/>
            <a:chExt cx="8122649" cy="2066954"/>
          </a:xfrm>
        </p:grpSpPr>
        <p:pic>
          <p:nvPicPr>
            <p:cNvPr id="20" name="Picture 19">
              <a:extLst>
                <a:ext uri="{FF2B5EF4-FFF2-40B4-BE49-F238E27FC236}">
                  <a16:creationId xmlns:a16="http://schemas.microsoft.com/office/drawing/2014/main" id="{FC3DF897-E8F0-4F43-9E47-E5BE7D3BC67C}"/>
                </a:ext>
              </a:extLst>
            </p:cNvPr>
            <p:cNvPicPr/>
            <p:nvPr/>
          </p:nvPicPr>
          <p:blipFill rotWithShape="1">
            <a:blip r:embed="rId4"/>
            <a:srcRect b="75636"/>
            <a:stretch/>
          </p:blipFill>
          <p:spPr>
            <a:xfrm>
              <a:off x="2897573" y="4070245"/>
              <a:ext cx="7856578" cy="1452103"/>
            </a:xfrm>
            <a:prstGeom prst="rect">
              <a:avLst/>
            </a:prstGeom>
            <a:ln w="28575">
              <a:solidFill>
                <a:srgbClr val="1D4999"/>
              </a:solidFill>
            </a:ln>
          </p:spPr>
        </p:pic>
        <p:sp>
          <p:nvSpPr>
            <p:cNvPr id="22" name="Rectangle 21">
              <a:extLst>
                <a:ext uri="{FF2B5EF4-FFF2-40B4-BE49-F238E27FC236}">
                  <a16:creationId xmlns:a16="http://schemas.microsoft.com/office/drawing/2014/main" id="{F495ED44-B761-4D20-9B5C-E728630CC4F3}"/>
                </a:ext>
              </a:extLst>
            </p:cNvPr>
            <p:cNvSpPr/>
            <p:nvPr/>
          </p:nvSpPr>
          <p:spPr>
            <a:xfrm>
              <a:off x="2631502" y="3455394"/>
              <a:ext cx="1232361" cy="670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Activity</a:t>
              </a:r>
            </a:p>
          </p:txBody>
        </p:sp>
      </p:grpSp>
      <p:sp>
        <p:nvSpPr>
          <p:cNvPr id="2" name="TextBox 1">
            <a:extLst>
              <a:ext uri="{FF2B5EF4-FFF2-40B4-BE49-F238E27FC236}">
                <a16:creationId xmlns:a16="http://schemas.microsoft.com/office/drawing/2014/main" id="{002FC911-6EED-4BF7-8C81-6BECB5477479}"/>
              </a:ext>
            </a:extLst>
          </p:cNvPr>
          <p:cNvSpPr txBox="1"/>
          <p:nvPr/>
        </p:nvSpPr>
        <p:spPr>
          <a:xfrm>
            <a:off x="567690" y="1124744"/>
            <a:ext cx="7778750" cy="369332"/>
          </a:xfrm>
          <a:prstGeom prst="rect">
            <a:avLst/>
          </a:prstGeom>
          <a:noFill/>
        </p:spPr>
        <p:txBody>
          <a:bodyPr wrap="square" rtlCol="0">
            <a:spAutoFit/>
          </a:bodyPr>
          <a:lstStyle/>
          <a:p>
            <a:r>
              <a:rPr lang="en-GB" dirty="0"/>
              <a:t>Two separate data files (.csv or .</a:t>
            </a:r>
            <a:r>
              <a:rPr lang="en-GB" dirty="0" err="1"/>
              <a:t>rds</a:t>
            </a:r>
            <a:r>
              <a:rPr lang="en-GB" dirty="0"/>
              <a:t> format) </a:t>
            </a:r>
            <a:r>
              <a:rPr lang="en-GB" b="1" dirty="0"/>
              <a:t>linked </a:t>
            </a:r>
            <a:r>
              <a:rPr lang="en-GB" dirty="0"/>
              <a:t>by patient ID</a:t>
            </a:r>
          </a:p>
        </p:txBody>
      </p:sp>
      <p:sp>
        <p:nvSpPr>
          <p:cNvPr id="4" name="Rectangle: Rounded Corners 3">
            <a:extLst>
              <a:ext uri="{FF2B5EF4-FFF2-40B4-BE49-F238E27FC236}">
                <a16:creationId xmlns:a16="http://schemas.microsoft.com/office/drawing/2014/main" id="{5DC322E3-10F8-DB0D-61C7-863DA9AF0C0B}"/>
              </a:ext>
            </a:extLst>
          </p:cNvPr>
          <p:cNvSpPr/>
          <p:nvPr/>
        </p:nvSpPr>
        <p:spPr>
          <a:xfrm>
            <a:off x="612775" y="2099825"/>
            <a:ext cx="430833" cy="176122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2C7CF6E4-E705-FC17-30C4-AFF85DD2D34F}"/>
              </a:ext>
            </a:extLst>
          </p:cNvPr>
          <p:cNvSpPr/>
          <p:nvPr/>
        </p:nvSpPr>
        <p:spPr>
          <a:xfrm>
            <a:off x="600768" y="4683546"/>
            <a:ext cx="430833" cy="148175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3805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10" descr="Risk Icon Vector Images (over 140,0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12" descr="Risk Icon Vector Images (over 140,000)"/>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14" descr="level of risk icon,low risk icon,low speed icon Stock Vector | Adobe Stoc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 name="Title 1">
            <a:extLst>
              <a:ext uri="{FF2B5EF4-FFF2-40B4-BE49-F238E27FC236}">
                <a16:creationId xmlns:a16="http://schemas.microsoft.com/office/drawing/2014/main" id="{B38203E0-F29B-4E8E-9E88-F4F8F10FE481}"/>
              </a:ext>
            </a:extLst>
          </p:cNvPr>
          <p:cNvSpPr txBox="1">
            <a:spLocks/>
          </p:cNvSpPr>
          <p:nvPr/>
        </p:nvSpPr>
        <p:spPr>
          <a:xfrm>
            <a:off x="490617" y="250947"/>
            <a:ext cx="822579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b="1" dirty="0">
                <a:solidFill>
                  <a:srgbClr val="1D4999"/>
                </a:solidFill>
              </a:rPr>
              <a:t>Attributes table</a:t>
            </a:r>
            <a:endParaRPr lang="en-GB" dirty="0">
              <a:solidFill>
                <a:srgbClr val="1D4999"/>
              </a:solidFill>
            </a:endParaRPr>
          </a:p>
        </p:txBody>
      </p:sp>
      <p:sp>
        <p:nvSpPr>
          <p:cNvPr id="23" name="TextBox 22">
            <a:extLst>
              <a:ext uri="{FF2B5EF4-FFF2-40B4-BE49-F238E27FC236}">
                <a16:creationId xmlns:a16="http://schemas.microsoft.com/office/drawing/2014/main" id="{DE572B47-EFFA-4EC0-9A94-5EB117F332F8}"/>
              </a:ext>
            </a:extLst>
          </p:cNvPr>
          <p:cNvSpPr txBox="1"/>
          <p:nvPr/>
        </p:nvSpPr>
        <p:spPr>
          <a:xfrm>
            <a:off x="490616" y="1136469"/>
            <a:ext cx="7568010" cy="369332"/>
          </a:xfrm>
          <a:prstGeom prst="rect">
            <a:avLst/>
          </a:prstGeom>
          <a:noFill/>
        </p:spPr>
        <p:txBody>
          <a:bodyPr wrap="square">
            <a:spAutoFit/>
          </a:bodyPr>
          <a:lstStyle/>
          <a:p>
            <a:r>
              <a:rPr lang="en-GB" dirty="0"/>
              <a:t>Contains demographic, clinical and socio-economic attributes data</a:t>
            </a:r>
          </a:p>
        </p:txBody>
      </p:sp>
      <p:pic>
        <p:nvPicPr>
          <p:cNvPr id="13" name="Picture 12">
            <a:extLst>
              <a:ext uri="{FF2B5EF4-FFF2-40B4-BE49-F238E27FC236}">
                <a16:creationId xmlns:a16="http://schemas.microsoft.com/office/drawing/2014/main" id="{5FDA555C-506B-45CF-B649-D267A29473E8}"/>
              </a:ext>
            </a:extLst>
          </p:cNvPr>
          <p:cNvPicPr>
            <a:picLocks noChangeAspect="1"/>
          </p:cNvPicPr>
          <p:nvPr/>
        </p:nvPicPr>
        <p:blipFill rotWithShape="1">
          <a:blip r:embed="rId3"/>
          <a:srcRect r="24100" b="59906"/>
          <a:stretch/>
        </p:blipFill>
        <p:spPr>
          <a:xfrm>
            <a:off x="490617" y="2432154"/>
            <a:ext cx="8041823" cy="2292990"/>
          </a:xfrm>
          <a:prstGeom prst="rect">
            <a:avLst/>
          </a:prstGeom>
          <a:ln w="28575">
            <a:solidFill>
              <a:srgbClr val="1D4999"/>
            </a:solidFill>
          </a:ln>
        </p:spPr>
      </p:pic>
      <p:sp>
        <p:nvSpPr>
          <p:cNvPr id="16" name="TextBox 15">
            <a:extLst>
              <a:ext uri="{FF2B5EF4-FFF2-40B4-BE49-F238E27FC236}">
                <a16:creationId xmlns:a16="http://schemas.microsoft.com/office/drawing/2014/main" id="{FEBA16C4-3FF6-4D2C-AE3A-C08F379238D9}"/>
              </a:ext>
            </a:extLst>
          </p:cNvPr>
          <p:cNvSpPr txBox="1"/>
          <p:nvPr/>
        </p:nvSpPr>
        <p:spPr>
          <a:xfrm>
            <a:off x="490616" y="4889933"/>
            <a:ext cx="1993151" cy="338554"/>
          </a:xfrm>
          <a:prstGeom prst="rect">
            <a:avLst/>
          </a:prstGeom>
          <a:noFill/>
        </p:spPr>
        <p:txBody>
          <a:bodyPr wrap="square" rtlCol="0">
            <a:spAutoFit/>
          </a:bodyPr>
          <a:lstStyle/>
          <a:p>
            <a:r>
              <a:rPr lang="en-GB" sz="1600" dirty="0"/>
              <a:t>One patient per row</a:t>
            </a:r>
          </a:p>
        </p:txBody>
      </p:sp>
      <p:cxnSp>
        <p:nvCxnSpPr>
          <p:cNvPr id="11" name="Straight Arrow Connector 10">
            <a:extLst>
              <a:ext uri="{FF2B5EF4-FFF2-40B4-BE49-F238E27FC236}">
                <a16:creationId xmlns:a16="http://schemas.microsoft.com/office/drawing/2014/main" id="{A2B6A7F2-7091-4A9D-BE52-FF1970012F74}"/>
              </a:ext>
            </a:extLst>
          </p:cNvPr>
          <p:cNvCxnSpPr>
            <a:cxnSpLocks/>
          </p:cNvCxnSpPr>
          <p:nvPr/>
        </p:nvCxnSpPr>
        <p:spPr>
          <a:xfrm flipH="1" flipV="1">
            <a:off x="935064" y="3305757"/>
            <a:ext cx="468584" cy="16354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18BB262-05F5-42B2-9976-7A9A116C622E}"/>
              </a:ext>
            </a:extLst>
          </p:cNvPr>
          <p:cNvSpPr txBox="1"/>
          <p:nvPr/>
        </p:nvSpPr>
        <p:spPr>
          <a:xfrm>
            <a:off x="2843808" y="2014279"/>
            <a:ext cx="4568773" cy="338554"/>
          </a:xfrm>
          <a:prstGeom prst="rect">
            <a:avLst/>
          </a:prstGeom>
          <a:noFill/>
        </p:spPr>
        <p:txBody>
          <a:bodyPr wrap="square" rtlCol="0">
            <a:spAutoFit/>
          </a:bodyPr>
          <a:lstStyle/>
          <a:p>
            <a:pPr algn="ctr"/>
            <a:r>
              <a:rPr lang="en-GB" sz="1600" dirty="0">
                <a:solidFill>
                  <a:schemeClr val="tx1"/>
                </a:solidFill>
              </a:rPr>
              <a:t>Header </a:t>
            </a:r>
            <a:r>
              <a:rPr lang="en-GB" sz="1600" b="1" dirty="0">
                <a:solidFill>
                  <a:schemeClr val="tx1"/>
                </a:solidFill>
              </a:rPr>
              <a:t>prefixes</a:t>
            </a:r>
            <a:r>
              <a:rPr lang="en-GB" sz="1600" dirty="0">
                <a:solidFill>
                  <a:schemeClr val="tx1"/>
                </a:solidFill>
              </a:rPr>
              <a:t> </a:t>
            </a:r>
            <a:r>
              <a:rPr lang="en-GB" sz="1600" dirty="0"/>
              <a:t>define </a:t>
            </a:r>
            <a:r>
              <a:rPr lang="en-GB" sz="1600" dirty="0">
                <a:solidFill>
                  <a:schemeClr val="tx1"/>
                </a:solidFill>
              </a:rPr>
              <a:t>data type </a:t>
            </a:r>
          </a:p>
        </p:txBody>
      </p:sp>
      <p:cxnSp>
        <p:nvCxnSpPr>
          <p:cNvPr id="25" name="Straight Arrow Connector 24">
            <a:extLst>
              <a:ext uri="{FF2B5EF4-FFF2-40B4-BE49-F238E27FC236}">
                <a16:creationId xmlns:a16="http://schemas.microsoft.com/office/drawing/2014/main" id="{260DFD04-1456-4005-BF6C-DAF79C3F60AF}"/>
              </a:ext>
            </a:extLst>
          </p:cNvPr>
          <p:cNvCxnSpPr>
            <a:cxnSpLocks/>
          </p:cNvCxnSpPr>
          <p:nvPr/>
        </p:nvCxnSpPr>
        <p:spPr>
          <a:xfrm flipH="1">
            <a:off x="3460775" y="2273511"/>
            <a:ext cx="247129" cy="46260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EB4871CA-99B1-A3EC-490C-6D33C10A3A92}"/>
              </a:ext>
            </a:extLst>
          </p:cNvPr>
          <p:cNvSpPr/>
          <p:nvPr/>
        </p:nvSpPr>
        <p:spPr>
          <a:xfrm>
            <a:off x="490617" y="3140968"/>
            <a:ext cx="8041824" cy="16478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BABB2DCB-2057-CAF6-7C0A-FB504F6F1882}"/>
              </a:ext>
            </a:extLst>
          </p:cNvPr>
          <p:cNvSpPr/>
          <p:nvPr/>
        </p:nvSpPr>
        <p:spPr>
          <a:xfrm>
            <a:off x="392133" y="1586951"/>
            <a:ext cx="3051058" cy="542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Patient IDs link to activity table</a:t>
            </a:r>
          </a:p>
        </p:txBody>
      </p:sp>
      <p:cxnSp>
        <p:nvCxnSpPr>
          <p:cNvPr id="10" name="Straight Arrow Connector 9">
            <a:extLst>
              <a:ext uri="{FF2B5EF4-FFF2-40B4-BE49-F238E27FC236}">
                <a16:creationId xmlns:a16="http://schemas.microsoft.com/office/drawing/2014/main" id="{E58292B4-90A8-65D3-BA97-C3356C3C6863}"/>
              </a:ext>
            </a:extLst>
          </p:cNvPr>
          <p:cNvCxnSpPr>
            <a:cxnSpLocks/>
          </p:cNvCxnSpPr>
          <p:nvPr/>
        </p:nvCxnSpPr>
        <p:spPr>
          <a:xfrm flipH="1">
            <a:off x="683568" y="2014279"/>
            <a:ext cx="1047851" cy="7218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698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10" descr="Risk Icon Vector Images (over 140,0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12" descr="Risk Icon Vector Images (over 140,000)"/>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14" descr="level of risk icon,low risk icon,low speed icon Stock Vector | Adobe Stoc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 name="Title 1">
            <a:extLst>
              <a:ext uri="{FF2B5EF4-FFF2-40B4-BE49-F238E27FC236}">
                <a16:creationId xmlns:a16="http://schemas.microsoft.com/office/drawing/2014/main" id="{B38203E0-F29B-4E8E-9E88-F4F8F10FE481}"/>
              </a:ext>
            </a:extLst>
          </p:cNvPr>
          <p:cNvSpPr txBox="1">
            <a:spLocks/>
          </p:cNvSpPr>
          <p:nvPr/>
        </p:nvSpPr>
        <p:spPr>
          <a:xfrm>
            <a:off x="334665" y="228391"/>
            <a:ext cx="868483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b="1" dirty="0">
                <a:solidFill>
                  <a:srgbClr val="1D4999"/>
                </a:solidFill>
              </a:rPr>
              <a:t>Minimum data requirements - attributes</a:t>
            </a:r>
            <a:endParaRPr lang="en-GB" dirty="0">
              <a:solidFill>
                <a:srgbClr val="1D4999"/>
              </a:solidFill>
            </a:endParaRPr>
          </a:p>
        </p:txBody>
      </p:sp>
      <p:sp>
        <p:nvSpPr>
          <p:cNvPr id="17" name="TextBox 16">
            <a:extLst>
              <a:ext uri="{FF2B5EF4-FFF2-40B4-BE49-F238E27FC236}">
                <a16:creationId xmlns:a16="http://schemas.microsoft.com/office/drawing/2014/main" id="{4CB4908D-76A4-4741-BB78-EAFA241AC14F}"/>
              </a:ext>
            </a:extLst>
          </p:cNvPr>
          <p:cNvSpPr txBox="1"/>
          <p:nvPr/>
        </p:nvSpPr>
        <p:spPr>
          <a:xfrm>
            <a:off x="612775" y="1312509"/>
            <a:ext cx="6521450" cy="2800767"/>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Patient ID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Sex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Age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Ethnicity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IMD (or a deprivation grouping)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At least one geographical field (e.g. locality, PCN)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At least one clinical condition</a:t>
            </a:r>
          </a:p>
        </p:txBody>
      </p:sp>
    </p:spTree>
    <p:extLst>
      <p:ext uri="{BB962C8B-B14F-4D97-AF65-F5344CB8AC3E}">
        <p14:creationId xmlns:p14="http://schemas.microsoft.com/office/powerpoint/2010/main" val="94217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10" descr="Risk Icon Vector Images (over 140,0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12" descr="Risk Icon Vector Images (over 140,000)"/>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14" descr="level of risk icon,low risk icon,low speed icon Stock Vector | Adobe Stoc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 name="Title 1">
            <a:extLst>
              <a:ext uri="{FF2B5EF4-FFF2-40B4-BE49-F238E27FC236}">
                <a16:creationId xmlns:a16="http://schemas.microsoft.com/office/drawing/2014/main" id="{B38203E0-F29B-4E8E-9E88-F4F8F10FE481}"/>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b="1" dirty="0">
                <a:solidFill>
                  <a:srgbClr val="1D4999"/>
                </a:solidFill>
              </a:rPr>
              <a:t>Activity table</a:t>
            </a:r>
            <a:endParaRPr lang="en-GB" dirty="0">
              <a:solidFill>
                <a:srgbClr val="1D4999"/>
              </a:solidFill>
            </a:endParaRPr>
          </a:p>
        </p:txBody>
      </p:sp>
      <p:grpSp>
        <p:nvGrpSpPr>
          <p:cNvPr id="18" name="Group 17">
            <a:extLst>
              <a:ext uri="{FF2B5EF4-FFF2-40B4-BE49-F238E27FC236}">
                <a16:creationId xmlns:a16="http://schemas.microsoft.com/office/drawing/2014/main" id="{DF8CF5CA-9865-4A57-9D52-726949BEDD8F}"/>
              </a:ext>
            </a:extLst>
          </p:cNvPr>
          <p:cNvGrpSpPr/>
          <p:nvPr/>
        </p:nvGrpSpPr>
        <p:grpSpPr>
          <a:xfrm>
            <a:off x="552159" y="1443991"/>
            <a:ext cx="7756841" cy="3218451"/>
            <a:chOff x="567690" y="1358266"/>
            <a:chExt cx="7756841" cy="3218451"/>
          </a:xfrm>
        </p:grpSpPr>
        <p:sp>
          <p:nvSpPr>
            <p:cNvPr id="8" name="Rectangle 7">
              <a:extLst>
                <a:ext uri="{FF2B5EF4-FFF2-40B4-BE49-F238E27FC236}">
                  <a16:creationId xmlns:a16="http://schemas.microsoft.com/office/drawing/2014/main" id="{3202F4E0-4758-4885-A19D-3314EA0AFBB8}"/>
                </a:ext>
              </a:extLst>
            </p:cNvPr>
            <p:cNvSpPr/>
            <p:nvPr/>
          </p:nvSpPr>
          <p:spPr>
            <a:xfrm>
              <a:off x="672377" y="1358266"/>
              <a:ext cx="3389415" cy="670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Patient IDs link to attribute table</a:t>
              </a:r>
            </a:p>
          </p:txBody>
        </p:sp>
        <p:grpSp>
          <p:nvGrpSpPr>
            <p:cNvPr id="16" name="Group 15">
              <a:extLst>
                <a:ext uri="{FF2B5EF4-FFF2-40B4-BE49-F238E27FC236}">
                  <a16:creationId xmlns:a16="http://schemas.microsoft.com/office/drawing/2014/main" id="{C6209DDD-6568-477F-BDB2-AC181DEE19EB}"/>
                </a:ext>
              </a:extLst>
            </p:cNvPr>
            <p:cNvGrpSpPr/>
            <p:nvPr/>
          </p:nvGrpSpPr>
          <p:grpSpPr>
            <a:xfrm>
              <a:off x="567690" y="1831107"/>
              <a:ext cx="7756841" cy="2745610"/>
              <a:chOff x="567690" y="1831107"/>
              <a:chExt cx="7756841" cy="2745610"/>
            </a:xfrm>
          </p:grpSpPr>
          <p:pic>
            <p:nvPicPr>
              <p:cNvPr id="7" name="Picture 6">
                <a:extLst>
                  <a:ext uri="{FF2B5EF4-FFF2-40B4-BE49-F238E27FC236}">
                    <a16:creationId xmlns:a16="http://schemas.microsoft.com/office/drawing/2014/main" id="{072BD992-00F6-4364-B7CD-832FD21EAB99}"/>
                  </a:ext>
                </a:extLst>
              </p:cNvPr>
              <p:cNvPicPr/>
              <p:nvPr/>
            </p:nvPicPr>
            <p:blipFill rotWithShape="1">
              <a:blip r:embed="rId3"/>
              <a:srcRect b="73016"/>
              <a:stretch/>
            </p:blipFill>
            <p:spPr>
              <a:xfrm>
                <a:off x="648016" y="2381250"/>
                <a:ext cx="7676515" cy="1457325"/>
              </a:xfrm>
              <a:prstGeom prst="rect">
                <a:avLst/>
              </a:prstGeom>
              <a:ln w="28575">
                <a:solidFill>
                  <a:srgbClr val="1D4999"/>
                </a:solidFill>
              </a:ln>
            </p:spPr>
          </p:pic>
          <p:sp>
            <p:nvSpPr>
              <p:cNvPr id="12" name="TextBox 11">
                <a:extLst>
                  <a:ext uri="{FF2B5EF4-FFF2-40B4-BE49-F238E27FC236}">
                    <a16:creationId xmlns:a16="http://schemas.microsoft.com/office/drawing/2014/main" id="{BF61BA84-8A2E-4D35-A284-70D99BD06E3E}"/>
                  </a:ext>
                </a:extLst>
              </p:cNvPr>
              <p:cNvSpPr txBox="1"/>
              <p:nvPr/>
            </p:nvSpPr>
            <p:spPr>
              <a:xfrm>
                <a:off x="567690" y="4238163"/>
                <a:ext cx="2910625" cy="338554"/>
              </a:xfrm>
              <a:prstGeom prst="rect">
                <a:avLst/>
              </a:prstGeom>
              <a:noFill/>
            </p:spPr>
            <p:txBody>
              <a:bodyPr wrap="square" rtlCol="0">
                <a:spAutoFit/>
              </a:bodyPr>
              <a:lstStyle/>
              <a:p>
                <a:r>
                  <a:rPr lang="en-GB" sz="1600" dirty="0"/>
                  <a:t>One activity event per row</a:t>
                </a:r>
              </a:p>
            </p:txBody>
          </p:sp>
          <p:cxnSp>
            <p:nvCxnSpPr>
              <p:cNvPr id="14" name="Straight Arrow Connector 13">
                <a:extLst>
                  <a:ext uri="{FF2B5EF4-FFF2-40B4-BE49-F238E27FC236}">
                    <a16:creationId xmlns:a16="http://schemas.microsoft.com/office/drawing/2014/main" id="{5AEE651A-16C2-4DDC-8DA2-4365C57D657B}"/>
                  </a:ext>
                </a:extLst>
              </p:cNvPr>
              <p:cNvCxnSpPr>
                <a:cxnSpLocks/>
              </p:cNvCxnSpPr>
              <p:nvPr/>
            </p:nvCxnSpPr>
            <p:spPr>
              <a:xfrm flipV="1">
                <a:off x="1783607" y="2767506"/>
                <a:ext cx="0" cy="145773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BEB9558-1DFA-4B4D-8353-39186005F742}"/>
                  </a:ext>
                </a:extLst>
              </p:cNvPr>
              <p:cNvCxnSpPr>
                <a:cxnSpLocks/>
              </p:cNvCxnSpPr>
              <p:nvPr/>
            </p:nvCxnSpPr>
            <p:spPr>
              <a:xfrm flipH="1">
                <a:off x="915123" y="1831107"/>
                <a:ext cx="1080120" cy="6480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Rectangle: Rounded Corners 1">
            <a:extLst>
              <a:ext uri="{FF2B5EF4-FFF2-40B4-BE49-F238E27FC236}">
                <a16:creationId xmlns:a16="http://schemas.microsoft.com/office/drawing/2014/main" id="{D193EB95-5211-A34A-52B1-BB60DAEC88D1}"/>
              </a:ext>
            </a:extLst>
          </p:cNvPr>
          <p:cNvSpPr/>
          <p:nvPr/>
        </p:nvSpPr>
        <p:spPr>
          <a:xfrm>
            <a:off x="628956" y="2671169"/>
            <a:ext cx="7680044" cy="18206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7445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10" descr="Risk Icon Vector Images (over 140,0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12" descr="Risk Icon Vector Images (over 140,000)"/>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14" descr="level of risk icon,low risk icon,low speed icon Stock Vector | Adobe Stoc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 name="Title 1">
            <a:extLst>
              <a:ext uri="{FF2B5EF4-FFF2-40B4-BE49-F238E27FC236}">
                <a16:creationId xmlns:a16="http://schemas.microsoft.com/office/drawing/2014/main" id="{B38203E0-F29B-4E8E-9E88-F4F8F10FE481}"/>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b="1" dirty="0">
                <a:solidFill>
                  <a:srgbClr val="1D4999"/>
                </a:solidFill>
              </a:rPr>
              <a:t>Minimum data requirements - activity</a:t>
            </a:r>
            <a:endParaRPr lang="en-GB" dirty="0">
              <a:solidFill>
                <a:srgbClr val="1D4999"/>
              </a:solidFill>
            </a:endParaRPr>
          </a:p>
        </p:txBody>
      </p:sp>
      <p:sp>
        <p:nvSpPr>
          <p:cNvPr id="17" name="TextBox 16">
            <a:extLst>
              <a:ext uri="{FF2B5EF4-FFF2-40B4-BE49-F238E27FC236}">
                <a16:creationId xmlns:a16="http://schemas.microsoft.com/office/drawing/2014/main" id="{4CB4908D-76A4-4741-BB78-EAFA241AC14F}"/>
              </a:ext>
            </a:extLst>
          </p:cNvPr>
          <p:cNvSpPr txBox="1"/>
          <p:nvPr/>
        </p:nvSpPr>
        <p:spPr>
          <a:xfrm>
            <a:off x="612775" y="1314526"/>
            <a:ext cx="7940675" cy="2395528"/>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Point of Delivery (POD)</a:t>
            </a:r>
          </a:p>
          <a:p>
            <a:pPr marL="800100" lvl="1" indent="-342900">
              <a:lnSpc>
                <a:spcPct val="90000"/>
              </a:lnSpc>
              <a:spcBef>
                <a:spcPts val="1000"/>
              </a:spcBef>
              <a:buFont typeface="Courier New" panose="02070309020205020404" pitchFamily="49" charset="0"/>
              <a:buChar char="o"/>
              <a:defRPr/>
            </a:pPr>
            <a:r>
              <a:rPr lang="en-GB" sz="2000" dirty="0">
                <a:solidFill>
                  <a:prstClr val="black"/>
                </a:solidFill>
                <a:latin typeface="Calibri" panose="020F0502020204030204"/>
              </a:rPr>
              <a:t>Categorises</a:t>
            </a: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 activity types (as many as necessary)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Arrival Date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Departure Date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Specialty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Cost</a:t>
            </a:r>
          </a:p>
        </p:txBody>
      </p:sp>
    </p:spTree>
    <p:extLst>
      <p:ext uri="{BB962C8B-B14F-4D97-AF65-F5344CB8AC3E}">
        <p14:creationId xmlns:p14="http://schemas.microsoft.com/office/powerpoint/2010/main" val="1663537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10" descr="Risk Icon Vector Images (over 140,0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12" descr="Risk Icon Vector Images (over 140,000)"/>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14" descr="level of risk icon,low risk icon,low speed icon Stock Vector | Adobe Stoc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 name="Title 1">
            <a:extLst>
              <a:ext uri="{FF2B5EF4-FFF2-40B4-BE49-F238E27FC236}">
                <a16:creationId xmlns:a16="http://schemas.microsoft.com/office/drawing/2014/main" id="{B38203E0-F29B-4E8E-9E88-F4F8F10FE481}"/>
              </a:ext>
            </a:extLst>
          </p:cNvPr>
          <p:cNvSpPr txBox="1">
            <a:spLocks/>
          </p:cNvSpPr>
          <p:nvPr/>
        </p:nvSpPr>
        <p:spPr>
          <a:xfrm>
            <a:off x="459105" y="2200066"/>
            <a:ext cx="8225790" cy="101606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GB" b="1" dirty="0">
                <a:solidFill>
                  <a:srgbClr val="1D4999"/>
                </a:solidFill>
              </a:rPr>
              <a:t>We will now start the interactive part of the workshop! </a:t>
            </a:r>
            <a:endParaRPr lang="en-GB" dirty="0">
              <a:solidFill>
                <a:srgbClr val="1D4999"/>
              </a:solidFill>
            </a:endParaRPr>
          </a:p>
        </p:txBody>
      </p:sp>
    </p:spTree>
    <p:extLst>
      <p:ext uri="{BB962C8B-B14F-4D97-AF65-F5344CB8AC3E}">
        <p14:creationId xmlns:p14="http://schemas.microsoft.com/office/powerpoint/2010/main" val="8804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6CE40-3DD8-EA58-4AF0-88F431013239}"/>
              </a:ext>
            </a:extLst>
          </p:cNvPr>
          <p:cNvSpPr>
            <a:spLocks noGrp="1"/>
          </p:cNvSpPr>
          <p:nvPr>
            <p:ph type="title"/>
          </p:nvPr>
        </p:nvSpPr>
        <p:spPr/>
        <p:txBody>
          <a:bodyPr/>
          <a:lstStyle/>
          <a:p>
            <a:r>
              <a:rPr lang="en-GB" dirty="0"/>
              <a:t>What use has the </a:t>
            </a:r>
            <a:r>
              <a:rPr lang="en-GB" dirty="0" err="1"/>
              <a:t>ExploreR</a:t>
            </a:r>
            <a:r>
              <a:rPr lang="en-GB" dirty="0"/>
              <a:t> seen?</a:t>
            </a:r>
          </a:p>
        </p:txBody>
      </p:sp>
      <p:sp>
        <p:nvSpPr>
          <p:cNvPr id="3" name="Content Placeholder 2">
            <a:extLst>
              <a:ext uri="{FF2B5EF4-FFF2-40B4-BE49-F238E27FC236}">
                <a16:creationId xmlns:a16="http://schemas.microsoft.com/office/drawing/2014/main" id="{94C567DB-87A6-2804-5008-82CC1D552374}"/>
              </a:ext>
            </a:extLst>
          </p:cNvPr>
          <p:cNvSpPr>
            <a:spLocks noGrp="1"/>
          </p:cNvSpPr>
          <p:nvPr>
            <p:ph idx="1"/>
          </p:nvPr>
        </p:nvSpPr>
        <p:spPr>
          <a:xfrm>
            <a:off x="539552" y="1340769"/>
            <a:ext cx="7794000" cy="3960440"/>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BNSSG: Effect of Pregnancy on Covid-19 </a:t>
            </a:r>
            <a:r>
              <a:rPr lang="en-GB" dirty="0">
                <a:solidFill>
                  <a:prstClr val="black"/>
                </a:solidFill>
                <a:latin typeface="Calibri" panose="020F0502020204030204"/>
              </a:rPr>
              <a:t>V</a:t>
            </a:r>
            <a:r>
              <a:rPr kumimoji="0" lang="en-GB" sz="2000" b="0" i="0" u="none" strike="noStrike" kern="1200" cap="none" spc="0" normalizeH="0" baseline="0" noProof="0" dirty="0" err="1">
                <a:ln>
                  <a:noFill/>
                </a:ln>
                <a:solidFill>
                  <a:prstClr val="black"/>
                </a:solidFill>
                <a:effectLst/>
                <a:uLnTx/>
                <a:uFillTx/>
                <a:latin typeface="Calibri" panose="020F0502020204030204"/>
                <a:ea typeface="+mn-ea"/>
                <a:cs typeface="+mn-cs"/>
              </a:rPr>
              <a:t>accine</a:t>
            </a: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 Uptake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East Suffolk and North Essex NHS Foundation Trust: Training and Introduction to PHM</a:t>
            </a:r>
            <a:endParaRPr lang="en-GB" dirty="0"/>
          </a:p>
        </p:txBody>
      </p:sp>
    </p:spTree>
    <p:extLst>
      <p:ext uri="{BB962C8B-B14F-4D97-AF65-F5344CB8AC3E}">
        <p14:creationId xmlns:p14="http://schemas.microsoft.com/office/powerpoint/2010/main" val="962222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10" descr="Risk Icon Vector Images (over 140,0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12" descr="Risk Icon Vector Images (over 140,000)"/>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14" descr="level of risk icon,low risk icon,low speed icon Stock Vector | Adobe Stoc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 name="Title 1">
            <a:extLst>
              <a:ext uri="{FF2B5EF4-FFF2-40B4-BE49-F238E27FC236}">
                <a16:creationId xmlns:a16="http://schemas.microsoft.com/office/drawing/2014/main" id="{B38203E0-F29B-4E8E-9E88-F4F8F10FE481}"/>
              </a:ext>
            </a:extLst>
          </p:cNvPr>
          <p:cNvSpPr txBox="1">
            <a:spLocks/>
          </p:cNvSpPr>
          <p:nvPr/>
        </p:nvSpPr>
        <p:spPr>
          <a:xfrm>
            <a:off x="459105" y="2920967"/>
            <a:ext cx="822579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GB" sz="3600" b="1" dirty="0">
                <a:solidFill>
                  <a:srgbClr val="005EB8"/>
                </a:solidFill>
              </a:rPr>
              <a:t>Any questions</a:t>
            </a:r>
            <a:r>
              <a:rPr lang="en-GB" b="1" dirty="0">
                <a:solidFill>
                  <a:srgbClr val="005EB8"/>
                </a:solidFill>
              </a:rPr>
              <a:t>?</a:t>
            </a:r>
            <a:endParaRPr lang="en-GB" dirty="0">
              <a:solidFill>
                <a:srgbClr val="1D4999"/>
              </a:solidFill>
            </a:endParaRPr>
          </a:p>
        </p:txBody>
      </p:sp>
      <p:grpSp>
        <p:nvGrpSpPr>
          <p:cNvPr id="2" name="Group 1">
            <a:extLst>
              <a:ext uri="{FF2B5EF4-FFF2-40B4-BE49-F238E27FC236}">
                <a16:creationId xmlns:a16="http://schemas.microsoft.com/office/drawing/2014/main" id="{EE50444C-9CCB-9313-3E64-B85A7486B58F}"/>
              </a:ext>
            </a:extLst>
          </p:cNvPr>
          <p:cNvGrpSpPr/>
          <p:nvPr/>
        </p:nvGrpSpPr>
        <p:grpSpPr>
          <a:xfrm>
            <a:off x="354936" y="6185348"/>
            <a:ext cx="2227667" cy="369332"/>
            <a:chOff x="1201859" y="5485388"/>
            <a:chExt cx="2227667" cy="369332"/>
          </a:xfrm>
        </p:grpSpPr>
        <p:sp>
          <p:nvSpPr>
            <p:cNvPr id="4" name="Rectangle 3">
              <a:extLst>
                <a:ext uri="{FF2B5EF4-FFF2-40B4-BE49-F238E27FC236}">
                  <a16:creationId xmlns:a16="http://schemas.microsoft.com/office/drawing/2014/main" id="{9D2360D8-09CE-ACCA-B199-22AA95D254D0}"/>
                </a:ext>
              </a:extLst>
            </p:cNvPr>
            <p:cNvSpPr/>
            <p:nvPr/>
          </p:nvSpPr>
          <p:spPr>
            <a:xfrm>
              <a:off x="1565361" y="5485388"/>
              <a:ext cx="1864165" cy="369332"/>
            </a:xfrm>
            <a:prstGeom prst="rect">
              <a:avLst/>
            </a:prstGeom>
          </p:spPr>
          <p:txBody>
            <a:bodyPr wrap="none">
              <a:spAutoFit/>
            </a:bodyPr>
            <a:lstStyle/>
            <a:p>
              <a:r>
                <a:rPr lang="en-GB" dirty="0">
                  <a:solidFill>
                    <a:schemeClr val="accent5">
                      <a:lumMod val="60000"/>
                      <a:lumOff val="40000"/>
                    </a:schemeClr>
                  </a:solidFill>
                </a:rPr>
                <a:t>@BNSSGAnalytics</a:t>
              </a:r>
            </a:p>
          </p:txBody>
        </p:sp>
        <p:pic>
          <p:nvPicPr>
            <p:cNvPr id="7" name="Picture 6" descr="Image result for grey twitter">
              <a:extLst>
                <a:ext uri="{FF2B5EF4-FFF2-40B4-BE49-F238E27FC236}">
                  <a16:creationId xmlns:a16="http://schemas.microsoft.com/office/drawing/2014/main" id="{7B8B1AA4-528E-ADC2-BD1B-92BD84A20993}"/>
                </a:ext>
              </a:extLst>
            </p:cNvPr>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01859" y="5503567"/>
              <a:ext cx="363502" cy="320375"/>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2" descr="Home | The Health Foundation">
            <a:extLst>
              <a:ext uri="{FF2B5EF4-FFF2-40B4-BE49-F238E27FC236}">
                <a16:creationId xmlns:a16="http://schemas.microsoft.com/office/drawing/2014/main" id="{AF1AA3FE-7EA4-DB05-EF7E-D3C49D10F9D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0934" y="166433"/>
            <a:ext cx="1965996" cy="103214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89287A47-D54F-BF7D-BEB4-F7736BD37498}"/>
              </a:ext>
            </a:extLst>
          </p:cNvPr>
          <p:cNvPicPr>
            <a:picLocks noChangeAspect="1"/>
          </p:cNvPicPr>
          <p:nvPr/>
        </p:nvPicPr>
        <p:blipFill rotWithShape="1">
          <a:blip r:embed="rId5"/>
          <a:srcRect t="9947"/>
          <a:stretch/>
        </p:blipFill>
        <p:spPr>
          <a:xfrm>
            <a:off x="5056824" y="116632"/>
            <a:ext cx="3638550" cy="1295201"/>
          </a:xfrm>
          <a:prstGeom prst="rect">
            <a:avLst/>
          </a:prstGeom>
        </p:spPr>
      </p:pic>
    </p:spTree>
    <p:extLst>
      <p:ext uri="{BB962C8B-B14F-4D97-AF65-F5344CB8AC3E}">
        <p14:creationId xmlns:p14="http://schemas.microsoft.com/office/powerpoint/2010/main" val="228144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A592E-C371-C3FF-4419-B5B3F2CFB896}"/>
              </a:ext>
            </a:extLst>
          </p:cNvPr>
          <p:cNvSpPr>
            <a:spLocks noGrp="1"/>
          </p:cNvSpPr>
          <p:nvPr>
            <p:ph type="title"/>
          </p:nvPr>
        </p:nvSpPr>
        <p:spPr>
          <a:xfrm>
            <a:off x="540000" y="610236"/>
            <a:ext cx="7794000" cy="430887"/>
          </a:xfrm>
        </p:spPr>
        <p:txBody>
          <a:bodyPr/>
          <a:lstStyle/>
          <a:p>
            <a:r>
              <a:rPr lang="en-GB" sz="2800" b="1" dirty="0">
                <a:solidFill>
                  <a:srgbClr val="1D4999"/>
                </a:solidFill>
              </a:rPr>
              <a:t>Funding and support</a:t>
            </a:r>
            <a:endParaRPr lang="en-GB" sz="2800" dirty="0">
              <a:solidFill>
                <a:srgbClr val="1D4999"/>
              </a:solidFill>
            </a:endParaRPr>
          </a:p>
        </p:txBody>
      </p:sp>
      <p:pic>
        <p:nvPicPr>
          <p:cNvPr id="4" name="Picture 3">
            <a:extLst>
              <a:ext uri="{FF2B5EF4-FFF2-40B4-BE49-F238E27FC236}">
                <a16:creationId xmlns:a16="http://schemas.microsoft.com/office/drawing/2014/main" id="{CE1F5086-38E2-32C3-DAEA-7B20A7168596}"/>
              </a:ext>
            </a:extLst>
          </p:cNvPr>
          <p:cNvPicPr>
            <a:picLocks noChangeAspect="1"/>
          </p:cNvPicPr>
          <p:nvPr/>
        </p:nvPicPr>
        <p:blipFill>
          <a:blip r:embed="rId2"/>
          <a:stretch>
            <a:fillRect/>
          </a:stretch>
        </p:blipFill>
        <p:spPr>
          <a:xfrm>
            <a:off x="4417476" y="598317"/>
            <a:ext cx="4180411" cy="5608746"/>
          </a:xfrm>
          <a:prstGeom prst="rect">
            <a:avLst/>
          </a:prstGeom>
          <a:ln>
            <a:solidFill>
              <a:srgbClr val="0070C0"/>
            </a:solidFill>
          </a:ln>
        </p:spPr>
      </p:pic>
      <p:sp>
        <p:nvSpPr>
          <p:cNvPr id="7" name="TextBox 6">
            <a:extLst>
              <a:ext uri="{FF2B5EF4-FFF2-40B4-BE49-F238E27FC236}">
                <a16:creationId xmlns:a16="http://schemas.microsoft.com/office/drawing/2014/main" id="{20560386-7308-5DB0-2AD4-B674A1B8050B}"/>
              </a:ext>
            </a:extLst>
          </p:cNvPr>
          <p:cNvSpPr txBox="1"/>
          <p:nvPr/>
        </p:nvSpPr>
        <p:spPr>
          <a:xfrm>
            <a:off x="567689" y="1695776"/>
            <a:ext cx="3209831" cy="4339650"/>
          </a:xfrm>
          <a:prstGeom prst="rect">
            <a:avLst/>
          </a:prstGeom>
          <a:noFill/>
        </p:spPr>
        <p:txBody>
          <a:bodyPr wrap="square" rtlCol="0">
            <a:spAutoFit/>
          </a:bodyPr>
          <a:lstStyle/>
          <a:p>
            <a:r>
              <a:rPr lang="en-GB" sz="2400" dirty="0"/>
              <a:t>We gratefully acknowledge the support to this project provided by The Health Foundation.</a:t>
            </a:r>
          </a:p>
          <a:p>
            <a:endParaRPr lang="en-GB" sz="2400" dirty="0"/>
          </a:p>
          <a:p>
            <a:r>
              <a:rPr lang="en-GB" sz="2400" dirty="0"/>
              <a:t>This has been funded under Round 4 of the Advancing Applied Analytics award.</a:t>
            </a:r>
          </a:p>
          <a:p>
            <a:endParaRPr lang="en-GB" dirty="0"/>
          </a:p>
          <a:p>
            <a:endParaRPr lang="en-GB" dirty="0"/>
          </a:p>
        </p:txBody>
      </p:sp>
    </p:spTree>
    <p:extLst>
      <p:ext uri="{BB962C8B-B14F-4D97-AF65-F5344CB8AC3E}">
        <p14:creationId xmlns:p14="http://schemas.microsoft.com/office/powerpoint/2010/main" val="143721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47818BB-AED0-A5E7-FAF5-946350E9430F}"/>
              </a:ext>
            </a:extLst>
          </p:cNvPr>
          <p:cNvGrpSpPr/>
          <p:nvPr/>
        </p:nvGrpSpPr>
        <p:grpSpPr>
          <a:xfrm>
            <a:off x="1476375" y="1314090"/>
            <a:ext cx="5581650" cy="5277987"/>
            <a:chOff x="1476375" y="1314090"/>
            <a:chExt cx="5581650" cy="5277987"/>
          </a:xfrm>
        </p:grpSpPr>
        <p:pic>
          <p:nvPicPr>
            <p:cNvPr id="5" name="Picture 4">
              <a:extLst>
                <a:ext uri="{FF2B5EF4-FFF2-40B4-BE49-F238E27FC236}">
                  <a16:creationId xmlns:a16="http://schemas.microsoft.com/office/drawing/2014/main" id="{89779E13-6DA5-8EDF-1291-EB278B09C495}"/>
                </a:ext>
              </a:extLst>
            </p:cNvPr>
            <p:cNvPicPr>
              <a:picLocks noChangeAspect="1"/>
            </p:cNvPicPr>
            <p:nvPr/>
          </p:nvPicPr>
          <p:blipFill rotWithShape="1">
            <a:blip r:embed="rId2"/>
            <a:srcRect r="32432" b="22633"/>
            <a:stretch/>
          </p:blipFill>
          <p:spPr>
            <a:xfrm>
              <a:off x="1476375" y="1314090"/>
              <a:ext cx="5581650" cy="5277987"/>
            </a:xfrm>
            <a:prstGeom prst="rect">
              <a:avLst/>
            </a:prstGeom>
          </p:spPr>
        </p:pic>
        <p:sp>
          <p:nvSpPr>
            <p:cNvPr id="6" name="Oval 5">
              <a:extLst>
                <a:ext uri="{FF2B5EF4-FFF2-40B4-BE49-F238E27FC236}">
                  <a16:creationId xmlns:a16="http://schemas.microsoft.com/office/drawing/2014/main" id="{C42C1C3B-E4C2-FE54-BBC0-583947646A20}"/>
                </a:ext>
              </a:extLst>
            </p:cNvPr>
            <p:cNvSpPr/>
            <p:nvPr/>
          </p:nvSpPr>
          <p:spPr>
            <a:xfrm>
              <a:off x="2203450" y="5308744"/>
              <a:ext cx="1009650" cy="381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7" name="Picture 6">
              <a:extLst>
                <a:ext uri="{FF2B5EF4-FFF2-40B4-BE49-F238E27FC236}">
                  <a16:creationId xmlns:a16="http://schemas.microsoft.com/office/drawing/2014/main" id="{A6CC203F-65B6-8463-8F54-5F50185923E3}"/>
                </a:ext>
              </a:extLst>
            </p:cNvPr>
            <p:cNvPicPr>
              <a:picLocks noChangeAspect="1"/>
            </p:cNvPicPr>
            <p:nvPr/>
          </p:nvPicPr>
          <p:blipFill rotWithShape="1">
            <a:blip r:embed="rId3"/>
            <a:srcRect l="4912" t="18045" r="43760" b="58294"/>
            <a:stretch/>
          </p:blipFill>
          <p:spPr>
            <a:xfrm>
              <a:off x="1964055" y="3429000"/>
              <a:ext cx="2764410" cy="1051560"/>
            </a:xfrm>
            <a:prstGeom prst="rect">
              <a:avLst/>
            </a:prstGeom>
          </p:spPr>
        </p:pic>
        <p:sp>
          <p:nvSpPr>
            <p:cNvPr id="8" name="Oval 7">
              <a:extLst>
                <a:ext uri="{FF2B5EF4-FFF2-40B4-BE49-F238E27FC236}">
                  <a16:creationId xmlns:a16="http://schemas.microsoft.com/office/drawing/2014/main" id="{E188A91B-1C99-D737-C6C4-071809D05EDF}"/>
                </a:ext>
              </a:extLst>
            </p:cNvPr>
            <p:cNvSpPr/>
            <p:nvPr/>
          </p:nvSpPr>
          <p:spPr>
            <a:xfrm>
              <a:off x="2203450" y="4099560"/>
              <a:ext cx="1009650" cy="381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0E374ACC-EC2C-CF71-2922-5C26C135707A}"/>
                </a:ext>
              </a:extLst>
            </p:cNvPr>
            <p:cNvSpPr/>
            <p:nvPr/>
          </p:nvSpPr>
          <p:spPr>
            <a:xfrm>
              <a:off x="2514600" y="2336166"/>
              <a:ext cx="1079500" cy="48323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Title 1">
            <a:extLst>
              <a:ext uri="{FF2B5EF4-FFF2-40B4-BE49-F238E27FC236}">
                <a16:creationId xmlns:a16="http://schemas.microsoft.com/office/drawing/2014/main" id="{E1731B1F-449A-98DF-46B8-A1BA3BF63643}"/>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sz="2800" b="1" dirty="0">
                <a:solidFill>
                  <a:srgbClr val="1D4999"/>
                </a:solidFill>
              </a:rPr>
              <a:t>To Get Started:</a:t>
            </a:r>
            <a:endParaRPr lang="en-GB" sz="2800" dirty="0">
              <a:solidFill>
                <a:srgbClr val="1D4999"/>
              </a:solidFill>
            </a:endParaRPr>
          </a:p>
        </p:txBody>
      </p:sp>
    </p:spTree>
    <p:extLst>
      <p:ext uri="{BB962C8B-B14F-4D97-AF65-F5344CB8AC3E}">
        <p14:creationId xmlns:p14="http://schemas.microsoft.com/office/powerpoint/2010/main" val="61428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7690" y="1515891"/>
            <a:ext cx="8321040" cy="3139321"/>
          </a:xfrm>
          <a:prstGeom prst="rect">
            <a:avLst/>
          </a:prstGeom>
          <a:noFill/>
        </p:spPr>
        <p:txBody>
          <a:bodyPr wrap="square" rtlCol="0">
            <a:spAutoFit/>
          </a:bodyPr>
          <a:lstStyle/>
          <a:p>
            <a:r>
              <a:rPr lang="en-GB" dirty="0"/>
              <a:t>10:00 - 10:15  Introduction to Population Health Management &amp; the PHM ExploreR</a:t>
            </a:r>
          </a:p>
          <a:p>
            <a:endParaRPr lang="en-GB" dirty="0"/>
          </a:p>
          <a:p>
            <a:r>
              <a:rPr lang="en-GB" dirty="0"/>
              <a:t>10:15 - 11:00  Data format, demographics, segmentation</a:t>
            </a:r>
          </a:p>
          <a:p>
            <a:endParaRPr lang="en-GB" dirty="0"/>
          </a:p>
          <a:p>
            <a:r>
              <a:rPr lang="en-GB" dirty="0"/>
              <a:t>11:00 - 11:05   Break</a:t>
            </a:r>
          </a:p>
          <a:p>
            <a:endParaRPr lang="en-GB" dirty="0"/>
          </a:p>
          <a:p>
            <a:r>
              <a:rPr lang="en-GB" dirty="0"/>
              <a:t>11:05 - 11:45   Risk stratification, </a:t>
            </a:r>
            <a:r>
              <a:rPr lang="en-GB" dirty="0" err="1"/>
              <a:t>Theoplots</a:t>
            </a:r>
            <a:endParaRPr lang="en-GB" dirty="0"/>
          </a:p>
          <a:p>
            <a:endParaRPr lang="en-GB" dirty="0"/>
          </a:p>
          <a:p>
            <a:r>
              <a:rPr lang="en-GB" dirty="0"/>
              <a:t>11:45 - 12:00   Questions</a:t>
            </a:r>
          </a:p>
          <a:p>
            <a:endParaRPr lang="en-GB" dirty="0"/>
          </a:p>
        </p:txBody>
      </p:sp>
      <p:sp>
        <p:nvSpPr>
          <p:cNvPr id="6" name="Title 1">
            <a:extLst>
              <a:ext uri="{FF2B5EF4-FFF2-40B4-BE49-F238E27FC236}">
                <a16:creationId xmlns:a16="http://schemas.microsoft.com/office/drawing/2014/main" id="{CF4E3377-B73F-4501-9426-5CA638150593}"/>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sz="2800" b="1" dirty="0">
                <a:solidFill>
                  <a:srgbClr val="1D4999"/>
                </a:solidFill>
              </a:rPr>
              <a:t>Workshop schedule</a:t>
            </a:r>
            <a:endParaRPr lang="en-GB" sz="2800" dirty="0">
              <a:solidFill>
                <a:srgbClr val="1D4999"/>
              </a:solidFill>
            </a:endParaRPr>
          </a:p>
        </p:txBody>
      </p:sp>
    </p:spTree>
    <p:extLst>
      <p:ext uri="{BB962C8B-B14F-4D97-AF65-F5344CB8AC3E}">
        <p14:creationId xmlns:p14="http://schemas.microsoft.com/office/powerpoint/2010/main" val="319243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52659" y="1263534"/>
            <a:ext cx="4306462" cy="2114141"/>
            <a:chOff x="252659" y="1384480"/>
            <a:chExt cx="4306462" cy="2114141"/>
          </a:xfrm>
        </p:grpSpPr>
        <p:sp>
          <p:nvSpPr>
            <p:cNvPr id="4" name="Cloud 3"/>
            <p:cNvSpPr/>
            <p:nvPr/>
          </p:nvSpPr>
          <p:spPr>
            <a:xfrm>
              <a:off x="252659" y="1384480"/>
              <a:ext cx="4306462" cy="1906072"/>
            </a:xfrm>
            <a:prstGeom prst="ellipse">
              <a:avLst/>
            </a:prstGeom>
            <a:noFill/>
            <a:ln w="38100">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i="1" dirty="0">
                  <a:solidFill>
                    <a:schemeClr val="tx1"/>
                  </a:solidFill>
                  <a:latin typeface="Utopia W01"/>
                </a:rPr>
                <a:t>“PHM focuses on </a:t>
              </a:r>
              <a:r>
                <a:rPr lang="en-GB" sz="1400" b="1" i="1" dirty="0">
                  <a:solidFill>
                    <a:schemeClr val="tx1"/>
                  </a:solidFill>
                  <a:latin typeface="Utopia W01"/>
                </a:rPr>
                <a:t>key outcomes for identified groups</a:t>
              </a:r>
              <a:r>
                <a:rPr lang="en-GB" sz="1400" i="1" dirty="0">
                  <a:solidFill>
                    <a:schemeClr val="tx1"/>
                  </a:solidFill>
                  <a:latin typeface="Utopia W01"/>
                </a:rPr>
                <a:t>. Often these groups share more specific common characteristics, not just a disease diagnosis”</a:t>
              </a:r>
              <a:endParaRPr lang="en-GB" sz="1400" i="1" dirty="0">
                <a:solidFill>
                  <a:schemeClr val="tx1"/>
                </a:solidFill>
              </a:endParaRPr>
            </a:p>
          </p:txBody>
        </p:sp>
        <p:sp>
          <p:nvSpPr>
            <p:cNvPr id="6" name="TextBox 5"/>
            <p:cNvSpPr txBox="1"/>
            <p:nvPr/>
          </p:nvSpPr>
          <p:spPr>
            <a:xfrm>
              <a:off x="294682" y="3065829"/>
              <a:ext cx="1235944" cy="432792"/>
            </a:xfrm>
            <a:prstGeom prst="ellipse">
              <a:avLst/>
            </a:prstGeom>
            <a:noFill/>
          </p:spPr>
          <p:txBody>
            <a:bodyPr wrap="square" rtlCol="0">
              <a:spAutoFit/>
            </a:bodyPr>
            <a:lstStyle/>
            <a:p>
              <a:r>
                <a:rPr lang="en-GB" sz="1400" dirty="0">
                  <a:solidFill>
                    <a:schemeClr val="tx1">
                      <a:lumMod val="75000"/>
                      <a:lumOff val="25000"/>
                    </a:schemeClr>
                  </a:solidFill>
                </a:rPr>
                <a:t>Deloitte</a:t>
              </a:r>
            </a:p>
          </p:txBody>
        </p:sp>
      </p:grpSp>
      <p:grpSp>
        <p:nvGrpSpPr>
          <p:cNvPr id="8" name="Group 7"/>
          <p:cNvGrpSpPr/>
          <p:nvPr/>
        </p:nvGrpSpPr>
        <p:grpSpPr>
          <a:xfrm>
            <a:off x="154247" y="4185606"/>
            <a:ext cx="4791595" cy="2500734"/>
            <a:chOff x="1507986" y="4374434"/>
            <a:chExt cx="5618721" cy="2693625"/>
          </a:xfrm>
        </p:grpSpPr>
        <p:sp>
          <p:nvSpPr>
            <p:cNvPr id="5" name="Oval 4"/>
            <p:cNvSpPr/>
            <p:nvPr/>
          </p:nvSpPr>
          <p:spPr>
            <a:xfrm>
              <a:off x="1507986" y="4374434"/>
              <a:ext cx="5284573" cy="2621325"/>
            </a:xfrm>
            <a:prstGeom prst="ellipse">
              <a:avLst/>
            </a:prstGeom>
            <a:noFill/>
            <a:ln w="38100">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i="1" dirty="0">
                  <a:solidFill>
                    <a:schemeClr val="tx1"/>
                  </a:solidFill>
                  <a:latin typeface="Utopia W01"/>
                </a:rPr>
                <a:t>“PHM is the concept of gathering data and insights about population health and wellbeing across multiple care and service settings, with a view to identifying the </a:t>
              </a:r>
              <a:r>
                <a:rPr lang="en-GB" sz="1400" b="1" i="1" dirty="0">
                  <a:solidFill>
                    <a:schemeClr val="tx1"/>
                  </a:solidFill>
                  <a:latin typeface="Utopia W01"/>
                </a:rPr>
                <a:t>main health care needs of the community</a:t>
              </a:r>
              <a:r>
                <a:rPr lang="en-GB" sz="1400" i="1" dirty="0">
                  <a:solidFill>
                    <a:schemeClr val="tx1"/>
                  </a:solidFill>
                  <a:latin typeface="Utopia W01"/>
                </a:rPr>
                <a:t> and adapting services accordingly</a:t>
              </a:r>
              <a:r>
                <a:rPr lang="en-GB" sz="1600" i="1" dirty="0">
                  <a:solidFill>
                    <a:schemeClr val="tx1"/>
                  </a:solidFill>
                  <a:latin typeface="Utopia W01"/>
                </a:rPr>
                <a:t>”</a:t>
              </a:r>
            </a:p>
          </p:txBody>
        </p:sp>
        <p:sp>
          <p:nvSpPr>
            <p:cNvPr id="7" name="TextBox 6"/>
            <p:cNvSpPr txBox="1"/>
            <p:nvPr/>
          </p:nvSpPr>
          <p:spPr>
            <a:xfrm>
              <a:off x="5592687" y="6736542"/>
              <a:ext cx="1534020" cy="331517"/>
            </a:xfrm>
            <a:prstGeom prst="rect">
              <a:avLst/>
            </a:prstGeom>
            <a:noFill/>
          </p:spPr>
          <p:txBody>
            <a:bodyPr wrap="square" rtlCol="0">
              <a:spAutoFit/>
            </a:bodyPr>
            <a:lstStyle/>
            <a:p>
              <a:r>
                <a:rPr lang="en-GB" sz="1400" dirty="0">
                  <a:solidFill>
                    <a:schemeClr val="tx1">
                      <a:lumMod val="75000"/>
                      <a:lumOff val="25000"/>
                    </a:schemeClr>
                  </a:solidFill>
                </a:rPr>
                <a:t>Nuffield Trust</a:t>
              </a:r>
            </a:p>
          </p:txBody>
        </p:sp>
      </p:grpSp>
      <p:grpSp>
        <p:nvGrpSpPr>
          <p:cNvPr id="11" name="Group 10"/>
          <p:cNvGrpSpPr/>
          <p:nvPr/>
        </p:nvGrpSpPr>
        <p:grpSpPr>
          <a:xfrm>
            <a:off x="4084683" y="2213270"/>
            <a:ext cx="4855334" cy="3201083"/>
            <a:chOff x="4122783" y="2182790"/>
            <a:chExt cx="4855334" cy="3201083"/>
          </a:xfrm>
        </p:grpSpPr>
        <p:sp>
          <p:nvSpPr>
            <p:cNvPr id="10" name="Oval 9"/>
            <p:cNvSpPr/>
            <p:nvPr/>
          </p:nvSpPr>
          <p:spPr>
            <a:xfrm>
              <a:off x="4122783" y="2182790"/>
              <a:ext cx="4855334" cy="2943001"/>
            </a:xfrm>
            <a:prstGeom prst="ellipse">
              <a:avLst/>
            </a:prstGeom>
            <a:noFill/>
            <a:ln w="38100">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i="1" dirty="0">
                  <a:solidFill>
                    <a:schemeClr val="tx1"/>
                  </a:solidFill>
                  <a:latin typeface="Utopia W01"/>
                </a:rPr>
                <a:t>“During 2019, we will deploy PHM solutions to support ICSs to understand the areas of greatest health need and match NHS services to meet them. Over the coming years these solutions will become increasingly sophisticated in </a:t>
              </a:r>
              <a:r>
                <a:rPr lang="en-GB" sz="1400" b="1" i="1" dirty="0">
                  <a:solidFill>
                    <a:schemeClr val="tx1"/>
                  </a:solidFill>
                  <a:latin typeface="Utopia W01"/>
                </a:rPr>
                <a:t>identifying those groups of people who are at risk of adverse health outcomes”</a:t>
              </a:r>
            </a:p>
          </p:txBody>
        </p:sp>
        <p:sp>
          <p:nvSpPr>
            <p:cNvPr id="12" name="TextBox 11"/>
            <p:cNvSpPr txBox="1"/>
            <p:nvPr/>
          </p:nvSpPr>
          <p:spPr>
            <a:xfrm>
              <a:off x="7225479" y="5076096"/>
              <a:ext cx="1688244" cy="307777"/>
            </a:xfrm>
            <a:prstGeom prst="rect">
              <a:avLst/>
            </a:prstGeom>
            <a:noFill/>
          </p:spPr>
          <p:txBody>
            <a:bodyPr wrap="square" rtlCol="0">
              <a:spAutoFit/>
            </a:bodyPr>
            <a:lstStyle/>
            <a:p>
              <a:r>
                <a:rPr lang="en-GB" sz="1400" dirty="0">
                  <a:solidFill>
                    <a:schemeClr val="tx1">
                      <a:lumMod val="75000"/>
                      <a:lumOff val="25000"/>
                    </a:schemeClr>
                  </a:solidFill>
                </a:rPr>
                <a:t>NHS Long Term Plan</a:t>
              </a:r>
            </a:p>
          </p:txBody>
        </p:sp>
      </p:grpSp>
      <p:sp>
        <p:nvSpPr>
          <p:cNvPr id="13" name="Title 1">
            <a:extLst>
              <a:ext uri="{FF2B5EF4-FFF2-40B4-BE49-F238E27FC236}">
                <a16:creationId xmlns:a16="http://schemas.microsoft.com/office/drawing/2014/main" id="{3668F200-080C-4CAB-880D-87552AE2EA92}"/>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sz="2800" b="1" dirty="0">
                <a:solidFill>
                  <a:srgbClr val="1D4999"/>
                </a:solidFill>
              </a:rPr>
              <a:t>What is Population Health Management?</a:t>
            </a:r>
            <a:endParaRPr lang="en-GB" sz="2800" dirty="0">
              <a:solidFill>
                <a:srgbClr val="1D4999"/>
              </a:solidFill>
            </a:endParaRPr>
          </a:p>
        </p:txBody>
      </p:sp>
    </p:spTree>
    <p:extLst>
      <p:ext uri="{BB962C8B-B14F-4D97-AF65-F5344CB8AC3E}">
        <p14:creationId xmlns:p14="http://schemas.microsoft.com/office/powerpoint/2010/main" val="2377464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89BEEF-17F4-483A-B41E-0C1DED6C6150}"/>
              </a:ext>
            </a:extLst>
          </p:cNvPr>
          <p:cNvPicPr>
            <a:picLocks noChangeAspect="1"/>
          </p:cNvPicPr>
          <p:nvPr/>
        </p:nvPicPr>
        <p:blipFill>
          <a:blip r:embed="rId3"/>
          <a:stretch>
            <a:fillRect/>
          </a:stretch>
        </p:blipFill>
        <p:spPr>
          <a:xfrm>
            <a:off x="1306000" y="1552946"/>
            <a:ext cx="6531999" cy="4160233"/>
          </a:xfrm>
          <a:prstGeom prst="rect">
            <a:avLst/>
          </a:prstGeom>
        </p:spPr>
      </p:pic>
      <p:sp>
        <p:nvSpPr>
          <p:cNvPr id="22" name="Title 1">
            <a:extLst>
              <a:ext uri="{FF2B5EF4-FFF2-40B4-BE49-F238E27FC236}">
                <a16:creationId xmlns:a16="http://schemas.microsoft.com/office/drawing/2014/main" id="{E4F620BA-3F71-42AD-ACB4-66EDFCD4DCF0}"/>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sz="2700" b="1" dirty="0">
                <a:solidFill>
                  <a:srgbClr val="1D4999"/>
                </a:solidFill>
              </a:rPr>
              <a:t>Challenges of embedding PHM in healthcare analytics</a:t>
            </a:r>
            <a:endParaRPr lang="en-GB" sz="2700" dirty="0">
              <a:solidFill>
                <a:srgbClr val="1D4999"/>
              </a:solidFill>
            </a:endParaRPr>
          </a:p>
        </p:txBody>
      </p:sp>
    </p:spTree>
    <p:extLst>
      <p:ext uri="{BB962C8B-B14F-4D97-AF65-F5344CB8AC3E}">
        <p14:creationId xmlns:p14="http://schemas.microsoft.com/office/powerpoint/2010/main" val="2000915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284BB3-20D4-4C53-974B-34DA96C332AD}"/>
              </a:ext>
            </a:extLst>
          </p:cNvPr>
          <p:cNvPicPr>
            <a:picLocks noChangeAspect="1"/>
          </p:cNvPicPr>
          <p:nvPr/>
        </p:nvPicPr>
        <p:blipFill>
          <a:blip r:embed="rId3"/>
          <a:stretch>
            <a:fillRect/>
          </a:stretch>
        </p:blipFill>
        <p:spPr>
          <a:xfrm>
            <a:off x="1413436" y="1722565"/>
            <a:ext cx="6534298" cy="3847871"/>
          </a:xfrm>
          <a:prstGeom prst="rect">
            <a:avLst/>
          </a:prstGeom>
        </p:spPr>
      </p:pic>
      <p:sp>
        <p:nvSpPr>
          <p:cNvPr id="22" name="Title 1">
            <a:extLst>
              <a:ext uri="{FF2B5EF4-FFF2-40B4-BE49-F238E27FC236}">
                <a16:creationId xmlns:a16="http://schemas.microsoft.com/office/drawing/2014/main" id="{7268D7E6-7F50-4BBD-B355-F6C19FB33DA4}"/>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sz="2800" b="1" dirty="0">
                <a:solidFill>
                  <a:srgbClr val="1D4999"/>
                </a:solidFill>
              </a:rPr>
              <a:t>Benefits of using the PHM </a:t>
            </a:r>
            <a:r>
              <a:rPr lang="en-GB" sz="2800" b="1" dirty="0" err="1">
                <a:solidFill>
                  <a:srgbClr val="1D4999"/>
                </a:solidFill>
              </a:rPr>
              <a:t>ExploreR</a:t>
            </a:r>
            <a:endParaRPr lang="en-GB" sz="2800" dirty="0">
              <a:solidFill>
                <a:srgbClr val="1D4999"/>
              </a:solidFill>
            </a:endParaRPr>
          </a:p>
        </p:txBody>
      </p:sp>
    </p:spTree>
    <p:extLst>
      <p:ext uri="{BB962C8B-B14F-4D97-AF65-F5344CB8AC3E}">
        <p14:creationId xmlns:p14="http://schemas.microsoft.com/office/powerpoint/2010/main" val="1354839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10" descr="Risk Icon Vector Images (over 140,0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12" descr="Risk Icon Vector Images (over 140,000)"/>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14" descr="level of risk icon,low risk icon,low speed icon Stock Vector | Adobe Stock"/>
          <p:cNvSpPr>
            <a:spLocks noChangeAspect="1" noChangeArrowheads="1"/>
          </p:cNvSpPr>
          <p:nvPr/>
        </p:nvSpPr>
        <p:spPr bwMode="auto">
          <a:xfrm>
            <a:off x="8057626" y="586887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2" name="Group 1">
            <a:extLst>
              <a:ext uri="{FF2B5EF4-FFF2-40B4-BE49-F238E27FC236}">
                <a16:creationId xmlns:a16="http://schemas.microsoft.com/office/drawing/2014/main" id="{943CAB57-146D-B00F-D63C-0BA3F068BA50}"/>
              </a:ext>
            </a:extLst>
          </p:cNvPr>
          <p:cNvGrpSpPr/>
          <p:nvPr/>
        </p:nvGrpSpPr>
        <p:grpSpPr>
          <a:xfrm>
            <a:off x="1229683" y="1082105"/>
            <a:ext cx="6901804" cy="5091570"/>
            <a:chOff x="1187624" y="1223880"/>
            <a:chExt cx="6901804" cy="5091570"/>
          </a:xfrm>
        </p:grpSpPr>
        <p:grpSp>
          <p:nvGrpSpPr>
            <p:cNvPr id="11" name="Group 10"/>
            <p:cNvGrpSpPr/>
            <p:nvPr/>
          </p:nvGrpSpPr>
          <p:grpSpPr>
            <a:xfrm>
              <a:off x="1392381" y="1384299"/>
              <a:ext cx="2994660" cy="2322516"/>
              <a:chOff x="258086" y="1701563"/>
              <a:chExt cx="2994660" cy="2322516"/>
            </a:xfrm>
          </p:grpSpPr>
          <p:pic>
            <p:nvPicPr>
              <p:cNvPr id="1026" name="Picture 2" descr="Demographic Icons - Download Free Vector Icons | Noun Project"/>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5175" y="1701563"/>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58086" y="3654747"/>
                <a:ext cx="2994660" cy="369332"/>
              </a:xfrm>
              <a:prstGeom prst="rect">
                <a:avLst/>
              </a:prstGeom>
              <a:noFill/>
            </p:spPr>
            <p:txBody>
              <a:bodyPr wrap="square" rtlCol="0">
                <a:spAutoFit/>
              </a:bodyPr>
              <a:lstStyle/>
              <a:p>
                <a:pPr algn="ctr"/>
                <a:r>
                  <a:rPr lang="en-GB" dirty="0"/>
                  <a:t>Population demographics</a:t>
                </a:r>
              </a:p>
            </p:txBody>
          </p:sp>
        </p:grpSp>
        <p:grpSp>
          <p:nvGrpSpPr>
            <p:cNvPr id="14" name="Group 13"/>
            <p:cNvGrpSpPr/>
            <p:nvPr/>
          </p:nvGrpSpPr>
          <p:grpSpPr>
            <a:xfrm>
              <a:off x="1187624" y="4551658"/>
              <a:ext cx="2994660" cy="1763792"/>
              <a:chOff x="2991423" y="4526280"/>
              <a:chExt cx="2994660" cy="1763792"/>
            </a:xfrm>
          </p:grpSpPr>
          <p:pic>
            <p:nvPicPr>
              <p:cNvPr id="1041" name="Picture 17"/>
              <p:cNvPicPr>
                <a:picLocks noChangeAspect="1" noChangeArrowheads="1"/>
              </p:cNvPicPr>
              <p:nvPr/>
            </p:nvPicPr>
            <p:blipFill rotWithShape="1">
              <a:blip r:embed="rId4">
                <a:duotone>
                  <a:srgbClr val="4472C4">
                    <a:shade val="45000"/>
                    <a:satMod val="135000"/>
                  </a:srgbClr>
                  <a:prstClr val="white"/>
                </a:duotone>
                <a:extLst>
                  <a:ext uri="{BEBA8EAE-BF5A-486C-A8C5-ECC9F3942E4B}">
                    <a14:imgProps xmlns:a14="http://schemas.microsoft.com/office/drawing/2010/main">
                      <a14:imgLayer r:embed="rId5">
                        <a14:imgEffect>
                          <a14:backgroundRemoval t="25278" b="78333" l="18148" r="79630">
                            <a14:foregroundMark x1="31481" y1="37500" x2="31481" y2="37500"/>
                            <a14:foregroundMark x1="50185" y1="28056" x2="50185" y2="28056"/>
                            <a14:foregroundMark x1="65370" y1="33056" x2="65370" y2="33056"/>
                            <a14:foregroundMark x1="79630" y1="61111" x2="79630" y2="61111"/>
                            <a14:foregroundMark x1="21852" y1="49722" x2="21852" y2="49722"/>
                            <a14:foregroundMark x1="21111" y1="68333" x2="21111" y2="68333"/>
                            <a14:foregroundMark x1="18148" y1="57500" x2="18148" y2="57500"/>
                          </a14:backgroundRemoval>
                        </a14:imgEffect>
                        <a14:imgEffect>
                          <a14:colorTemperature colorTemp="11200"/>
                        </a14:imgEffect>
                      </a14:imgLayer>
                    </a14:imgProps>
                  </a:ext>
                  <a:ext uri="{28A0092B-C50C-407E-A947-70E740481C1C}">
                    <a14:useLocalDpi xmlns:a14="http://schemas.microsoft.com/office/drawing/2010/main" val="0"/>
                  </a:ext>
                </a:extLst>
              </a:blip>
              <a:srcRect l="11481" t="18889" r="15482" b="14667"/>
              <a:stretch/>
            </p:blipFill>
            <p:spPr bwMode="auto">
              <a:xfrm>
                <a:off x="3252746" y="4526280"/>
                <a:ext cx="2299227" cy="1394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991423" y="5920740"/>
                <a:ext cx="2994660" cy="369332"/>
              </a:xfrm>
              <a:prstGeom prst="rect">
                <a:avLst/>
              </a:prstGeom>
              <a:noFill/>
            </p:spPr>
            <p:txBody>
              <a:bodyPr wrap="square" rtlCol="0">
                <a:spAutoFit/>
              </a:bodyPr>
              <a:lstStyle/>
              <a:p>
                <a:pPr algn="ctr"/>
                <a:r>
                  <a:rPr lang="en-GB" dirty="0"/>
                  <a:t>Risk stratification</a:t>
                </a:r>
              </a:p>
            </p:txBody>
          </p:sp>
        </p:grpSp>
        <p:grpSp>
          <p:nvGrpSpPr>
            <p:cNvPr id="16" name="Group 15"/>
            <p:cNvGrpSpPr/>
            <p:nvPr/>
          </p:nvGrpSpPr>
          <p:grpSpPr>
            <a:xfrm>
              <a:off x="3517428" y="1223880"/>
              <a:ext cx="4572000" cy="2482935"/>
              <a:chOff x="4572000" y="1765381"/>
              <a:chExt cx="4572000" cy="2482935"/>
            </a:xfrm>
          </p:grpSpPr>
          <p:pic>
            <p:nvPicPr>
              <p:cNvPr id="1032" name="Picture 8" descr="Customer segmentation icon illustration. Audience, market segment concept.  Stock Illustration | Adobe Stock"/>
              <p:cNvPicPr>
                <a:picLocks noChangeAspect="1" noChangeArrowheads="1"/>
              </p:cNvPicPr>
              <p:nvPr/>
            </p:nvPicPr>
            <p:blipFill rotWithShape="1">
              <a:blip r:embed="rId6">
                <a:duotone>
                  <a:schemeClr val="accent5">
                    <a:shade val="45000"/>
                    <a:satMod val="135000"/>
                  </a:schemeClr>
                  <a:prstClr val="white"/>
                </a:duotone>
                <a:extLst>
                  <a:ext uri="{28A0092B-C50C-407E-A947-70E740481C1C}">
                    <a14:useLocalDpi xmlns:a14="http://schemas.microsoft.com/office/drawing/2010/main" val="0"/>
                  </a:ext>
                </a:extLst>
              </a:blip>
              <a:srcRect l="6848"/>
              <a:stretch/>
            </p:blipFill>
            <p:spPr bwMode="auto">
              <a:xfrm>
                <a:off x="5986083" y="1765381"/>
                <a:ext cx="1996358" cy="214312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4572000" y="3878984"/>
                <a:ext cx="4572000" cy="369332"/>
              </a:xfrm>
              <a:prstGeom prst="rect">
                <a:avLst/>
              </a:prstGeom>
            </p:spPr>
            <p:txBody>
              <a:bodyPr>
                <a:spAutoFit/>
              </a:bodyPr>
              <a:lstStyle/>
              <a:p>
                <a:pPr algn="ctr"/>
                <a:r>
                  <a:rPr lang="en-GB" dirty="0"/>
                  <a:t>Population segmentation</a:t>
                </a:r>
              </a:p>
            </p:txBody>
          </p:sp>
        </p:grpSp>
        <p:grpSp>
          <p:nvGrpSpPr>
            <p:cNvPr id="9" name="Group 8">
              <a:extLst>
                <a:ext uri="{FF2B5EF4-FFF2-40B4-BE49-F238E27FC236}">
                  <a16:creationId xmlns:a16="http://schemas.microsoft.com/office/drawing/2014/main" id="{238AA326-590A-4AF3-86CB-2684C6D93EC4}"/>
                </a:ext>
              </a:extLst>
            </p:cNvPr>
            <p:cNvGrpSpPr/>
            <p:nvPr/>
          </p:nvGrpSpPr>
          <p:grpSpPr>
            <a:xfrm>
              <a:off x="4182284" y="4063246"/>
              <a:ext cx="2994660" cy="2252204"/>
              <a:chOff x="3587048" y="3878580"/>
              <a:chExt cx="2994660" cy="2252204"/>
            </a:xfrm>
          </p:grpSpPr>
          <p:pic>
            <p:nvPicPr>
              <p:cNvPr id="4" name="Picture 3">
                <a:extLst>
                  <a:ext uri="{FF2B5EF4-FFF2-40B4-BE49-F238E27FC236}">
                    <a16:creationId xmlns:a16="http://schemas.microsoft.com/office/drawing/2014/main" id="{C358C8E0-C74C-410C-BF27-80B2796BC9A2}"/>
                  </a:ext>
                </a:extLst>
              </p:cNvPr>
              <p:cNvPicPr>
                <a:picLocks noChangeAspect="1"/>
              </p:cNvPicPr>
              <p:nvPr/>
            </p:nvPicPr>
            <p:blipFill>
              <a:blip r:embed="rId7">
                <a:duotone>
                  <a:schemeClr val="accent5">
                    <a:shade val="45000"/>
                    <a:satMod val="135000"/>
                  </a:schemeClr>
                  <a:prstClr val="white"/>
                </a:duotone>
              </a:blip>
              <a:stretch>
                <a:fillRect/>
              </a:stretch>
            </p:blipFill>
            <p:spPr>
              <a:xfrm>
                <a:off x="4411980" y="3878580"/>
                <a:ext cx="1905000" cy="1905000"/>
              </a:xfrm>
              <a:prstGeom prst="rect">
                <a:avLst/>
              </a:prstGeom>
            </p:spPr>
          </p:pic>
          <p:sp>
            <p:nvSpPr>
              <p:cNvPr id="17" name="TextBox 16">
                <a:extLst>
                  <a:ext uri="{FF2B5EF4-FFF2-40B4-BE49-F238E27FC236}">
                    <a16:creationId xmlns:a16="http://schemas.microsoft.com/office/drawing/2014/main" id="{DF5DCC62-4721-4F60-BA0E-672025966613}"/>
                  </a:ext>
                </a:extLst>
              </p:cNvPr>
              <p:cNvSpPr txBox="1"/>
              <p:nvPr/>
            </p:nvSpPr>
            <p:spPr>
              <a:xfrm>
                <a:off x="3587048" y="5761452"/>
                <a:ext cx="2994660" cy="369332"/>
              </a:xfrm>
              <a:prstGeom prst="rect">
                <a:avLst/>
              </a:prstGeom>
              <a:noFill/>
            </p:spPr>
            <p:txBody>
              <a:bodyPr wrap="square" rtlCol="0">
                <a:spAutoFit/>
              </a:bodyPr>
              <a:lstStyle/>
              <a:p>
                <a:pPr algn="ctr"/>
                <a:r>
                  <a:rPr lang="en-GB" dirty="0"/>
                  <a:t>Patient pathways</a:t>
                </a:r>
              </a:p>
            </p:txBody>
          </p:sp>
        </p:grpSp>
      </p:grpSp>
      <p:sp>
        <p:nvSpPr>
          <p:cNvPr id="19" name="Title 1">
            <a:extLst>
              <a:ext uri="{FF2B5EF4-FFF2-40B4-BE49-F238E27FC236}">
                <a16:creationId xmlns:a16="http://schemas.microsoft.com/office/drawing/2014/main" id="{B38203E0-F29B-4E8E-9E88-F4F8F10FE481}"/>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sz="2800" b="1" dirty="0">
                <a:solidFill>
                  <a:srgbClr val="1D4999"/>
                </a:solidFill>
              </a:rPr>
              <a:t>PHM ExploreR functionality</a:t>
            </a:r>
            <a:endParaRPr lang="en-GB" sz="2800" dirty="0">
              <a:solidFill>
                <a:srgbClr val="1D4999"/>
              </a:solidFill>
            </a:endParaRPr>
          </a:p>
        </p:txBody>
      </p:sp>
    </p:spTree>
    <p:extLst>
      <p:ext uri="{BB962C8B-B14F-4D97-AF65-F5344CB8AC3E}">
        <p14:creationId xmlns:p14="http://schemas.microsoft.com/office/powerpoint/2010/main" val="325957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7690" y="1515891"/>
            <a:ext cx="8321040" cy="3139321"/>
          </a:xfrm>
          <a:prstGeom prst="rect">
            <a:avLst/>
          </a:prstGeom>
          <a:noFill/>
        </p:spPr>
        <p:txBody>
          <a:bodyPr wrap="square" rtlCol="0">
            <a:spAutoFit/>
          </a:bodyPr>
          <a:lstStyle/>
          <a:p>
            <a:r>
              <a:rPr lang="en-GB" dirty="0"/>
              <a:t>10:00 - 10:15  Introduction to Population Health Management &amp; the PHM ExploreR</a:t>
            </a:r>
          </a:p>
          <a:p>
            <a:endParaRPr lang="en-GB" dirty="0"/>
          </a:p>
          <a:p>
            <a:r>
              <a:rPr lang="en-GB" dirty="0"/>
              <a:t>10:15 - 11:00  Data format, demographics, segmentation</a:t>
            </a:r>
          </a:p>
          <a:p>
            <a:endParaRPr lang="en-GB" dirty="0"/>
          </a:p>
          <a:p>
            <a:r>
              <a:rPr lang="en-GB" dirty="0"/>
              <a:t>11:00 - 11:05   Break</a:t>
            </a:r>
          </a:p>
          <a:p>
            <a:endParaRPr lang="en-GB" dirty="0"/>
          </a:p>
          <a:p>
            <a:r>
              <a:rPr lang="en-GB" dirty="0"/>
              <a:t>11:05 - 11:45   Risk stratification, </a:t>
            </a:r>
            <a:r>
              <a:rPr lang="en-GB" dirty="0" err="1"/>
              <a:t>Theoplots</a:t>
            </a:r>
            <a:endParaRPr lang="en-GB" dirty="0"/>
          </a:p>
          <a:p>
            <a:endParaRPr lang="en-GB" dirty="0"/>
          </a:p>
          <a:p>
            <a:r>
              <a:rPr lang="en-GB" dirty="0"/>
              <a:t>11:45 - 12:00   Questions</a:t>
            </a:r>
          </a:p>
          <a:p>
            <a:endParaRPr lang="en-GB" dirty="0"/>
          </a:p>
        </p:txBody>
      </p:sp>
      <p:sp>
        <p:nvSpPr>
          <p:cNvPr id="6" name="Title 1">
            <a:extLst>
              <a:ext uri="{FF2B5EF4-FFF2-40B4-BE49-F238E27FC236}">
                <a16:creationId xmlns:a16="http://schemas.microsoft.com/office/drawing/2014/main" id="{CF4E3377-B73F-4501-9426-5CA638150593}"/>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sz="2800" b="1" dirty="0">
                <a:solidFill>
                  <a:srgbClr val="1D4999"/>
                </a:solidFill>
              </a:rPr>
              <a:t>Workshop schedule</a:t>
            </a:r>
            <a:endParaRPr lang="en-GB" sz="2800" dirty="0">
              <a:solidFill>
                <a:srgbClr val="1D4999"/>
              </a:solidFill>
            </a:endParaRPr>
          </a:p>
        </p:txBody>
      </p:sp>
    </p:spTree>
    <p:extLst>
      <p:ext uri="{BB962C8B-B14F-4D97-AF65-F5344CB8AC3E}">
        <p14:creationId xmlns:p14="http://schemas.microsoft.com/office/powerpoint/2010/main" val="251297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NSSG PowerPoint Template">
  <a:themeElements>
    <a:clrScheme name="NHS BNSSG 3-18">
      <a:dk1>
        <a:sysClr val="windowText" lastClr="000000"/>
      </a:dk1>
      <a:lt1>
        <a:sysClr val="window" lastClr="FFFFFF"/>
      </a:lt1>
      <a:dk2>
        <a:srgbClr val="425563"/>
      </a:dk2>
      <a:lt2>
        <a:srgbClr val="E8EDEE"/>
      </a:lt2>
      <a:accent1>
        <a:srgbClr val="005EB8"/>
      </a:accent1>
      <a:accent2>
        <a:srgbClr val="AE2573"/>
      </a:accent2>
      <a:accent3>
        <a:srgbClr val="003087"/>
      </a:accent3>
      <a:accent4>
        <a:srgbClr val="7C2855"/>
      </a:accent4>
      <a:accent5>
        <a:srgbClr val="41B6E6"/>
      </a:accent5>
      <a:accent6>
        <a:srgbClr val="00A499"/>
      </a:accent6>
      <a:hlink>
        <a:srgbClr val="000000"/>
      </a:hlink>
      <a:folHlink>
        <a:srgbClr val="005EB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NHS WESTON Theme Colours">
      <a:dk1>
        <a:sysClr val="windowText" lastClr="000000"/>
      </a:dk1>
      <a:lt1>
        <a:sysClr val="window" lastClr="FFFFFF"/>
      </a:lt1>
      <a:dk2>
        <a:srgbClr val="0069B4"/>
      </a:dk2>
      <a:lt2>
        <a:srgbClr val="9D9D9C"/>
      </a:lt2>
      <a:accent1>
        <a:srgbClr val="0069B4"/>
      </a:accent1>
      <a:accent2>
        <a:srgbClr val="36BCEE"/>
      </a:accent2>
      <a:accent3>
        <a:srgbClr val="009F98"/>
      </a:accent3>
      <a:accent4>
        <a:srgbClr val="65B32E"/>
      </a:accent4>
      <a:accent5>
        <a:srgbClr val="BF0378"/>
      </a:accent5>
      <a:accent6>
        <a:srgbClr val="65C6C2"/>
      </a:accent6>
      <a:hlink>
        <a:srgbClr val="000000"/>
      </a:hlink>
      <a:folHlink>
        <a:srgbClr val="6C5E57"/>
      </a:folHlink>
    </a:clrScheme>
    <a:fontScheme name="NHS Theme Fonts">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HS_HealthyWeston_Presentation" id="{36447905-6909-4600-8DD6-B299A3F24ADB}" vid="{0539BC04-7EE3-426F-A7E8-D9CB2D4CDAF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BNSSG PowerPoint Template</Template>
  <TotalTime>18343</TotalTime>
  <Words>775</Words>
  <Application>Microsoft Office PowerPoint</Application>
  <PresentationFormat>On-screen Show (4:3)</PresentationFormat>
  <Paragraphs>110</Paragraphs>
  <Slides>18</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Courier New</vt:lpstr>
      <vt:lpstr>Frutiger LT 45 Light</vt:lpstr>
      <vt:lpstr>Utopia W01</vt:lpstr>
      <vt:lpstr>BNSSG PowerPoint Template</vt:lpstr>
      <vt:lpstr>Office Theme</vt:lpstr>
      <vt:lpstr>The PHM ExploreR An open-source suite to facilitate engagement in Population Health Management</vt:lpstr>
      <vt:lpstr>Funding and support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use has the ExploreR seen?</vt:lpstr>
      <vt:lpstr>PowerPoint Presentation</vt:lpstr>
    </vt:vector>
  </TitlesOfParts>
  <Company>SCW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the title of the presentation slide</dc:title>
  <dc:creator>Murch Rebecca (BNSSG CCG)</dc:creator>
  <cp:lastModifiedBy>VARADY, Andras (NHS BRISTOL, NORTH SOMERSET AND SOUTH GLOUCESTERSHIRE ICB - 15C)</cp:lastModifiedBy>
  <cp:revision>285</cp:revision>
  <cp:lastPrinted>2019-06-26T06:04:58Z</cp:lastPrinted>
  <dcterms:created xsi:type="dcterms:W3CDTF">2018-10-25T07:56:29Z</dcterms:created>
  <dcterms:modified xsi:type="dcterms:W3CDTF">2022-11-15T15:28:19Z</dcterms:modified>
</cp:coreProperties>
</file>