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88871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44358" algn="l" defTabSz="88871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888716" algn="l" defTabSz="88871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33067" algn="l" defTabSz="88871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777422" algn="l" defTabSz="88871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21786" algn="l" defTabSz="88871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666142" algn="l" defTabSz="88871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10508" algn="l" defTabSz="88871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554864" algn="l" defTabSz="88871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43" autoAdjust="0"/>
    <p:restoredTop sz="94694" autoAdjust="0"/>
  </p:normalViewPr>
  <p:slideViewPr>
    <p:cSldViewPr snapToGrid="0" snapToObjects="1">
      <p:cViewPr varScale="1">
        <p:scale>
          <a:sx n="214" d="100"/>
          <a:sy n="214" d="100"/>
        </p:scale>
        <p:origin x="188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0" y="1466408"/>
            <a:ext cx="7772400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0" y="2257425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97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062F041-53D9-DAE9-E5F4-629BE778FF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576" y="0"/>
            <a:ext cx="211942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020726"/>
            <a:ext cx="3008313" cy="1741181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20726"/>
            <a:ext cx="5111750" cy="357389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761908"/>
            <a:ext cx="3008313" cy="1832715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F10C08C-308F-8D0D-EF9D-64331FA424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576" y="0"/>
            <a:ext cx="211942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40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1E3EF56-8EDB-7776-2E62-8EA0C5610C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576" y="0"/>
            <a:ext cx="211942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561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54DB20C-3325-590C-9BF0-40C957D6DA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576" y="0"/>
            <a:ext cx="211942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173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405694"/>
            <a:ext cx="7794000" cy="427132"/>
          </a:xfrm>
        </p:spPr>
        <p:txBody>
          <a:bodyPr/>
          <a:lstStyle>
            <a:lvl1pPr>
              <a:defRPr sz="27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154307"/>
            <a:ext cx="7794000" cy="2821807"/>
          </a:xfrm>
        </p:spPr>
        <p:txBody>
          <a:bodyPr/>
          <a:lstStyle>
            <a:lvl1pPr>
              <a:spcAft>
                <a:spcPts val="600"/>
              </a:spcAft>
              <a:defRPr/>
            </a:lvl1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0" y="0"/>
            <a:ext cx="2857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85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721" y="0"/>
            <a:ext cx="2267411" cy="51435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9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0000" y="366932"/>
            <a:ext cx="7794000" cy="427132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0841" y="1102139"/>
            <a:ext cx="7794000" cy="282180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000" y="4618114"/>
            <a:ext cx="1800000" cy="125034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lnSpc>
                <a:spcPct val="106000"/>
              </a:lnSpc>
              <a:defRPr sz="825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4000" y="4834784"/>
            <a:ext cx="5508000" cy="12503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lnSpc>
                <a:spcPct val="106000"/>
              </a:lnSpc>
              <a:defRPr sz="825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0000" y="4834784"/>
            <a:ext cx="324000" cy="125034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lnSpc>
                <a:spcPct val="106000"/>
              </a:lnSpc>
              <a:defRPr sz="825">
                <a:solidFill>
                  <a:schemeClr val="tx1"/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4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68" r:id="rId3"/>
    <p:sldLayoutId id="2147483669" r:id="rId4"/>
    <p:sldLayoutId id="2147483671" r:id="rId5"/>
    <p:sldLayoutId id="2147483663" r:id="rId6"/>
    <p:sldLayoutId id="2147483666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66537" rtl="0" eaLnBrk="1" latinLnBrk="0" hangingPunct="1">
        <a:spcBef>
          <a:spcPct val="0"/>
        </a:spcBef>
        <a:buNone/>
        <a:defRPr sz="2700" b="1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0" indent="0" algn="l" defTabSz="666537" rtl="0" eaLnBrk="1" latinLnBrk="0" hangingPunct="1">
        <a:spcBef>
          <a:spcPts val="0"/>
        </a:spcBef>
        <a:buFont typeface="Arial" panose="020B0604020202020204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666537" rtl="0" eaLnBrk="1" latinLnBrk="0" hangingPunct="1">
        <a:spcBef>
          <a:spcPts val="1800"/>
        </a:spcBef>
        <a:buFont typeface="Arial" panose="020B0604020202020204" pitchFamily="34" charset="0"/>
        <a:buNone/>
        <a:defRPr sz="1725" b="1" kern="1200">
          <a:solidFill>
            <a:schemeClr val="accent3"/>
          </a:solidFill>
          <a:latin typeface="+mn-lt"/>
          <a:ea typeface="+mn-ea"/>
          <a:cs typeface="+mn-cs"/>
        </a:defRPr>
      </a:lvl2pPr>
      <a:lvl3pPr marL="236172" indent="-236172" algn="l" defTabSz="666537" rtl="0" eaLnBrk="1" latinLnBrk="0" hangingPunct="1">
        <a:spcBef>
          <a:spcPts val="825"/>
        </a:spcBef>
        <a:buClr>
          <a:schemeClr val="accent2"/>
        </a:buClr>
        <a:buFont typeface="Arial" panose="020B0604020202020204" pitchFamily="34" charset="0"/>
        <a:buChar char="■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419861" indent="-183685" algn="l" defTabSz="666537" rtl="0" eaLnBrk="1" latinLnBrk="0" hangingPunct="1">
        <a:spcBef>
          <a:spcPts val="450"/>
        </a:spcBef>
        <a:buFont typeface="Arial" panose="020B0604020202020204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603568" indent="-183685" algn="l" defTabSz="666537" rtl="0" eaLnBrk="1" latinLnBrk="0" hangingPunct="1">
        <a:spcBef>
          <a:spcPts val="3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32978" indent="-166640" algn="l" defTabSz="666537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166236" indent="-166640" algn="l" defTabSz="666537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499509" indent="-166640" algn="l" defTabSz="666537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832777" indent="-166640" algn="l" defTabSz="666537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6653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33269" algn="l" defTabSz="66653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66537" algn="l" defTabSz="66653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99800" algn="l" defTabSz="66653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33067" algn="l" defTabSz="66653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666340" algn="l" defTabSz="66653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999607" algn="l" defTabSz="66653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32881" algn="l" defTabSz="66653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666148" algn="l" defTabSz="66653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Hello</a:t>
            </a:r>
            <a:r>
              <a:rPr lang="en-US"/>
              <a:t>, world.</a:t>
            </a:r>
          </a:p>
        </p:txBody>
      </p:sp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content on </a:t>
            </a:r>
            <a:r>
              <a:rPr lang="en-US"/>
              <a:t>the left.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content on the right.</a:t>
            </a:r>
          </a:p>
        </p:txBody>
      </p:sp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theme1.xml><?xml version="1.0" encoding="utf-8"?>
<a:theme xmlns:a="http://schemas.openxmlformats.org/drawingml/2006/main" name="bnssg">
  <a:themeElements>
    <a:clrScheme name="NHS BNSSG 3-18">
      <a:dk1>
        <a:sysClr val="windowText" lastClr="000000"/>
      </a:dk1>
      <a:lt1>
        <a:sysClr val="window" lastClr="FFFFFF"/>
      </a:lt1>
      <a:dk2>
        <a:srgbClr val="425563"/>
      </a:dk2>
      <a:lt2>
        <a:srgbClr val="E8EDEE"/>
      </a:lt2>
      <a:accent1>
        <a:srgbClr val="005EB8"/>
      </a:accent1>
      <a:accent2>
        <a:srgbClr val="AE2573"/>
      </a:accent2>
      <a:accent3>
        <a:srgbClr val="003087"/>
      </a:accent3>
      <a:accent4>
        <a:srgbClr val="7C2855"/>
      </a:accent4>
      <a:accent5>
        <a:srgbClr val="41B6E6"/>
      </a:accent5>
      <a:accent6>
        <a:srgbClr val="00A499"/>
      </a:accent6>
      <a:hlink>
        <a:srgbClr val="000000"/>
      </a:hlink>
      <a:folHlink>
        <a:srgbClr val="005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nssg" id="{1BCA2AB1-F31F-403A-BC30-91F6DDB5D8C4}" vid="{FDD1EC2D-7D4B-4429-87B7-AEA97B6C800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bnssg</Template>
  <TotalTime>19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bnssg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FOX, Sebastian (NHS BRISTOL, NORTH SOMERSET AND SOUTH GLOUCESTERSHIRE ICB - 15C)</cp:lastModifiedBy>
  <cp:revision>17</cp:revision>
  <dcterms:created xsi:type="dcterms:W3CDTF">2017-06-05T14:10:58Z</dcterms:created>
  <dcterms:modified xsi:type="dcterms:W3CDTF">2024-01-25T11:33:23Z</dcterms:modified>
</cp:coreProperties>
</file>