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35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71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3067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742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1786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6142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10508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4864" algn="l" defTabSz="8887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5" d="100"/>
          <a:sy n="135" d="100"/>
        </p:scale>
        <p:origin x="120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66408"/>
            <a:ext cx="77724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25742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62F041-53D9-DAE9-E5F4-629BE778F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20726"/>
            <a:ext cx="3008313" cy="17411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20726"/>
            <a:ext cx="5111750" cy="35738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61908"/>
            <a:ext cx="3008313" cy="18327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0C08C-308F-8D0D-EF9D-64331FA424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E3EF56-8EDB-7776-2E62-8EA0C5610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4DB20C-3325-590C-9BF0-40C957D6D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0"/>
            <a:ext cx="21194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05694"/>
            <a:ext cx="7794000" cy="427132"/>
          </a:xfrm>
        </p:spPr>
        <p:txBody>
          <a:bodyPr/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54307"/>
            <a:ext cx="7794000" cy="28218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0"/>
            <a:ext cx="285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21" y="0"/>
            <a:ext cx="2267411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366932"/>
            <a:ext cx="7794000" cy="4271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41" y="1102139"/>
            <a:ext cx="7794000" cy="282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4618114"/>
            <a:ext cx="1800000" cy="12503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825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000" y="4834784"/>
            <a:ext cx="5508000" cy="12503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82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4834784"/>
            <a:ext cx="324000" cy="12503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825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68" r:id="rId3"/>
    <p:sldLayoutId id="2147483669" r:id="rId4"/>
    <p:sldLayoutId id="2147483671" r:id="rId5"/>
    <p:sldLayoutId id="2147483663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66537" rtl="0" eaLnBrk="1" latinLnBrk="0" hangingPunct="1">
        <a:spcBef>
          <a:spcPct val="0"/>
        </a:spcBef>
        <a:buNone/>
        <a:defRPr sz="27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666537" rtl="0" eaLnBrk="1" latinLnBrk="0" hangingPunct="1">
        <a:spcBef>
          <a:spcPts val="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66537" rtl="0" eaLnBrk="1" latinLnBrk="0" hangingPunct="1">
        <a:spcBef>
          <a:spcPts val="1800"/>
        </a:spcBef>
        <a:buFont typeface="Arial" panose="020B0604020202020204" pitchFamily="34" charset="0"/>
        <a:buNone/>
        <a:defRPr sz="1725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236172" indent="-236172" algn="l" defTabSz="666537" rtl="0" eaLnBrk="1" latinLnBrk="0" hangingPunct="1">
        <a:spcBef>
          <a:spcPts val="825"/>
        </a:spcBef>
        <a:buClr>
          <a:schemeClr val="accent2"/>
        </a:buClr>
        <a:buFont typeface="Arial" panose="020B0604020202020204" pitchFamily="34" charset="0"/>
        <a:buChar char="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419861" indent="-183685" algn="l" defTabSz="666537" rtl="0" eaLnBrk="1" latinLnBrk="0" hangingPunct="1">
        <a:spcBef>
          <a:spcPts val="45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603568" indent="-183685" algn="l" defTabSz="666537" rtl="0" eaLnBrk="1" latinLnBrk="0" hangingPunct="1">
        <a:spcBef>
          <a:spcPts val="3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32978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66236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9509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32777" indent="-166640" algn="l" defTabSz="6665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33269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66537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99800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33067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666340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999607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32881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66148" algn="l" defTabSz="66653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bnssg">
  <a:themeElements>
    <a:clrScheme name="NHS BNSSG 3-18">
      <a:dk1>
        <a:sysClr val="windowText" lastClr="000000"/>
      </a:dk1>
      <a:lt1>
        <a:sysClr val="window" lastClr="FFFFFF"/>
      </a:lt1>
      <a:dk2>
        <a:srgbClr val="425563"/>
      </a:dk2>
      <a:lt2>
        <a:srgbClr val="E8EDEE"/>
      </a:lt2>
      <a:accent1>
        <a:srgbClr val="005EB8"/>
      </a:accent1>
      <a:accent2>
        <a:srgbClr val="AE2573"/>
      </a:accent2>
      <a:accent3>
        <a:srgbClr val="003087"/>
      </a:accent3>
      <a:accent4>
        <a:srgbClr val="7C2855"/>
      </a:accent4>
      <a:accent5>
        <a:srgbClr val="41B6E6"/>
      </a:accent5>
      <a:accent6>
        <a:srgbClr val="00A499"/>
      </a:accent6>
      <a:hlink>
        <a:srgbClr val="000000"/>
      </a:hlink>
      <a:folHlink>
        <a:srgbClr val="005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nssg" id="{1BCA2AB1-F31F-403A-BC30-91F6DDB5D8C4}" vid="{FDD1EC2D-7D4B-4429-87B7-AEA97B6C80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bnssg</Template>
  <TotalTime>19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bnssg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FOX, Sebastian (NHS BRISTOL, NORTH SOMERSET AND SOUTH GLOUCESTERSHIRE ICB - 15C)</cp:lastModifiedBy>
  <cp:revision>16</cp:revision>
  <dcterms:created xsi:type="dcterms:W3CDTF">2017-06-05T14:10:58Z</dcterms:created>
  <dcterms:modified xsi:type="dcterms:W3CDTF">2024-01-18T15:22:13Z</dcterms:modified>
</cp:coreProperties>
</file>