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97" r:id="rId3"/>
    <p:sldId id="278" r:id="rId4"/>
    <p:sldId id="285" r:id="rId5"/>
    <p:sldId id="323" r:id="rId6"/>
    <p:sldId id="322" r:id="rId7"/>
    <p:sldId id="319" r:id="rId8"/>
    <p:sldId id="320" r:id="rId9"/>
    <p:sldId id="321" r:id="rId10"/>
    <p:sldId id="300" r:id="rId11"/>
    <p:sldId id="298" r:id="rId12"/>
    <p:sldId id="311" r:id="rId13"/>
    <p:sldId id="302" r:id="rId14"/>
    <p:sldId id="324" r:id="rId15"/>
    <p:sldId id="301" r:id="rId16"/>
    <p:sldId id="307" r:id="rId17"/>
    <p:sldId id="312" r:id="rId18"/>
    <p:sldId id="313" r:id="rId19"/>
    <p:sldId id="308" r:id="rId20"/>
    <p:sldId id="316" r:id="rId21"/>
    <p:sldId id="317" r:id="rId22"/>
    <p:sldId id="325" r:id="rId23"/>
    <p:sldId id="331" r:id="rId24"/>
    <p:sldId id="333" r:id="rId25"/>
    <p:sldId id="303" r:id="rId26"/>
    <p:sldId id="305" r:id="rId27"/>
    <p:sldId id="304" r:id="rId28"/>
    <p:sldId id="326" r:id="rId29"/>
    <p:sldId id="327" r:id="rId30"/>
    <p:sldId id="306" r:id="rId31"/>
    <p:sldId id="330" r:id="rId32"/>
    <p:sldId id="329" r:id="rId33"/>
    <p:sldId id="29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EB8"/>
    <a:srgbClr val="005E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eerSohail.Syed\Downloads\bmi%20vs%20fa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eerSohail.Syed\Downloads\bmi%20vs%20fa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eerSohail.Syed\Downloads\bmi%20vs%20fa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Body Fat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22.5</c:v>
                </c:pt>
                <c:pt idx="1">
                  <c:v>27.8</c:v>
                </c:pt>
                <c:pt idx="2">
                  <c:v>25.3</c:v>
                </c:pt>
                <c:pt idx="3">
                  <c:v>28.4</c:v>
                </c:pt>
                <c:pt idx="4">
                  <c:v>26.5</c:v>
                </c:pt>
                <c:pt idx="5">
                  <c:v>24.1</c:v>
                </c:pt>
                <c:pt idx="6">
                  <c:v>30.2</c:v>
                </c:pt>
                <c:pt idx="7">
                  <c:v>23.6</c:v>
                </c:pt>
                <c:pt idx="8">
                  <c:v>22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18</c:v>
                </c:pt>
                <c:pt idx="1">
                  <c:v>34</c:v>
                </c:pt>
                <c:pt idx="2">
                  <c:v>26</c:v>
                </c:pt>
                <c:pt idx="3">
                  <c:v>25</c:v>
                </c:pt>
                <c:pt idx="4">
                  <c:v>24</c:v>
                </c:pt>
                <c:pt idx="5">
                  <c:v>22</c:v>
                </c:pt>
                <c:pt idx="6">
                  <c:v>33</c:v>
                </c:pt>
                <c:pt idx="7">
                  <c:v>20</c:v>
                </c:pt>
                <c:pt idx="8">
                  <c:v>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316-460F-AE67-715F642B68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5721583"/>
        <c:axId val="1587053327"/>
      </c:scatterChart>
      <c:valAx>
        <c:axId val="15957215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BMI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7053327"/>
        <c:crosses val="autoZero"/>
        <c:crossBetween val="midCat"/>
      </c:valAx>
      <c:valAx>
        <c:axId val="158705332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Body Fat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572158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Body Fat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Sheet1!$A$2:$A$10</c:f>
              <c:numCache>
                <c:formatCode>General</c:formatCode>
                <c:ptCount val="9"/>
                <c:pt idx="0">
                  <c:v>22.5</c:v>
                </c:pt>
                <c:pt idx="1">
                  <c:v>27.8</c:v>
                </c:pt>
                <c:pt idx="2">
                  <c:v>25.3</c:v>
                </c:pt>
                <c:pt idx="3">
                  <c:v>28.4</c:v>
                </c:pt>
                <c:pt idx="4">
                  <c:v>26.5</c:v>
                </c:pt>
                <c:pt idx="5">
                  <c:v>24.1</c:v>
                </c:pt>
                <c:pt idx="6">
                  <c:v>30.2</c:v>
                </c:pt>
                <c:pt idx="7">
                  <c:v>23.6</c:v>
                </c:pt>
                <c:pt idx="8">
                  <c:v>22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18</c:v>
                </c:pt>
                <c:pt idx="1">
                  <c:v>34</c:v>
                </c:pt>
                <c:pt idx="2">
                  <c:v>26</c:v>
                </c:pt>
                <c:pt idx="3">
                  <c:v>25</c:v>
                </c:pt>
                <c:pt idx="4">
                  <c:v>24</c:v>
                </c:pt>
                <c:pt idx="5">
                  <c:v>22</c:v>
                </c:pt>
                <c:pt idx="6">
                  <c:v>33</c:v>
                </c:pt>
                <c:pt idx="7">
                  <c:v>20</c:v>
                </c:pt>
                <c:pt idx="8">
                  <c:v>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799-40A4-8825-6D83FDEB4C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5721583"/>
        <c:axId val="1587053327"/>
      </c:scatterChart>
      <c:valAx>
        <c:axId val="15957215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BMI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7053327"/>
        <c:crosses val="autoZero"/>
        <c:crossBetween val="midCat"/>
      </c:valAx>
      <c:valAx>
        <c:axId val="158705332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Body Fat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572158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Physical Activity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Sheet2!$A$2:$A$6</c:f>
              <c:numCache>
                <c:formatCode>General</c:formatCode>
                <c:ptCount val="5"/>
                <c:pt idx="0">
                  <c:v>35</c:v>
                </c:pt>
                <c:pt idx="1">
                  <c:v>45</c:v>
                </c:pt>
                <c:pt idx="2">
                  <c:v>50</c:v>
                </c:pt>
                <c:pt idx="3">
                  <c:v>28</c:v>
                </c:pt>
                <c:pt idx="4">
                  <c:v>65</c:v>
                </c:pt>
              </c:numCache>
            </c:numRef>
          </c:xVal>
          <c:yVal>
            <c:numRef>
              <c:f>Sheet2!$B$2:$B$6</c:f>
              <c:numCache>
                <c:formatCode>General</c:formatCode>
                <c:ptCount val="5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134-4AB3-B101-BEF0520072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08226607"/>
        <c:axId val="1703391663"/>
      </c:scatterChart>
      <c:valAx>
        <c:axId val="17082266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3391663"/>
        <c:crosses val="autoZero"/>
        <c:crossBetween val="midCat"/>
      </c:valAx>
      <c:valAx>
        <c:axId val="1703391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Physical</a:t>
                </a:r>
                <a:r>
                  <a:rPr lang="en-GB" baseline="0"/>
                  <a:t> Activity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822660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17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3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17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3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CA9A91-6523-4B94-ADF4-05413DDE91C2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3E1845-D4C3-4FE7-801F-019201352E1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800" dirty="0"/>
            <a:t>Healthcare Professionals</a:t>
          </a:r>
          <a:endParaRPr lang="en-US" sz="2800" dirty="0"/>
        </a:p>
      </dgm:t>
    </dgm:pt>
    <dgm:pt modelId="{E09D3841-B6FE-4F33-9A9F-332F3080EAF2}" type="parTrans" cxnId="{688455EA-63BA-4812-BB62-02F1AADB1852}">
      <dgm:prSet/>
      <dgm:spPr/>
      <dgm:t>
        <a:bodyPr/>
        <a:lstStyle/>
        <a:p>
          <a:endParaRPr lang="en-US"/>
        </a:p>
      </dgm:t>
    </dgm:pt>
    <dgm:pt modelId="{C7CC6C6A-92F7-4682-9393-D8F18B398DCE}" type="sibTrans" cxnId="{688455EA-63BA-4812-BB62-02F1AADB1852}">
      <dgm:prSet/>
      <dgm:spPr/>
      <dgm:t>
        <a:bodyPr/>
        <a:lstStyle/>
        <a:p>
          <a:endParaRPr lang="en-US"/>
        </a:p>
      </dgm:t>
    </dgm:pt>
    <dgm:pt modelId="{15591730-FEC8-43FD-8A68-1F3E3ED48AC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800" dirty="0"/>
            <a:t>Anyone passionate about the intersection of technology and healthcare</a:t>
          </a:r>
          <a:endParaRPr lang="en-US" sz="2800" dirty="0"/>
        </a:p>
      </dgm:t>
    </dgm:pt>
    <dgm:pt modelId="{744F610A-F4FC-48B9-B7B0-F8D5A000C964}" type="parTrans" cxnId="{EFC55A15-01DA-4FDD-B61C-1503E5591406}">
      <dgm:prSet/>
      <dgm:spPr/>
      <dgm:t>
        <a:bodyPr/>
        <a:lstStyle/>
        <a:p>
          <a:endParaRPr lang="en-US"/>
        </a:p>
      </dgm:t>
    </dgm:pt>
    <dgm:pt modelId="{491FF913-B955-4FB8-8431-7DE3F6049109}" type="sibTrans" cxnId="{EFC55A15-01DA-4FDD-B61C-1503E5591406}">
      <dgm:prSet/>
      <dgm:spPr/>
      <dgm:t>
        <a:bodyPr/>
        <a:lstStyle/>
        <a:p>
          <a:endParaRPr lang="en-US"/>
        </a:p>
      </dgm:t>
    </dgm:pt>
    <dgm:pt modelId="{76BF79D0-DB1B-4F64-B5B4-741B4989412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800" dirty="0"/>
            <a:t>IT Professionals</a:t>
          </a:r>
          <a:endParaRPr lang="en-US" sz="2800" dirty="0"/>
        </a:p>
      </dgm:t>
    </dgm:pt>
    <dgm:pt modelId="{F54CAAA0-F1EB-45CD-A476-E1302219919C}" type="sibTrans" cxnId="{FB952CEF-F58F-44F6-AEB2-8BC5B0123AFE}">
      <dgm:prSet/>
      <dgm:spPr/>
      <dgm:t>
        <a:bodyPr/>
        <a:lstStyle/>
        <a:p>
          <a:endParaRPr lang="en-US"/>
        </a:p>
      </dgm:t>
    </dgm:pt>
    <dgm:pt modelId="{21E3C4C5-C695-4B18-96DE-8D5E6EE946FF}" type="parTrans" cxnId="{FB952CEF-F58F-44F6-AEB2-8BC5B0123AFE}">
      <dgm:prSet/>
      <dgm:spPr/>
      <dgm:t>
        <a:bodyPr/>
        <a:lstStyle/>
        <a:p>
          <a:endParaRPr lang="en-US"/>
        </a:p>
      </dgm:t>
    </dgm:pt>
    <dgm:pt modelId="{6AE3278C-27AD-47BE-BAA1-01016C049965}" type="pres">
      <dgm:prSet presAssocID="{ABCA9A91-6523-4B94-ADF4-05413DDE91C2}" presName="root" presStyleCnt="0">
        <dgm:presLayoutVars>
          <dgm:dir/>
          <dgm:resizeHandles val="exact"/>
        </dgm:presLayoutVars>
      </dgm:prSet>
      <dgm:spPr/>
    </dgm:pt>
    <dgm:pt modelId="{53090C77-FF2B-4C67-B5C7-66B9D98CD8D4}" type="pres">
      <dgm:prSet presAssocID="{76BF79D0-DB1B-4F64-B5B4-741B49894122}" presName="compNode" presStyleCnt="0"/>
      <dgm:spPr/>
    </dgm:pt>
    <dgm:pt modelId="{7215E166-1A2A-4F42-A346-A4DEA38699E6}" type="pres">
      <dgm:prSet presAssocID="{76BF79D0-DB1B-4F64-B5B4-741B4989412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89BB182-BFA1-47CB-9911-451426BC2733}" type="pres">
      <dgm:prSet presAssocID="{76BF79D0-DB1B-4F64-B5B4-741B49894122}" presName="spaceRect" presStyleCnt="0"/>
      <dgm:spPr/>
    </dgm:pt>
    <dgm:pt modelId="{DF24F8D7-64E3-4A80-B022-BA5BDB004056}" type="pres">
      <dgm:prSet presAssocID="{76BF79D0-DB1B-4F64-B5B4-741B49894122}" presName="textRect" presStyleLbl="revTx" presStyleIdx="0" presStyleCnt="3">
        <dgm:presLayoutVars>
          <dgm:chMax val="1"/>
          <dgm:chPref val="1"/>
        </dgm:presLayoutVars>
      </dgm:prSet>
      <dgm:spPr/>
    </dgm:pt>
    <dgm:pt modelId="{29C2356D-7D51-4A0A-BC18-842E7B2466E8}" type="pres">
      <dgm:prSet presAssocID="{F54CAAA0-F1EB-45CD-A476-E1302219919C}" presName="sibTrans" presStyleCnt="0"/>
      <dgm:spPr/>
    </dgm:pt>
    <dgm:pt modelId="{83A9E1A7-87F3-4309-A723-82A2C4C16899}" type="pres">
      <dgm:prSet presAssocID="{5D3E1845-D4C3-4FE7-801F-019201352E16}" presName="compNode" presStyleCnt="0"/>
      <dgm:spPr/>
    </dgm:pt>
    <dgm:pt modelId="{68C9D873-F9F2-4CC1-9B8B-A5798FB03719}" type="pres">
      <dgm:prSet presAssocID="{5D3E1845-D4C3-4FE7-801F-019201352E1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6709DC43-E814-475A-B40E-EE10BC2C5A30}" type="pres">
      <dgm:prSet presAssocID="{5D3E1845-D4C3-4FE7-801F-019201352E16}" presName="spaceRect" presStyleCnt="0"/>
      <dgm:spPr/>
    </dgm:pt>
    <dgm:pt modelId="{629E61CE-B278-4AAE-87CB-278F8CFFB36F}" type="pres">
      <dgm:prSet presAssocID="{5D3E1845-D4C3-4FE7-801F-019201352E16}" presName="textRect" presStyleLbl="revTx" presStyleIdx="1" presStyleCnt="3">
        <dgm:presLayoutVars>
          <dgm:chMax val="1"/>
          <dgm:chPref val="1"/>
        </dgm:presLayoutVars>
      </dgm:prSet>
      <dgm:spPr/>
    </dgm:pt>
    <dgm:pt modelId="{6F908650-4510-482E-8FBF-93D7EB9B371B}" type="pres">
      <dgm:prSet presAssocID="{C7CC6C6A-92F7-4682-9393-D8F18B398DCE}" presName="sibTrans" presStyleCnt="0"/>
      <dgm:spPr/>
    </dgm:pt>
    <dgm:pt modelId="{6C7A2BAC-82C3-4233-8C64-C159E8343EFD}" type="pres">
      <dgm:prSet presAssocID="{15591730-FEC8-43FD-8A68-1F3E3ED48ACC}" presName="compNode" presStyleCnt="0"/>
      <dgm:spPr/>
    </dgm:pt>
    <dgm:pt modelId="{D0750623-E1EC-4E40-9357-935553124436}" type="pres">
      <dgm:prSet presAssocID="{15591730-FEC8-43FD-8A68-1F3E3ED48AC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C1BABD68-EC3E-4CB1-8369-CC93C5197DFB}" type="pres">
      <dgm:prSet presAssocID="{15591730-FEC8-43FD-8A68-1F3E3ED48ACC}" presName="spaceRect" presStyleCnt="0"/>
      <dgm:spPr/>
    </dgm:pt>
    <dgm:pt modelId="{0EB68620-3AC8-465E-BB6C-3410F95A82CE}" type="pres">
      <dgm:prSet presAssocID="{15591730-FEC8-43FD-8A68-1F3E3ED48ACC}" presName="textRect" presStyleLbl="revTx" presStyleIdx="2" presStyleCnt="3" custLinFactNeighborX="2361" custLinFactNeighborY="-4319">
        <dgm:presLayoutVars>
          <dgm:chMax val="1"/>
          <dgm:chPref val="1"/>
        </dgm:presLayoutVars>
      </dgm:prSet>
      <dgm:spPr/>
    </dgm:pt>
  </dgm:ptLst>
  <dgm:cxnLst>
    <dgm:cxn modelId="{EFC55A15-01DA-4FDD-B61C-1503E5591406}" srcId="{ABCA9A91-6523-4B94-ADF4-05413DDE91C2}" destId="{15591730-FEC8-43FD-8A68-1F3E3ED48ACC}" srcOrd="2" destOrd="0" parTransId="{744F610A-F4FC-48B9-B7B0-F8D5A000C964}" sibTransId="{491FF913-B955-4FB8-8431-7DE3F6049109}"/>
    <dgm:cxn modelId="{2CDEE67E-A5C0-418B-B800-0156305D3853}" type="presOf" srcId="{76BF79D0-DB1B-4F64-B5B4-741B49894122}" destId="{DF24F8D7-64E3-4A80-B022-BA5BDB004056}" srcOrd="0" destOrd="0" presId="urn:microsoft.com/office/officeart/2018/2/layout/IconLabelList"/>
    <dgm:cxn modelId="{27920C94-F41A-481A-B102-1F938B41C223}" type="presOf" srcId="{5D3E1845-D4C3-4FE7-801F-019201352E16}" destId="{629E61CE-B278-4AAE-87CB-278F8CFFB36F}" srcOrd="0" destOrd="0" presId="urn:microsoft.com/office/officeart/2018/2/layout/IconLabelList"/>
    <dgm:cxn modelId="{A16D51D6-3F15-41DE-8BB6-9594FB1A5835}" type="presOf" srcId="{ABCA9A91-6523-4B94-ADF4-05413DDE91C2}" destId="{6AE3278C-27AD-47BE-BAA1-01016C049965}" srcOrd="0" destOrd="0" presId="urn:microsoft.com/office/officeart/2018/2/layout/IconLabelList"/>
    <dgm:cxn modelId="{688455EA-63BA-4812-BB62-02F1AADB1852}" srcId="{ABCA9A91-6523-4B94-ADF4-05413DDE91C2}" destId="{5D3E1845-D4C3-4FE7-801F-019201352E16}" srcOrd="1" destOrd="0" parTransId="{E09D3841-B6FE-4F33-9A9F-332F3080EAF2}" sibTransId="{C7CC6C6A-92F7-4682-9393-D8F18B398DCE}"/>
    <dgm:cxn modelId="{FB952CEF-F58F-44F6-AEB2-8BC5B0123AFE}" srcId="{ABCA9A91-6523-4B94-ADF4-05413DDE91C2}" destId="{76BF79D0-DB1B-4F64-B5B4-741B49894122}" srcOrd="0" destOrd="0" parTransId="{21E3C4C5-C695-4B18-96DE-8D5E6EE946FF}" sibTransId="{F54CAAA0-F1EB-45CD-A476-E1302219919C}"/>
    <dgm:cxn modelId="{CE4B23FC-83A1-4BEC-8AD4-D21FA61A49F4}" type="presOf" srcId="{15591730-FEC8-43FD-8A68-1F3E3ED48ACC}" destId="{0EB68620-3AC8-465E-BB6C-3410F95A82CE}" srcOrd="0" destOrd="0" presId="urn:microsoft.com/office/officeart/2018/2/layout/IconLabelList"/>
    <dgm:cxn modelId="{105DEE51-9C49-4C24-8CB0-F816C024B6BF}" type="presParOf" srcId="{6AE3278C-27AD-47BE-BAA1-01016C049965}" destId="{53090C77-FF2B-4C67-B5C7-66B9D98CD8D4}" srcOrd="0" destOrd="0" presId="urn:microsoft.com/office/officeart/2018/2/layout/IconLabelList"/>
    <dgm:cxn modelId="{AD7D71D9-796F-4E14-8CE3-F984ECDC1022}" type="presParOf" srcId="{53090C77-FF2B-4C67-B5C7-66B9D98CD8D4}" destId="{7215E166-1A2A-4F42-A346-A4DEA38699E6}" srcOrd="0" destOrd="0" presId="urn:microsoft.com/office/officeart/2018/2/layout/IconLabelList"/>
    <dgm:cxn modelId="{7F37FE70-05E3-471D-951F-2A944D99EBC2}" type="presParOf" srcId="{53090C77-FF2B-4C67-B5C7-66B9D98CD8D4}" destId="{589BB182-BFA1-47CB-9911-451426BC2733}" srcOrd="1" destOrd="0" presId="urn:microsoft.com/office/officeart/2018/2/layout/IconLabelList"/>
    <dgm:cxn modelId="{3125ED6B-91E1-4013-BFEB-0319787F0D8A}" type="presParOf" srcId="{53090C77-FF2B-4C67-B5C7-66B9D98CD8D4}" destId="{DF24F8D7-64E3-4A80-B022-BA5BDB004056}" srcOrd="2" destOrd="0" presId="urn:microsoft.com/office/officeart/2018/2/layout/IconLabelList"/>
    <dgm:cxn modelId="{A9AD2059-3024-4B00-9DAC-42B2195FCF29}" type="presParOf" srcId="{6AE3278C-27AD-47BE-BAA1-01016C049965}" destId="{29C2356D-7D51-4A0A-BC18-842E7B2466E8}" srcOrd="1" destOrd="0" presId="urn:microsoft.com/office/officeart/2018/2/layout/IconLabelList"/>
    <dgm:cxn modelId="{4D391F50-696C-4D1C-94EC-3C0896245CAB}" type="presParOf" srcId="{6AE3278C-27AD-47BE-BAA1-01016C049965}" destId="{83A9E1A7-87F3-4309-A723-82A2C4C16899}" srcOrd="2" destOrd="0" presId="urn:microsoft.com/office/officeart/2018/2/layout/IconLabelList"/>
    <dgm:cxn modelId="{57E8D99C-735C-4773-88D5-60C08CAECF7A}" type="presParOf" srcId="{83A9E1A7-87F3-4309-A723-82A2C4C16899}" destId="{68C9D873-F9F2-4CC1-9B8B-A5798FB03719}" srcOrd="0" destOrd="0" presId="urn:microsoft.com/office/officeart/2018/2/layout/IconLabelList"/>
    <dgm:cxn modelId="{B7239765-BC10-489B-A582-A66AD8BFBF2B}" type="presParOf" srcId="{83A9E1A7-87F3-4309-A723-82A2C4C16899}" destId="{6709DC43-E814-475A-B40E-EE10BC2C5A30}" srcOrd="1" destOrd="0" presId="urn:microsoft.com/office/officeart/2018/2/layout/IconLabelList"/>
    <dgm:cxn modelId="{79D7294D-BB02-42F3-9BCA-6BD8C4906033}" type="presParOf" srcId="{83A9E1A7-87F3-4309-A723-82A2C4C16899}" destId="{629E61CE-B278-4AAE-87CB-278F8CFFB36F}" srcOrd="2" destOrd="0" presId="urn:microsoft.com/office/officeart/2018/2/layout/IconLabelList"/>
    <dgm:cxn modelId="{FD166699-4011-4686-B279-0AD4D18540DE}" type="presParOf" srcId="{6AE3278C-27AD-47BE-BAA1-01016C049965}" destId="{6F908650-4510-482E-8FBF-93D7EB9B371B}" srcOrd="3" destOrd="0" presId="urn:microsoft.com/office/officeart/2018/2/layout/IconLabelList"/>
    <dgm:cxn modelId="{616ABFE2-4DFE-4212-9A62-9C43C88E5AC5}" type="presParOf" srcId="{6AE3278C-27AD-47BE-BAA1-01016C049965}" destId="{6C7A2BAC-82C3-4233-8C64-C159E8343EFD}" srcOrd="4" destOrd="0" presId="urn:microsoft.com/office/officeart/2018/2/layout/IconLabelList"/>
    <dgm:cxn modelId="{FC1C64F6-C1F4-4990-B8FC-1F6B0229957D}" type="presParOf" srcId="{6C7A2BAC-82C3-4233-8C64-C159E8343EFD}" destId="{D0750623-E1EC-4E40-9357-935553124436}" srcOrd="0" destOrd="0" presId="urn:microsoft.com/office/officeart/2018/2/layout/IconLabelList"/>
    <dgm:cxn modelId="{81529370-34B8-4EC6-B9DE-7A214152CD65}" type="presParOf" srcId="{6C7A2BAC-82C3-4233-8C64-C159E8343EFD}" destId="{C1BABD68-EC3E-4CB1-8369-CC93C5197DFB}" srcOrd="1" destOrd="0" presId="urn:microsoft.com/office/officeart/2018/2/layout/IconLabelList"/>
    <dgm:cxn modelId="{6B7E512B-94DA-4DA5-BFBD-F7DC28D05880}" type="presParOf" srcId="{6C7A2BAC-82C3-4233-8C64-C159E8343EFD}" destId="{0EB68620-3AC8-465E-BB6C-3410F95A82C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9AD1A05-7408-46B9-8616-BC621A18F41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19554B4-2AD2-4FB9-B0CA-109B750CE76D}">
      <dgm:prSet custT="1"/>
      <dgm:spPr/>
      <dgm:t>
        <a:bodyPr/>
        <a:lstStyle/>
        <a:p>
          <a:pPr>
            <a:defRPr cap="all"/>
          </a:pPr>
          <a:r>
            <a:rPr lang="en-GB" sz="2800" dirty="0"/>
            <a:t>Data Quality</a:t>
          </a:r>
          <a:endParaRPr lang="en-US" sz="2800" dirty="0"/>
        </a:p>
      </dgm:t>
    </dgm:pt>
    <dgm:pt modelId="{C26A9206-A01B-476B-92FE-761EE2186021}" type="parTrans" cxnId="{50C55E58-D514-4237-9505-B8714C35874C}">
      <dgm:prSet/>
      <dgm:spPr/>
      <dgm:t>
        <a:bodyPr/>
        <a:lstStyle/>
        <a:p>
          <a:endParaRPr lang="en-US"/>
        </a:p>
      </dgm:t>
    </dgm:pt>
    <dgm:pt modelId="{6EA49D3A-9827-45CC-AE91-61AAED712A7D}" type="sibTrans" cxnId="{50C55E58-D514-4237-9505-B8714C35874C}">
      <dgm:prSet/>
      <dgm:spPr/>
      <dgm:t>
        <a:bodyPr/>
        <a:lstStyle/>
        <a:p>
          <a:endParaRPr lang="en-US"/>
        </a:p>
      </dgm:t>
    </dgm:pt>
    <dgm:pt modelId="{7BB19732-99F9-4811-A01D-9B81186B18F9}">
      <dgm:prSet custT="1"/>
      <dgm:spPr/>
      <dgm:t>
        <a:bodyPr/>
        <a:lstStyle/>
        <a:p>
          <a:pPr>
            <a:defRPr cap="all"/>
          </a:pPr>
          <a:r>
            <a:rPr lang="en-GB" sz="2800"/>
            <a:t>Data Privacy</a:t>
          </a:r>
          <a:endParaRPr lang="en-US" sz="2800"/>
        </a:p>
      </dgm:t>
    </dgm:pt>
    <dgm:pt modelId="{1D8DC189-7285-48E3-BA54-EEDAD6E0D024}" type="parTrans" cxnId="{FE14E332-7994-4F0E-A3AE-FC9866FCA947}">
      <dgm:prSet/>
      <dgm:spPr/>
      <dgm:t>
        <a:bodyPr/>
        <a:lstStyle/>
        <a:p>
          <a:endParaRPr lang="en-US"/>
        </a:p>
      </dgm:t>
    </dgm:pt>
    <dgm:pt modelId="{DBBD3899-F7CF-4B89-AB37-B82185CA4FB8}" type="sibTrans" cxnId="{FE14E332-7994-4F0E-A3AE-FC9866FCA947}">
      <dgm:prSet/>
      <dgm:spPr/>
      <dgm:t>
        <a:bodyPr/>
        <a:lstStyle/>
        <a:p>
          <a:endParaRPr lang="en-US"/>
        </a:p>
      </dgm:t>
    </dgm:pt>
    <dgm:pt modelId="{03C95D59-DE86-4772-9BEE-8FFD513B2E04}">
      <dgm:prSet custT="1"/>
      <dgm:spPr/>
      <dgm:t>
        <a:bodyPr/>
        <a:lstStyle/>
        <a:p>
          <a:pPr>
            <a:defRPr cap="all"/>
          </a:pPr>
          <a:r>
            <a:rPr lang="en-GB" sz="2800" dirty="0" err="1"/>
            <a:t>INterpretability</a:t>
          </a:r>
          <a:endParaRPr lang="en-US" sz="2800" dirty="0"/>
        </a:p>
      </dgm:t>
    </dgm:pt>
    <dgm:pt modelId="{0E974678-3BDA-47BE-B33E-5FFC945C82ED}" type="parTrans" cxnId="{0B5E828E-FA76-4AF3-AC99-93C698FC8003}">
      <dgm:prSet/>
      <dgm:spPr/>
      <dgm:t>
        <a:bodyPr/>
        <a:lstStyle/>
        <a:p>
          <a:endParaRPr lang="en-US"/>
        </a:p>
      </dgm:t>
    </dgm:pt>
    <dgm:pt modelId="{AEF08C08-19E2-4A48-A1FC-C67572793982}" type="sibTrans" cxnId="{0B5E828E-FA76-4AF3-AC99-93C698FC8003}">
      <dgm:prSet/>
      <dgm:spPr/>
      <dgm:t>
        <a:bodyPr/>
        <a:lstStyle/>
        <a:p>
          <a:endParaRPr lang="en-US"/>
        </a:p>
      </dgm:t>
    </dgm:pt>
    <dgm:pt modelId="{3BF2CDF9-2C38-47E9-BC1D-84FBED5BA6D1}" type="pres">
      <dgm:prSet presAssocID="{99AD1A05-7408-46B9-8616-BC621A18F41E}" presName="root" presStyleCnt="0">
        <dgm:presLayoutVars>
          <dgm:dir/>
          <dgm:resizeHandles val="exact"/>
        </dgm:presLayoutVars>
      </dgm:prSet>
      <dgm:spPr/>
    </dgm:pt>
    <dgm:pt modelId="{ADB0413A-54E4-462D-B44B-2F5D728ADFC9}" type="pres">
      <dgm:prSet presAssocID="{719554B4-2AD2-4FB9-B0CA-109B750CE76D}" presName="compNode" presStyleCnt="0"/>
      <dgm:spPr/>
    </dgm:pt>
    <dgm:pt modelId="{50DCA02C-B8C8-4D66-8C8A-2370B4DBB1E6}" type="pres">
      <dgm:prSet presAssocID="{719554B4-2AD2-4FB9-B0CA-109B750CE76D}" presName="iconBgRect" presStyleLbl="bgShp" presStyleIdx="0" presStyleCnt="3"/>
      <dgm:spPr/>
    </dgm:pt>
    <dgm:pt modelId="{C5BA63CB-AB90-4F61-8AF4-B77100617FCE}" type="pres">
      <dgm:prSet presAssocID="{719554B4-2AD2-4FB9-B0CA-109B750CE76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6988029-A083-4E67-BF87-B59CDF2A9FAB}" type="pres">
      <dgm:prSet presAssocID="{719554B4-2AD2-4FB9-B0CA-109B750CE76D}" presName="spaceRect" presStyleCnt="0"/>
      <dgm:spPr/>
    </dgm:pt>
    <dgm:pt modelId="{C7D738B2-6563-49EE-9F10-5508079D7094}" type="pres">
      <dgm:prSet presAssocID="{719554B4-2AD2-4FB9-B0CA-109B750CE76D}" presName="textRect" presStyleLbl="revTx" presStyleIdx="0" presStyleCnt="3">
        <dgm:presLayoutVars>
          <dgm:chMax val="1"/>
          <dgm:chPref val="1"/>
        </dgm:presLayoutVars>
      </dgm:prSet>
      <dgm:spPr/>
    </dgm:pt>
    <dgm:pt modelId="{20542F81-B7E0-4E88-8492-A26FAE7BE778}" type="pres">
      <dgm:prSet presAssocID="{6EA49D3A-9827-45CC-AE91-61AAED712A7D}" presName="sibTrans" presStyleCnt="0"/>
      <dgm:spPr/>
    </dgm:pt>
    <dgm:pt modelId="{99D972C2-9F67-475F-B22B-D7502902F369}" type="pres">
      <dgm:prSet presAssocID="{7BB19732-99F9-4811-A01D-9B81186B18F9}" presName="compNode" presStyleCnt="0"/>
      <dgm:spPr/>
    </dgm:pt>
    <dgm:pt modelId="{94619E9F-9E46-44A0-8D5B-C67EA2A41FEF}" type="pres">
      <dgm:prSet presAssocID="{7BB19732-99F9-4811-A01D-9B81186B18F9}" presName="iconBgRect" presStyleLbl="bgShp" presStyleIdx="1" presStyleCnt="3"/>
      <dgm:spPr/>
    </dgm:pt>
    <dgm:pt modelId="{0B06EDC3-0ECC-4F4C-BBA7-D5ED1B14E42D}" type="pres">
      <dgm:prSet presAssocID="{7BB19732-99F9-4811-A01D-9B81186B18F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E437442A-4AF4-46B7-BC85-757F6DB8153B}" type="pres">
      <dgm:prSet presAssocID="{7BB19732-99F9-4811-A01D-9B81186B18F9}" presName="spaceRect" presStyleCnt="0"/>
      <dgm:spPr/>
    </dgm:pt>
    <dgm:pt modelId="{6B89EB47-BCA6-4629-B526-B0D70C029555}" type="pres">
      <dgm:prSet presAssocID="{7BB19732-99F9-4811-A01D-9B81186B18F9}" presName="textRect" presStyleLbl="revTx" presStyleIdx="1" presStyleCnt="3">
        <dgm:presLayoutVars>
          <dgm:chMax val="1"/>
          <dgm:chPref val="1"/>
        </dgm:presLayoutVars>
      </dgm:prSet>
      <dgm:spPr/>
    </dgm:pt>
    <dgm:pt modelId="{1750D736-DEB1-4F9D-94D9-26EF492FB5EE}" type="pres">
      <dgm:prSet presAssocID="{DBBD3899-F7CF-4B89-AB37-B82185CA4FB8}" presName="sibTrans" presStyleCnt="0"/>
      <dgm:spPr/>
    </dgm:pt>
    <dgm:pt modelId="{41B4822C-9D45-4E14-8283-E6914989FEC4}" type="pres">
      <dgm:prSet presAssocID="{03C95D59-DE86-4772-9BEE-8FFD513B2E04}" presName="compNode" presStyleCnt="0"/>
      <dgm:spPr/>
    </dgm:pt>
    <dgm:pt modelId="{64823C6A-D907-4D19-A3E9-A2B3EFECA068}" type="pres">
      <dgm:prSet presAssocID="{03C95D59-DE86-4772-9BEE-8FFD513B2E04}" presName="iconBgRect" presStyleLbl="bgShp" presStyleIdx="2" presStyleCnt="3"/>
      <dgm:spPr/>
    </dgm:pt>
    <dgm:pt modelId="{00ACFC4E-6B8D-4CC2-B408-D1E9397A43F8}" type="pres">
      <dgm:prSet presAssocID="{03C95D59-DE86-4772-9BEE-8FFD513B2E0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FA7BCF4-212A-4DD9-9892-2B2F8D7C2238}" type="pres">
      <dgm:prSet presAssocID="{03C95D59-DE86-4772-9BEE-8FFD513B2E04}" presName="spaceRect" presStyleCnt="0"/>
      <dgm:spPr/>
    </dgm:pt>
    <dgm:pt modelId="{B982105C-E8AC-4D6C-AF43-F9380DDB54D3}" type="pres">
      <dgm:prSet presAssocID="{03C95D59-DE86-4772-9BEE-8FFD513B2E0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1158314-2B77-4ADF-B81E-7AD86ACB82E3}" type="presOf" srcId="{03C95D59-DE86-4772-9BEE-8FFD513B2E04}" destId="{B982105C-E8AC-4D6C-AF43-F9380DDB54D3}" srcOrd="0" destOrd="0" presId="urn:microsoft.com/office/officeart/2018/5/layout/IconCircleLabelList"/>
    <dgm:cxn modelId="{FE14E332-7994-4F0E-A3AE-FC9866FCA947}" srcId="{99AD1A05-7408-46B9-8616-BC621A18F41E}" destId="{7BB19732-99F9-4811-A01D-9B81186B18F9}" srcOrd="1" destOrd="0" parTransId="{1D8DC189-7285-48E3-BA54-EEDAD6E0D024}" sibTransId="{DBBD3899-F7CF-4B89-AB37-B82185CA4FB8}"/>
    <dgm:cxn modelId="{50C55E58-D514-4237-9505-B8714C35874C}" srcId="{99AD1A05-7408-46B9-8616-BC621A18F41E}" destId="{719554B4-2AD2-4FB9-B0CA-109B750CE76D}" srcOrd="0" destOrd="0" parTransId="{C26A9206-A01B-476B-92FE-761EE2186021}" sibTransId="{6EA49D3A-9827-45CC-AE91-61AAED712A7D}"/>
    <dgm:cxn modelId="{63878B85-6E9F-4767-B29E-C9AE7DF269B6}" type="presOf" srcId="{99AD1A05-7408-46B9-8616-BC621A18F41E}" destId="{3BF2CDF9-2C38-47E9-BC1D-84FBED5BA6D1}" srcOrd="0" destOrd="0" presId="urn:microsoft.com/office/officeart/2018/5/layout/IconCircleLabelList"/>
    <dgm:cxn modelId="{BF28038C-6A23-4B79-A7E6-7170E1A3A938}" type="presOf" srcId="{7BB19732-99F9-4811-A01D-9B81186B18F9}" destId="{6B89EB47-BCA6-4629-B526-B0D70C029555}" srcOrd="0" destOrd="0" presId="urn:microsoft.com/office/officeart/2018/5/layout/IconCircleLabelList"/>
    <dgm:cxn modelId="{0B5E828E-FA76-4AF3-AC99-93C698FC8003}" srcId="{99AD1A05-7408-46B9-8616-BC621A18F41E}" destId="{03C95D59-DE86-4772-9BEE-8FFD513B2E04}" srcOrd="2" destOrd="0" parTransId="{0E974678-3BDA-47BE-B33E-5FFC945C82ED}" sibTransId="{AEF08C08-19E2-4A48-A1FC-C67572793982}"/>
    <dgm:cxn modelId="{DC422B9C-0466-4F51-A507-11624E89ADFF}" type="presOf" srcId="{719554B4-2AD2-4FB9-B0CA-109B750CE76D}" destId="{C7D738B2-6563-49EE-9F10-5508079D7094}" srcOrd="0" destOrd="0" presId="urn:microsoft.com/office/officeart/2018/5/layout/IconCircleLabelList"/>
    <dgm:cxn modelId="{6438EC8D-007E-4DDD-A4EF-C7FA27705CE7}" type="presParOf" srcId="{3BF2CDF9-2C38-47E9-BC1D-84FBED5BA6D1}" destId="{ADB0413A-54E4-462D-B44B-2F5D728ADFC9}" srcOrd="0" destOrd="0" presId="urn:microsoft.com/office/officeart/2018/5/layout/IconCircleLabelList"/>
    <dgm:cxn modelId="{469AB3CD-6835-4D88-AC19-58D776E471B9}" type="presParOf" srcId="{ADB0413A-54E4-462D-B44B-2F5D728ADFC9}" destId="{50DCA02C-B8C8-4D66-8C8A-2370B4DBB1E6}" srcOrd="0" destOrd="0" presId="urn:microsoft.com/office/officeart/2018/5/layout/IconCircleLabelList"/>
    <dgm:cxn modelId="{D635F41D-449A-4613-A40F-D5453E333219}" type="presParOf" srcId="{ADB0413A-54E4-462D-B44B-2F5D728ADFC9}" destId="{C5BA63CB-AB90-4F61-8AF4-B77100617FCE}" srcOrd="1" destOrd="0" presId="urn:microsoft.com/office/officeart/2018/5/layout/IconCircleLabelList"/>
    <dgm:cxn modelId="{F47308B8-8CF5-40D0-A12F-A41709133366}" type="presParOf" srcId="{ADB0413A-54E4-462D-B44B-2F5D728ADFC9}" destId="{16988029-A083-4E67-BF87-B59CDF2A9FAB}" srcOrd="2" destOrd="0" presId="urn:microsoft.com/office/officeart/2018/5/layout/IconCircleLabelList"/>
    <dgm:cxn modelId="{751C2D59-207B-4650-A2C4-1B3120EB12B4}" type="presParOf" srcId="{ADB0413A-54E4-462D-B44B-2F5D728ADFC9}" destId="{C7D738B2-6563-49EE-9F10-5508079D7094}" srcOrd="3" destOrd="0" presId="urn:microsoft.com/office/officeart/2018/5/layout/IconCircleLabelList"/>
    <dgm:cxn modelId="{FAE479C7-9B93-493E-B307-A8C29FCF9D26}" type="presParOf" srcId="{3BF2CDF9-2C38-47E9-BC1D-84FBED5BA6D1}" destId="{20542F81-B7E0-4E88-8492-A26FAE7BE778}" srcOrd="1" destOrd="0" presId="urn:microsoft.com/office/officeart/2018/5/layout/IconCircleLabelList"/>
    <dgm:cxn modelId="{6AF4E983-9B15-4F62-BFAA-59E45E925F48}" type="presParOf" srcId="{3BF2CDF9-2C38-47E9-BC1D-84FBED5BA6D1}" destId="{99D972C2-9F67-475F-B22B-D7502902F369}" srcOrd="2" destOrd="0" presId="urn:microsoft.com/office/officeart/2018/5/layout/IconCircleLabelList"/>
    <dgm:cxn modelId="{1B8A1B7F-AB8D-4E3C-AFA1-B67C7B26B5A3}" type="presParOf" srcId="{99D972C2-9F67-475F-B22B-D7502902F369}" destId="{94619E9F-9E46-44A0-8D5B-C67EA2A41FEF}" srcOrd="0" destOrd="0" presId="urn:microsoft.com/office/officeart/2018/5/layout/IconCircleLabelList"/>
    <dgm:cxn modelId="{D6AA73C1-10C7-4FEF-AFF4-660D006F584D}" type="presParOf" srcId="{99D972C2-9F67-475F-B22B-D7502902F369}" destId="{0B06EDC3-0ECC-4F4C-BBA7-D5ED1B14E42D}" srcOrd="1" destOrd="0" presId="urn:microsoft.com/office/officeart/2018/5/layout/IconCircleLabelList"/>
    <dgm:cxn modelId="{AC9A87C4-C9EC-444A-A07A-7CF2315F6B96}" type="presParOf" srcId="{99D972C2-9F67-475F-B22B-D7502902F369}" destId="{E437442A-4AF4-46B7-BC85-757F6DB8153B}" srcOrd="2" destOrd="0" presId="urn:microsoft.com/office/officeart/2018/5/layout/IconCircleLabelList"/>
    <dgm:cxn modelId="{70B477C3-3128-4BE4-BCE5-7D550E74AF47}" type="presParOf" srcId="{99D972C2-9F67-475F-B22B-D7502902F369}" destId="{6B89EB47-BCA6-4629-B526-B0D70C029555}" srcOrd="3" destOrd="0" presId="urn:microsoft.com/office/officeart/2018/5/layout/IconCircleLabelList"/>
    <dgm:cxn modelId="{E7DFC8E2-BFFE-4EEB-8C04-63C8E988A50C}" type="presParOf" srcId="{3BF2CDF9-2C38-47E9-BC1D-84FBED5BA6D1}" destId="{1750D736-DEB1-4F9D-94D9-26EF492FB5EE}" srcOrd="3" destOrd="0" presId="urn:microsoft.com/office/officeart/2018/5/layout/IconCircleLabelList"/>
    <dgm:cxn modelId="{313CDF89-8620-4767-89EF-8F1BD4A59E6B}" type="presParOf" srcId="{3BF2CDF9-2C38-47E9-BC1D-84FBED5BA6D1}" destId="{41B4822C-9D45-4E14-8283-E6914989FEC4}" srcOrd="4" destOrd="0" presId="urn:microsoft.com/office/officeart/2018/5/layout/IconCircleLabelList"/>
    <dgm:cxn modelId="{9FD527DB-B6E4-4B3F-BFAB-6948BCC35673}" type="presParOf" srcId="{41B4822C-9D45-4E14-8283-E6914989FEC4}" destId="{64823C6A-D907-4D19-A3E9-A2B3EFECA068}" srcOrd="0" destOrd="0" presId="urn:microsoft.com/office/officeart/2018/5/layout/IconCircleLabelList"/>
    <dgm:cxn modelId="{6B33990E-23E2-4AB8-9BA6-30682D3B1071}" type="presParOf" srcId="{41B4822C-9D45-4E14-8283-E6914989FEC4}" destId="{00ACFC4E-6B8D-4CC2-B408-D1E9397A43F8}" srcOrd="1" destOrd="0" presId="urn:microsoft.com/office/officeart/2018/5/layout/IconCircleLabelList"/>
    <dgm:cxn modelId="{23BFC843-0D23-4277-A87F-243AC0DFD105}" type="presParOf" srcId="{41B4822C-9D45-4E14-8283-E6914989FEC4}" destId="{BFA7BCF4-212A-4DD9-9892-2B2F8D7C2238}" srcOrd="2" destOrd="0" presId="urn:microsoft.com/office/officeart/2018/5/layout/IconCircleLabelList"/>
    <dgm:cxn modelId="{860ADCB2-410F-4522-BB2B-429393E707E7}" type="presParOf" srcId="{41B4822C-9D45-4E14-8283-E6914989FEC4}" destId="{B982105C-E8AC-4D6C-AF43-F9380DDB54D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7C3464D-F26D-4983-9FDC-4ABC1E31E202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CBB9EAB-D6E9-49B7-9490-A5D1E84EB389}">
      <dgm:prSet custT="1"/>
      <dgm:spPr/>
      <dgm:t>
        <a:bodyPr/>
        <a:lstStyle/>
        <a:p>
          <a:r>
            <a:rPr lang="en-GB" sz="2800" dirty="0"/>
            <a:t>Full data utilization</a:t>
          </a:r>
          <a:endParaRPr lang="en-US" sz="2800" dirty="0"/>
        </a:p>
      </dgm:t>
    </dgm:pt>
    <dgm:pt modelId="{4482AD0E-D245-4480-91AF-1BD4FDF8FA56}" type="parTrans" cxnId="{DCDDE980-5B3D-4CA4-BA8D-67FCFD8AF51A}">
      <dgm:prSet/>
      <dgm:spPr/>
      <dgm:t>
        <a:bodyPr/>
        <a:lstStyle/>
        <a:p>
          <a:endParaRPr lang="en-US"/>
        </a:p>
      </dgm:t>
    </dgm:pt>
    <dgm:pt modelId="{7FA7798A-DF23-4224-B0F7-4DB6E96293A7}" type="sibTrans" cxnId="{DCDDE980-5B3D-4CA4-BA8D-67FCFD8AF51A}">
      <dgm:prSet/>
      <dgm:spPr/>
      <dgm:t>
        <a:bodyPr/>
        <a:lstStyle/>
        <a:p>
          <a:endParaRPr lang="en-US"/>
        </a:p>
      </dgm:t>
    </dgm:pt>
    <dgm:pt modelId="{48AAF48E-28C4-4534-BC97-6CD30E96E622}">
      <dgm:prSet custT="1"/>
      <dgm:spPr/>
      <dgm:t>
        <a:bodyPr/>
        <a:lstStyle/>
        <a:p>
          <a:r>
            <a:rPr lang="en-GB" sz="2800"/>
            <a:t>No Labels needed</a:t>
          </a:r>
          <a:endParaRPr lang="en-US" sz="2800"/>
        </a:p>
      </dgm:t>
    </dgm:pt>
    <dgm:pt modelId="{8B78687B-15EA-49B6-83CE-841919F0FE16}" type="parTrans" cxnId="{A5066528-5037-46BD-8076-D752222B3E21}">
      <dgm:prSet/>
      <dgm:spPr/>
      <dgm:t>
        <a:bodyPr/>
        <a:lstStyle/>
        <a:p>
          <a:endParaRPr lang="en-US"/>
        </a:p>
      </dgm:t>
    </dgm:pt>
    <dgm:pt modelId="{F88E49EA-B971-405F-AEE6-98C0F950B754}" type="sibTrans" cxnId="{A5066528-5037-46BD-8076-D752222B3E21}">
      <dgm:prSet/>
      <dgm:spPr/>
      <dgm:t>
        <a:bodyPr/>
        <a:lstStyle/>
        <a:p>
          <a:endParaRPr lang="en-US"/>
        </a:p>
      </dgm:t>
    </dgm:pt>
    <dgm:pt modelId="{DEAE4287-272E-4EF6-8D07-BD01C078E832}">
      <dgm:prSet custT="1"/>
      <dgm:spPr/>
      <dgm:t>
        <a:bodyPr/>
        <a:lstStyle/>
        <a:p>
          <a:r>
            <a:rPr lang="en-GB" sz="2800" dirty="0"/>
            <a:t>Algorithm creates the labels</a:t>
          </a:r>
          <a:endParaRPr lang="en-US" sz="2800" dirty="0"/>
        </a:p>
      </dgm:t>
    </dgm:pt>
    <dgm:pt modelId="{25786BDF-F695-4A39-970E-224FB3908CA2}" type="parTrans" cxnId="{AB975456-AACB-4A4E-9514-E0E7894ECEAD}">
      <dgm:prSet/>
      <dgm:spPr/>
      <dgm:t>
        <a:bodyPr/>
        <a:lstStyle/>
        <a:p>
          <a:endParaRPr lang="en-US"/>
        </a:p>
      </dgm:t>
    </dgm:pt>
    <dgm:pt modelId="{2100D9C7-A03D-4A75-9B65-9A69EF85F5E4}" type="sibTrans" cxnId="{AB975456-AACB-4A4E-9514-E0E7894ECEAD}">
      <dgm:prSet/>
      <dgm:spPr/>
      <dgm:t>
        <a:bodyPr/>
        <a:lstStyle/>
        <a:p>
          <a:endParaRPr lang="en-US"/>
        </a:p>
      </dgm:t>
    </dgm:pt>
    <dgm:pt modelId="{F6DF67A4-505A-4FBB-9143-C9F48CEB940B}" type="pres">
      <dgm:prSet presAssocID="{17C3464D-F26D-4983-9FDC-4ABC1E31E202}" presName="diagram" presStyleCnt="0">
        <dgm:presLayoutVars>
          <dgm:dir/>
          <dgm:resizeHandles val="exact"/>
        </dgm:presLayoutVars>
      </dgm:prSet>
      <dgm:spPr/>
    </dgm:pt>
    <dgm:pt modelId="{ED153FD7-850C-45AC-98B4-32376CE3A2FA}" type="pres">
      <dgm:prSet presAssocID="{ACBB9EAB-D6E9-49B7-9490-A5D1E84EB389}" presName="node" presStyleLbl="node1" presStyleIdx="0" presStyleCnt="3">
        <dgm:presLayoutVars>
          <dgm:bulletEnabled val="1"/>
        </dgm:presLayoutVars>
      </dgm:prSet>
      <dgm:spPr/>
    </dgm:pt>
    <dgm:pt modelId="{81185575-EDAD-4C98-8796-6E54BA610553}" type="pres">
      <dgm:prSet presAssocID="{7FA7798A-DF23-4224-B0F7-4DB6E96293A7}" presName="sibTrans" presStyleCnt="0"/>
      <dgm:spPr/>
    </dgm:pt>
    <dgm:pt modelId="{82E89A3B-793F-418D-8A48-A75CEDCD3436}" type="pres">
      <dgm:prSet presAssocID="{48AAF48E-28C4-4534-BC97-6CD30E96E622}" presName="node" presStyleLbl="node1" presStyleIdx="1" presStyleCnt="3">
        <dgm:presLayoutVars>
          <dgm:bulletEnabled val="1"/>
        </dgm:presLayoutVars>
      </dgm:prSet>
      <dgm:spPr/>
    </dgm:pt>
    <dgm:pt modelId="{9BF62CBE-C14C-4ED4-8891-8E02C06273CF}" type="pres">
      <dgm:prSet presAssocID="{F88E49EA-B971-405F-AEE6-98C0F950B754}" presName="sibTrans" presStyleCnt="0"/>
      <dgm:spPr/>
    </dgm:pt>
    <dgm:pt modelId="{0EF8ED24-4A5B-463D-994A-B1263A1CAAE6}" type="pres">
      <dgm:prSet presAssocID="{DEAE4287-272E-4EF6-8D07-BD01C078E832}" presName="node" presStyleLbl="node1" presStyleIdx="2" presStyleCnt="3">
        <dgm:presLayoutVars>
          <dgm:bulletEnabled val="1"/>
        </dgm:presLayoutVars>
      </dgm:prSet>
      <dgm:spPr/>
    </dgm:pt>
  </dgm:ptLst>
  <dgm:cxnLst>
    <dgm:cxn modelId="{A5066528-5037-46BD-8076-D752222B3E21}" srcId="{17C3464D-F26D-4983-9FDC-4ABC1E31E202}" destId="{48AAF48E-28C4-4534-BC97-6CD30E96E622}" srcOrd="1" destOrd="0" parTransId="{8B78687B-15EA-49B6-83CE-841919F0FE16}" sibTransId="{F88E49EA-B971-405F-AEE6-98C0F950B754}"/>
    <dgm:cxn modelId="{3180DE5D-9584-41C3-B986-AD9212FE9E67}" type="presOf" srcId="{ACBB9EAB-D6E9-49B7-9490-A5D1E84EB389}" destId="{ED153FD7-850C-45AC-98B4-32376CE3A2FA}" srcOrd="0" destOrd="0" presId="urn:microsoft.com/office/officeart/2005/8/layout/default"/>
    <dgm:cxn modelId="{E5285345-BA0B-428E-BF76-0A1D590576EC}" type="presOf" srcId="{17C3464D-F26D-4983-9FDC-4ABC1E31E202}" destId="{F6DF67A4-505A-4FBB-9143-C9F48CEB940B}" srcOrd="0" destOrd="0" presId="urn:microsoft.com/office/officeart/2005/8/layout/default"/>
    <dgm:cxn modelId="{093F6B74-44C9-4FFC-8349-0608393370E5}" type="presOf" srcId="{DEAE4287-272E-4EF6-8D07-BD01C078E832}" destId="{0EF8ED24-4A5B-463D-994A-B1263A1CAAE6}" srcOrd="0" destOrd="0" presId="urn:microsoft.com/office/officeart/2005/8/layout/default"/>
    <dgm:cxn modelId="{AB975456-AACB-4A4E-9514-E0E7894ECEAD}" srcId="{17C3464D-F26D-4983-9FDC-4ABC1E31E202}" destId="{DEAE4287-272E-4EF6-8D07-BD01C078E832}" srcOrd="2" destOrd="0" parTransId="{25786BDF-F695-4A39-970E-224FB3908CA2}" sibTransId="{2100D9C7-A03D-4A75-9B65-9A69EF85F5E4}"/>
    <dgm:cxn modelId="{DCDDE980-5B3D-4CA4-BA8D-67FCFD8AF51A}" srcId="{17C3464D-F26D-4983-9FDC-4ABC1E31E202}" destId="{ACBB9EAB-D6E9-49B7-9490-A5D1E84EB389}" srcOrd="0" destOrd="0" parTransId="{4482AD0E-D245-4480-91AF-1BD4FDF8FA56}" sibTransId="{7FA7798A-DF23-4224-B0F7-4DB6E96293A7}"/>
    <dgm:cxn modelId="{980DFB93-C779-425A-BB27-0B389317F0FC}" type="presOf" srcId="{48AAF48E-28C4-4534-BC97-6CD30E96E622}" destId="{82E89A3B-793F-418D-8A48-A75CEDCD3436}" srcOrd="0" destOrd="0" presId="urn:microsoft.com/office/officeart/2005/8/layout/default"/>
    <dgm:cxn modelId="{78D07692-2AC5-4B14-9AC6-D14367301232}" type="presParOf" srcId="{F6DF67A4-505A-4FBB-9143-C9F48CEB940B}" destId="{ED153FD7-850C-45AC-98B4-32376CE3A2FA}" srcOrd="0" destOrd="0" presId="urn:microsoft.com/office/officeart/2005/8/layout/default"/>
    <dgm:cxn modelId="{EB9A3122-893B-496A-AA82-29C01A4192B9}" type="presParOf" srcId="{F6DF67A4-505A-4FBB-9143-C9F48CEB940B}" destId="{81185575-EDAD-4C98-8796-6E54BA610553}" srcOrd="1" destOrd="0" presId="urn:microsoft.com/office/officeart/2005/8/layout/default"/>
    <dgm:cxn modelId="{2184211D-51DA-4E27-B4E3-3C86830A7C9F}" type="presParOf" srcId="{F6DF67A4-505A-4FBB-9143-C9F48CEB940B}" destId="{82E89A3B-793F-418D-8A48-A75CEDCD3436}" srcOrd="2" destOrd="0" presId="urn:microsoft.com/office/officeart/2005/8/layout/default"/>
    <dgm:cxn modelId="{900A1BC2-90B9-4E91-95D9-521645EDA660}" type="presParOf" srcId="{F6DF67A4-505A-4FBB-9143-C9F48CEB940B}" destId="{9BF62CBE-C14C-4ED4-8891-8E02C06273CF}" srcOrd="3" destOrd="0" presId="urn:microsoft.com/office/officeart/2005/8/layout/default"/>
    <dgm:cxn modelId="{203F4569-75EC-4714-A00E-AB6ABC7632BC}" type="presParOf" srcId="{F6DF67A4-505A-4FBB-9143-C9F48CEB940B}" destId="{0EF8ED24-4A5B-463D-994A-B1263A1CAAE6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D7538EE-27A6-48EA-AA96-4FD173415EC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7CB81E7-A576-44C5-B535-2C1D8C03C058}">
      <dgm:prSet custT="1"/>
      <dgm:spPr/>
      <dgm:t>
        <a:bodyPr/>
        <a:lstStyle/>
        <a:p>
          <a:r>
            <a:rPr lang="en-GB" sz="2800" dirty="0"/>
            <a:t>Anomaly detection in Health records</a:t>
          </a:r>
          <a:endParaRPr lang="en-US" sz="2800" dirty="0"/>
        </a:p>
      </dgm:t>
    </dgm:pt>
    <dgm:pt modelId="{5CF59DFE-47EA-40AA-B119-F1F37FFA00A5}" type="parTrans" cxnId="{2CF9D89E-3B1B-4580-A350-E4CACCEABCF5}">
      <dgm:prSet/>
      <dgm:spPr/>
      <dgm:t>
        <a:bodyPr/>
        <a:lstStyle/>
        <a:p>
          <a:endParaRPr lang="en-US"/>
        </a:p>
      </dgm:t>
    </dgm:pt>
    <dgm:pt modelId="{0A71242D-224D-4925-9C88-B0015ADDBA09}" type="sibTrans" cxnId="{2CF9D89E-3B1B-4580-A350-E4CACCEABCF5}">
      <dgm:prSet/>
      <dgm:spPr/>
      <dgm:t>
        <a:bodyPr/>
        <a:lstStyle/>
        <a:p>
          <a:endParaRPr lang="en-US"/>
        </a:p>
      </dgm:t>
    </dgm:pt>
    <dgm:pt modelId="{1DC3B460-A06F-4701-A5FF-106AEA57ABCD}">
      <dgm:prSet custT="1"/>
      <dgm:spPr/>
      <dgm:t>
        <a:bodyPr/>
        <a:lstStyle/>
        <a:p>
          <a:r>
            <a:rPr lang="en-GB" sz="2800" dirty="0"/>
            <a:t>Patient Segmentation</a:t>
          </a:r>
          <a:endParaRPr lang="en-US" sz="2800" dirty="0"/>
        </a:p>
      </dgm:t>
    </dgm:pt>
    <dgm:pt modelId="{612797C8-3539-4818-BE61-65CE3BE7CC55}" type="parTrans" cxnId="{6F06209C-2942-44F6-8232-1F35684E5D9C}">
      <dgm:prSet/>
      <dgm:spPr/>
      <dgm:t>
        <a:bodyPr/>
        <a:lstStyle/>
        <a:p>
          <a:endParaRPr lang="en-US"/>
        </a:p>
      </dgm:t>
    </dgm:pt>
    <dgm:pt modelId="{82262506-43CC-48DE-96BC-56E91A16411B}" type="sibTrans" cxnId="{6F06209C-2942-44F6-8232-1F35684E5D9C}">
      <dgm:prSet/>
      <dgm:spPr/>
      <dgm:t>
        <a:bodyPr/>
        <a:lstStyle/>
        <a:p>
          <a:endParaRPr lang="en-US"/>
        </a:p>
      </dgm:t>
    </dgm:pt>
    <dgm:pt modelId="{EFD3E1E9-6809-4DAE-AFB5-99BFE4B5266A}">
      <dgm:prSet custT="1"/>
      <dgm:spPr/>
      <dgm:t>
        <a:bodyPr/>
        <a:lstStyle/>
        <a:p>
          <a:r>
            <a:rPr lang="en-GB" sz="2800" dirty="0"/>
            <a:t>Services clustering</a:t>
          </a:r>
          <a:endParaRPr lang="en-US" sz="2800" dirty="0"/>
        </a:p>
      </dgm:t>
    </dgm:pt>
    <dgm:pt modelId="{47CF3DEE-D29A-4C7F-A340-105B4B082484}" type="parTrans" cxnId="{61DFA531-FD6C-42A6-B983-47FE68B97554}">
      <dgm:prSet/>
      <dgm:spPr/>
      <dgm:t>
        <a:bodyPr/>
        <a:lstStyle/>
        <a:p>
          <a:endParaRPr lang="en-US"/>
        </a:p>
      </dgm:t>
    </dgm:pt>
    <dgm:pt modelId="{7FFC01A8-8E07-4C24-BADA-4E6CB203EAED}" type="sibTrans" cxnId="{61DFA531-FD6C-42A6-B983-47FE68B97554}">
      <dgm:prSet/>
      <dgm:spPr/>
      <dgm:t>
        <a:bodyPr/>
        <a:lstStyle/>
        <a:p>
          <a:endParaRPr lang="en-US"/>
        </a:p>
      </dgm:t>
    </dgm:pt>
    <dgm:pt modelId="{9EA2918A-63DA-497B-AD9C-C38750C292E9}" type="pres">
      <dgm:prSet presAssocID="{6D7538EE-27A6-48EA-AA96-4FD173415EC5}" presName="linear" presStyleCnt="0">
        <dgm:presLayoutVars>
          <dgm:animLvl val="lvl"/>
          <dgm:resizeHandles val="exact"/>
        </dgm:presLayoutVars>
      </dgm:prSet>
      <dgm:spPr/>
    </dgm:pt>
    <dgm:pt modelId="{7B1BD5EE-349E-4734-A9A6-41BF3AAF8BB3}" type="pres">
      <dgm:prSet presAssocID="{C7CB81E7-A576-44C5-B535-2C1D8C03C05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2D9CD68-DE85-4188-B01C-F5A808E7B6E8}" type="pres">
      <dgm:prSet presAssocID="{0A71242D-224D-4925-9C88-B0015ADDBA09}" presName="spacer" presStyleCnt="0"/>
      <dgm:spPr/>
    </dgm:pt>
    <dgm:pt modelId="{ED67CDC9-BEA3-4ABA-8A16-8C4D55A57EB1}" type="pres">
      <dgm:prSet presAssocID="{1DC3B460-A06F-4701-A5FF-106AEA57ABC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48AACD1-866C-427B-8890-32C425019134}" type="pres">
      <dgm:prSet presAssocID="{82262506-43CC-48DE-96BC-56E91A16411B}" presName="spacer" presStyleCnt="0"/>
      <dgm:spPr/>
    </dgm:pt>
    <dgm:pt modelId="{CA9C7E8C-0418-49E2-95CD-033CA0A3A34F}" type="pres">
      <dgm:prSet presAssocID="{EFD3E1E9-6809-4DAE-AFB5-99BFE4B5266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68C8D17-E4FF-4DAB-A4C1-4B19B159E0CD}" type="presOf" srcId="{EFD3E1E9-6809-4DAE-AFB5-99BFE4B5266A}" destId="{CA9C7E8C-0418-49E2-95CD-033CA0A3A34F}" srcOrd="0" destOrd="0" presId="urn:microsoft.com/office/officeart/2005/8/layout/vList2"/>
    <dgm:cxn modelId="{6A60241A-1B08-4657-8A54-098C6F18E781}" type="presOf" srcId="{C7CB81E7-A576-44C5-B535-2C1D8C03C058}" destId="{7B1BD5EE-349E-4734-A9A6-41BF3AAF8BB3}" srcOrd="0" destOrd="0" presId="urn:microsoft.com/office/officeart/2005/8/layout/vList2"/>
    <dgm:cxn modelId="{61DFA531-FD6C-42A6-B983-47FE68B97554}" srcId="{6D7538EE-27A6-48EA-AA96-4FD173415EC5}" destId="{EFD3E1E9-6809-4DAE-AFB5-99BFE4B5266A}" srcOrd="2" destOrd="0" parTransId="{47CF3DEE-D29A-4C7F-A340-105B4B082484}" sibTransId="{7FFC01A8-8E07-4C24-BADA-4E6CB203EAED}"/>
    <dgm:cxn modelId="{88B04253-AB79-4A85-A5A3-8BC37539B3EE}" type="presOf" srcId="{6D7538EE-27A6-48EA-AA96-4FD173415EC5}" destId="{9EA2918A-63DA-497B-AD9C-C38750C292E9}" srcOrd="0" destOrd="0" presId="urn:microsoft.com/office/officeart/2005/8/layout/vList2"/>
    <dgm:cxn modelId="{2D44AF8A-D875-488C-BAE0-95F126A62906}" type="presOf" srcId="{1DC3B460-A06F-4701-A5FF-106AEA57ABCD}" destId="{ED67CDC9-BEA3-4ABA-8A16-8C4D55A57EB1}" srcOrd="0" destOrd="0" presId="urn:microsoft.com/office/officeart/2005/8/layout/vList2"/>
    <dgm:cxn modelId="{6F06209C-2942-44F6-8232-1F35684E5D9C}" srcId="{6D7538EE-27A6-48EA-AA96-4FD173415EC5}" destId="{1DC3B460-A06F-4701-A5FF-106AEA57ABCD}" srcOrd="1" destOrd="0" parTransId="{612797C8-3539-4818-BE61-65CE3BE7CC55}" sibTransId="{82262506-43CC-48DE-96BC-56E91A16411B}"/>
    <dgm:cxn modelId="{2CF9D89E-3B1B-4580-A350-E4CACCEABCF5}" srcId="{6D7538EE-27A6-48EA-AA96-4FD173415EC5}" destId="{C7CB81E7-A576-44C5-B535-2C1D8C03C058}" srcOrd="0" destOrd="0" parTransId="{5CF59DFE-47EA-40AA-B119-F1F37FFA00A5}" sibTransId="{0A71242D-224D-4925-9C88-B0015ADDBA09}"/>
    <dgm:cxn modelId="{48386AA2-6D6A-491E-8719-4E1E1B786771}" type="presParOf" srcId="{9EA2918A-63DA-497B-AD9C-C38750C292E9}" destId="{7B1BD5EE-349E-4734-A9A6-41BF3AAF8BB3}" srcOrd="0" destOrd="0" presId="urn:microsoft.com/office/officeart/2005/8/layout/vList2"/>
    <dgm:cxn modelId="{0E5340D4-CF6C-48A2-83A6-54C1114F986D}" type="presParOf" srcId="{9EA2918A-63DA-497B-AD9C-C38750C292E9}" destId="{02D9CD68-DE85-4188-B01C-F5A808E7B6E8}" srcOrd="1" destOrd="0" presId="urn:microsoft.com/office/officeart/2005/8/layout/vList2"/>
    <dgm:cxn modelId="{FC408F37-2B51-4545-9631-DF901297B393}" type="presParOf" srcId="{9EA2918A-63DA-497B-AD9C-C38750C292E9}" destId="{ED67CDC9-BEA3-4ABA-8A16-8C4D55A57EB1}" srcOrd="2" destOrd="0" presId="urn:microsoft.com/office/officeart/2005/8/layout/vList2"/>
    <dgm:cxn modelId="{7408374E-4749-4EFD-96C4-C2A889EE8B6E}" type="presParOf" srcId="{9EA2918A-63DA-497B-AD9C-C38750C292E9}" destId="{348AACD1-866C-427B-8890-32C425019134}" srcOrd="3" destOrd="0" presId="urn:microsoft.com/office/officeart/2005/8/layout/vList2"/>
    <dgm:cxn modelId="{F7C97C7A-F1E4-4372-921F-137701FB559F}" type="presParOf" srcId="{9EA2918A-63DA-497B-AD9C-C38750C292E9}" destId="{CA9C7E8C-0418-49E2-95CD-033CA0A3A34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58B3BD5-BFC1-4D85-B4EC-B51FA5B395D2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63C1749-58FC-4152-B5BB-7584FB7FD8BE}">
      <dgm:prSet custT="1"/>
      <dgm:spPr/>
      <dgm:t>
        <a:bodyPr/>
        <a:lstStyle/>
        <a:p>
          <a:r>
            <a:rPr lang="en-GB" sz="2800"/>
            <a:t>Interpretability</a:t>
          </a:r>
          <a:endParaRPr lang="en-US" sz="2800" dirty="0"/>
        </a:p>
      </dgm:t>
    </dgm:pt>
    <dgm:pt modelId="{F0405BB2-2C10-4562-BE0B-D94FEBB0D52B}" type="parTrans" cxnId="{F2B20347-CA19-4329-9F4E-4FB3967368F0}">
      <dgm:prSet/>
      <dgm:spPr/>
      <dgm:t>
        <a:bodyPr/>
        <a:lstStyle/>
        <a:p>
          <a:endParaRPr lang="en-US"/>
        </a:p>
      </dgm:t>
    </dgm:pt>
    <dgm:pt modelId="{51D6AF20-0C36-4628-9EAF-CE0DD2FC5D9E}" type="sibTrans" cxnId="{F2B20347-CA19-4329-9F4E-4FB3967368F0}">
      <dgm:prSet/>
      <dgm:spPr/>
      <dgm:t>
        <a:bodyPr/>
        <a:lstStyle/>
        <a:p>
          <a:endParaRPr lang="en-US"/>
        </a:p>
      </dgm:t>
    </dgm:pt>
    <dgm:pt modelId="{F373C716-00E6-44A3-A312-B3A39C020381}">
      <dgm:prSet custT="1"/>
      <dgm:spPr/>
      <dgm:t>
        <a:bodyPr/>
        <a:lstStyle/>
        <a:p>
          <a:r>
            <a:rPr lang="en-US" sz="2800"/>
            <a:t>Dependent on data quality</a:t>
          </a:r>
        </a:p>
      </dgm:t>
    </dgm:pt>
    <dgm:pt modelId="{A8566219-BC62-4542-8E2E-93FD297B2711}" type="parTrans" cxnId="{F2469BDA-1DCF-4686-A50B-4E322855C88D}">
      <dgm:prSet/>
      <dgm:spPr/>
      <dgm:t>
        <a:bodyPr/>
        <a:lstStyle/>
        <a:p>
          <a:endParaRPr lang="en-GB"/>
        </a:p>
      </dgm:t>
    </dgm:pt>
    <dgm:pt modelId="{206012CB-96B7-4D49-B2ED-CBA89F8BE882}" type="sibTrans" cxnId="{F2469BDA-1DCF-4686-A50B-4E322855C88D}">
      <dgm:prSet/>
      <dgm:spPr/>
      <dgm:t>
        <a:bodyPr/>
        <a:lstStyle/>
        <a:p>
          <a:endParaRPr lang="en-GB"/>
        </a:p>
      </dgm:t>
    </dgm:pt>
    <dgm:pt modelId="{C3F749E6-7BAE-480B-84CC-956790911A22}">
      <dgm:prSet custT="1"/>
      <dgm:spPr/>
      <dgm:t>
        <a:bodyPr/>
        <a:lstStyle/>
        <a:p>
          <a:r>
            <a:rPr lang="en-US" sz="2800"/>
            <a:t>No definitive answers</a:t>
          </a:r>
          <a:endParaRPr lang="en-US" sz="2800" dirty="0"/>
        </a:p>
      </dgm:t>
    </dgm:pt>
    <dgm:pt modelId="{2769A7C9-ADDC-40B1-805B-970404C4CCB5}" type="parTrans" cxnId="{FD8B9BE6-3339-43B4-B14C-364AE221E266}">
      <dgm:prSet/>
      <dgm:spPr/>
      <dgm:t>
        <a:bodyPr/>
        <a:lstStyle/>
        <a:p>
          <a:endParaRPr lang="en-GB"/>
        </a:p>
      </dgm:t>
    </dgm:pt>
    <dgm:pt modelId="{6362C05A-9910-4735-8124-F430F9F514CB}" type="sibTrans" cxnId="{FD8B9BE6-3339-43B4-B14C-364AE221E266}">
      <dgm:prSet/>
      <dgm:spPr/>
      <dgm:t>
        <a:bodyPr/>
        <a:lstStyle/>
        <a:p>
          <a:endParaRPr lang="en-GB"/>
        </a:p>
      </dgm:t>
    </dgm:pt>
    <dgm:pt modelId="{0808D6BE-E3A5-4D83-AF3D-EF7599CF5B89}" type="pres">
      <dgm:prSet presAssocID="{358B3BD5-BFC1-4D85-B4EC-B51FA5B395D2}" presName="diagram" presStyleCnt="0">
        <dgm:presLayoutVars>
          <dgm:dir/>
          <dgm:resizeHandles val="exact"/>
        </dgm:presLayoutVars>
      </dgm:prSet>
      <dgm:spPr/>
    </dgm:pt>
    <dgm:pt modelId="{B1B4D90E-044F-4C99-A5B5-59287CF2FF23}" type="pres">
      <dgm:prSet presAssocID="{063C1749-58FC-4152-B5BB-7584FB7FD8BE}" presName="node" presStyleLbl="node1" presStyleIdx="0" presStyleCnt="3">
        <dgm:presLayoutVars>
          <dgm:bulletEnabled val="1"/>
        </dgm:presLayoutVars>
      </dgm:prSet>
      <dgm:spPr/>
    </dgm:pt>
    <dgm:pt modelId="{6CFD3305-1E84-478A-AEA8-C5586DB6C7DF}" type="pres">
      <dgm:prSet presAssocID="{51D6AF20-0C36-4628-9EAF-CE0DD2FC5D9E}" presName="sibTrans" presStyleCnt="0"/>
      <dgm:spPr/>
    </dgm:pt>
    <dgm:pt modelId="{1FE18B2A-E566-4DC6-980E-6F7D7EAE952F}" type="pres">
      <dgm:prSet presAssocID="{F373C716-00E6-44A3-A312-B3A39C020381}" presName="node" presStyleLbl="node1" presStyleIdx="1" presStyleCnt="3">
        <dgm:presLayoutVars>
          <dgm:bulletEnabled val="1"/>
        </dgm:presLayoutVars>
      </dgm:prSet>
      <dgm:spPr/>
    </dgm:pt>
    <dgm:pt modelId="{88227900-E23A-45C0-9E1D-36C3374C2393}" type="pres">
      <dgm:prSet presAssocID="{206012CB-96B7-4D49-B2ED-CBA89F8BE882}" presName="sibTrans" presStyleCnt="0"/>
      <dgm:spPr/>
    </dgm:pt>
    <dgm:pt modelId="{1F91E934-595D-4F5D-94B8-D3608B7D538E}" type="pres">
      <dgm:prSet presAssocID="{C3F749E6-7BAE-480B-84CC-956790911A22}" presName="node" presStyleLbl="node1" presStyleIdx="2" presStyleCnt="3">
        <dgm:presLayoutVars>
          <dgm:bulletEnabled val="1"/>
        </dgm:presLayoutVars>
      </dgm:prSet>
      <dgm:spPr/>
    </dgm:pt>
  </dgm:ptLst>
  <dgm:cxnLst>
    <dgm:cxn modelId="{F8D6CE32-9AC6-4BA3-A064-3705F805568F}" type="presOf" srcId="{C3F749E6-7BAE-480B-84CC-956790911A22}" destId="{1F91E934-595D-4F5D-94B8-D3608B7D538E}" srcOrd="0" destOrd="0" presId="urn:microsoft.com/office/officeart/2005/8/layout/default"/>
    <dgm:cxn modelId="{050A1C5E-C462-4282-882F-514F296C313E}" type="presOf" srcId="{358B3BD5-BFC1-4D85-B4EC-B51FA5B395D2}" destId="{0808D6BE-E3A5-4D83-AF3D-EF7599CF5B89}" srcOrd="0" destOrd="0" presId="urn:microsoft.com/office/officeart/2005/8/layout/default"/>
    <dgm:cxn modelId="{F2B20347-CA19-4329-9F4E-4FB3967368F0}" srcId="{358B3BD5-BFC1-4D85-B4EC-B51FA5B395D2}" destId="{063C1749-58FC-4152-B5BB-7584FB7FD8BE}" srcOrd="0" destOrd="0" parTransId="{F0405BB2-2C10-4562-BE0B-D94FEBB0D52B}" sibTransId="{51D6AF20-0C36-4628-9EAF-CE0DD2FC5D9E}"/>
    <dgm:cxn modelId="{83511177-0F5E-4CE3-B001-BEB390742977}" type="presOf" srcId="{F373C716-00E6-44A3-A312-B3A39C020381}" destId="{1FE18B2A-E566-4DC6-980E-6F7D7EAE952F}" srcOrd="0" destOrd="0" presId="urn:microsoft.com/office/officeart/2005/8/layout/default"/>
    <dgm:cxn modelId="{0B9D6BA5-51F2-473A-8423-0E71B980D929}" type="presOf" srcId="{063C1749-58FC-4152-B5BB-7584FB7FD8BE}" destId="{B1B4D90E-044F-4C99-A5B5-59287CF2FF23}" srcOrd="0" destOrd="0" presId="urn:microsoft.com/office/officeart/2005/8/layout/default"/>
    <dgm:cxn modelId="{F2469BDA-1DCF-4686-A50B-4E322855C88D}" srcId="{358B3BD5-BFC1-4D85-B4EC-B51FA5B395D2}" destId="{F373C716-00E6-44A3-A312-B3A39C020381}" srcOrd="1" destOrd="0" parTransId="{A8566219-BC62-4542-8E2E-93FD297B2711}" sibTransId="{206012CB-96B7-4D49-B2ED-CBA89F8BE882}"/>
    <dgm:cxn modelId="{FD8B9BE6-3339-43B4-B14C-364AE221E266}" srcId="{358B3BD5-BFC1-4D85-B4EC-B51FA5B395D2}" destId="{C3F749E6-7BAE-480B-84CC-956790911A22}" srcOrd="2" destOrd="0" parTransId="{2769A7C9-ADDC-40B1-805B-970404C4CCB5}" sibTransId="{6362C05A-9910-4735-8124-F430F9F514CB}"/>
    <dgm:cxn modelId="{372710D1-29A6-4A19-BD7E-F9888876C066}" type="presParOf" srcId="{0808D6BE-E3A5-4D83-AF3D-EF7599CF5B89}" destId="{B1B4D90E-044F-4C99-A5B5-59287CF2FF23}" srcOrd="0" destOrd="0" presId="urn:microsoft.com/office/officeart/2005/8/layout/default"/>
    <dgm:cxn modelId="{52BCB2C1-161C-41E9-BB48-BEAEF1F8BBD5}" type="presParOf" srcId="{0808D6BE-E3A5-4D83-AF3D-EF7599CF5B89}" destId="{6CFD3305-1E84-478A-AEA8-C5586DB6C7DF}" srcOrd="1" destOrd="0" presId="urn:microsoft.com/office/officeart/2005/8/layout/default"/>
    <dgm:cxn modelId="{9E0AD3E5-14E8-4D0B-A08C-EAABCCFB8CB1}" type="presParOf" srcId="{0808D6BE-E3A5-4D83-AF3D-EF7599CF5B89}" destId="{1FE18B2A-E566-4DC6-980E-6F7D7EAE952F}" srcOrd="2" destOrd="0" presId="urn:microsoft.com/office/officeart/2005/8/layout/default"/>
    <dgm:cxn modelId="{F94D89E3-72F2-4B5B-8DA5-214894B79BE4}" type="presParOf" srcId="{0808D6BE-E3A5-4D83-AF3D-EF7599CF5B89}" destId="{88227900-E23A-45C0-9E1D-36C3374C2393}" srcOrd="3" destOrd="0" presId="urn:microsoft.com/office/officeart/2005/8/layout/default"/>
    <dgm:cxn modelId="{60379DB1-7DFD-4C75-BD48-A2833AD82668}" type="presParOf" srcId="{0808D6BE-E3A5-4D83-AF3D-EF7599CF5B89}" destId="{1F91E934-595D-4F5D-94B8-D3608B7D538E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CCF5542-5068-4553-B0AD-E26CF13A689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78EDC0D-D875-4288-9717-83E512FD1AFE}">
      <dgm:prSet custT="1"/>
      <dgm:spPr/>
      <dgm:t>
        <a:bodyPr/>
        <a:lstStyle/>
        <a:p>
          <a:r>
            <a:rPr lang="en-GB" sz="2800"/>
            <a:t>First algorithm might not work</a:t>
          </a:r>
          <a:endParaRPr lang="en-US" sz="2800"/>
        </a:p>
      </dgm:t>
    </dgm:pt>
    <dgm:pt modelId="{022C832E-EBFA-4E6A-B1C5-1EB16622C6A9}" type="parTrans" cxnId="{616BFCC9-503C-4B4F-BAB7-4E4EBDE63B7E}">
      <dgm:prSet/>
      <dgm:spPr/>
      <dgm:t>
        <a:bodyPr/>
        <a:lstStyle/>
        <a:p>
          <a:endParaRPr lang="en-US"/>
        </a:p>
      </dgm:t>
    </dgm:pt>
    <dgm:pt modelId="{60A067AC-EB66-4D17-902F-297349A142FE}" type="sibTrans" cxnId="{616BFCC9-503C-4B4F-BAB7-4E4EBDE63B7E}">
      <dgm:prSet/>
      <dgm:spPr/>
      <dgm:t>
        <a:bodyPr/>
        <a:lstStyle/>
        <a:p>
          <a:endParaRPr lang="en-US"/>
        </a:p>
      </dgm:t>
    </dgm:pt>
    <dgm:pt modelId="{C64A32F9-7BB7-4E44-90A3-AF0F8A5531B6}">
      <dgm:prSet custT="1"/>
      <dgm:spPr/>
      <dgm:t>
        <a:bodyPr/>
        <a:lstStyle/>
        <a:p>
          <a:r>
            <a:rPr lang="en-GB" sz="2800" dirty="0"/>
            <a:t>No one size fits all</a:t>
          </a:r>
          <a:endParaRPr lang="en-US" sz="2800" dirty="0"/>
        </a:p>
      </dgm:t>
    </dgm:pt>
    <dgm:pt modelId="{ACDF06F1-7F91-4361-B02C-5049BBBD23AB}" type="parTrans" cxnId="{25284976-D753-4BB7-B606-2D2DCD21AE3A}">
      <dgm:prSet/>
      <dgm:spPr/>
      <dgm:t>
        <a:bodyPr/>
        <a:lstStyle/>
        <a:p>
          <a:endParaRPr lang="en-US"/>
        </a:p>
      </dgm:t>
    </dgm:pt>
    <dgm:pt modelId="{0CA61708-23F7-4A4E-8904-DA45C74B1562}" type="sibTrans" cxnId="{25284976-D753-4BB7-B606-2D2DCD21AE3A}">
      <dgm:prSet/>
      <dgm:spPr/>
      <dgm:t>
        <a:bodyPr/>
        <a:lstStyle/>
        <a:p>
          <a:endParaRPr lang="en-US"/>
        </a:p>
      </dgm:t>
    </dgm:pt>
    <dgm:pt modelId="{3B9C110B-3856-42B3-A2F4-189A265CC22D}">
      <dgm:prSet custT="1"/>
      <dgm:spPr/>
      <dgm:t>
        <a:bodyPr/>
        <a:lstStyle/>
        <a:p>
          <a:r>
            <a:rPr lang="en-GB" sz="2800" dirty="0"/>
            <a:t>Powerful models might not be the efficient</a:t>
          </a:r>
          <a:endParaRPr lang="en-US" sz="2800" dirty="0"/>
        </a:p>
      </dgm:t>
    </dgm:pt>
    <dgm:pt modelId="{D244348C-9387-4C9C-8AA9-140BE325AA06}" type="parTrans" cxnId="{8364C40B-AA47-44D7-B25F-25785F1E6B70}">
      <dgm:prSet/>
      <dgm:spPr/>
      <dgm:t>
        <a:bodyPr/>
        <a:lstStyle/>
        <a:p>
          <a:endParaRPr lang="en-US"/>
        </a:p>
      </dgm:t>
    </dgm:pt>
    <dgm:pt modelId="{DD1BACFD-6F4F-4155-8E8C-22E236DA1A46}" type="sibTrans" cxnId="{8364C40B-AA47-44D7-B25F-25785F1E6B70}">
      <dgm:prSet/>
      <dgm:spPr/>
      <dgm:t>
        <a:bodyPr/>
        <a:lstStyle/>
        <a:p>
          <a:endParaRPr lang="en-US"/>
        </a:p>
      </dgm:t>
    </dgm:pt>
    <dgm:pt modelId="{045E5483-4419-499C-AFF0-5C538AB87688}">
      <dgm:prSet custT="1"/>
      <dgm:spPr/>
      <dgm:t>
        <a:bodyPr/>
        <a:lstStyle/>
        <a:p>
          <a:r>
            <a:rPr lang="en-GB" sz="2800" dirty="0"/>
            <a:t>Systematic engineering process</a:t>
          </a:r>
          <a:endParaRPr lang="en-US" sz="2800" dirty="0"/>
        </a:p>
      </dgm:t>
    </dgm:pt>
    <dgm:pt modelId="{8BA4F017-0AE2-45FD-B81E-C8D6E5F898D5}" type="parTrans" cxnId="{4DDE8F95-D515-4C00-92FE-C27A075B8D2C}">
      <dgm:prSet/>
      <dgm:spPr/>
      <dgm:t>
        <a:bodyPr/>
        <a:lstStyle/>
        <a:p>
          <a:endParaRPr lang="en-US"/>
        </a:p>
      </dgm:t>
    </dgm:pt>
    <dgm:pt modelId="{2B6D6F11-9865-4646-85DF-939A79141BE6}" type="sibTrans" cxnId="{4DDE8F95-D515-4C00-92FE-C27A075B8D2C}">
      <dgm:prSet/>
      <dgm:spPr/>
      <dgm:t>
        <a:bodyPr/>
        <a:lstStyle/>
        <a:p>
          <a:endParaRPr lang="en-US"/>
        </a:p>
      </dgm:t>
    </dgm:pt>
    <dgm:pt modelId="{A9F37AE2-FB29-48E7-8B9D-7DEF78C28D29}" type="pres">
      <dgm:prSet presAssocID="{7CCF5542-5068-4553-B0AD-E26CF13A6892}" presName="linear" presStyleCnt="0">
        <dgm:presLayoutVars>
          <dgm:animLvl val="lvl"/>
          <dgm:resizeHandles val="exact"/>
        </dgm:presLayoutVars>
      </dgm:prSet>
      <dgm:spPr/>
    </dgm:pt>
    <dgm:pt modelId="{CE784504-6A12-45ED-AA0D-B301FC3047F4}" type="pres">
      <dgm:prSet presAssocID="{F78EDC0D-D875-4288-9717-83E512FD1AF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44E1956-B0FA-45CB-8C84-A4CCCC2D7465}" type="pres">
      <dgm:prSet presAssocID="{60A067AC-EB66-4D17-902F-297349A142FE}" presName="spacer" presStyleCnt="0"/>
      <dgm:spPr/>
    </dgm:pt>
    <dgm:pt modelId="{BC6A6212-0769-4465-B78D-82036C6A9270}" type="pres">
      <dgm:prSet presAssocID="{C64A32F9-7BB7-4E44-90A3-AF0F8A5531B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A03D24D-9AC1-471B-B018-F8C1C28793E1}" type="pres">
      <dgm:prSet presAssocID="{0CA61708-23F7-4A4E-8904-DA45C74B1562}" presName="spacer" presStyleCnt="0"/>
      <dgm:spPr/>
    </dgm:pt>
    <dgm:pt modelId="{5C8F5516-C9DD-4872-AF28-C11A9F5FFC34}" type="pres">
      <dgm:prSet presAssocID="{3B9C110B-3856-42B3-A2F4-189A265CC22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220BC35-49D3-412E-A8D8-CBD4D7D76E4B}" type="pres">
      <dgm:prSet presAssocID="{DD1BACFD-6F4F-4155-8E8C-22E236DA1A46}" presName="spacer" presStyleCnt="0"/>
      <dgm:spPr/>
    </dgm:pt>
    <dgm:pt modelId="{D1B1FC91-B328-43D5-97E5-06E54ED16D6D}" type="pres">
      <dgm:prSet presAssocID="{045E5483-4419-499C-AFF0-5C538AB8768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9000208-BDEB-4008-A9FE-D541C424E17C}" type="presOf" srcId="{7CCF5542-5068-4553-B0AD-E26CF13A6892}" destId="{A9F37AE2-FB29-48E7-8B9D-7DEF78C28D29}" srcOrd="0" destOrd="0" presId="urn:microsoft.com/office/officeart/2005/8/layout/vList2"/>
    <dgm:cxn modelId="{8364C40B-AA47-44D7-B25F-25785F1E6B70}" srcId="{7CCF5542-5068-4553-B0AD-E26CF13A6892}" destId="{3B9C110B-3856-42B3-A2F4-189A265CC22D}" srcOrd="2" destOrd="0" parTransId="{D244348C-9387-4C9C-8AA9-140BE325AA06}" sibTransId="{DD1BACFD-6F4F-4155-8E8C-22E236DA1A46}"/>
    <dgm:cxn modelId="{68F0A872-7E4E-403D-9BBA-EB95A00990F6}" type="presOf" srcId="{3B9C110B-3856-42B3-A2F4-189A265CC22D}" destId="{5C8F5516-C9DD-4872-AF28-C11A9F5FFC34}" srcOrd="0" destOrd="0" presId="urn:microsoft.com/office/officeart/2005/8/layout/vList2"/>
    <dgm:cxn modelId="{25284976-D753-4BB7-B606-2D2DCD21AE3A}" srcId="{7CCF5542-5068-4553-B0AD-E26CF13A6892}" destId="{C64A32F9-7BB7-4E44-90A3-AF0F8A5531B6}" srcOrd="1" destOrd="0" parTransId="{ACDF06F1-7F91-4361-B02C-5049BBBD23AB}" sibTransId="{0CA61708-23F7-4A4E-8904-DA45C74B1562}"/>
    <dgm:cxn modelId="{08D88459-862A-451F-B7AF-E3B157027099}" type="presOf" srcId="{C64A32F9-7BB7-4E44-90A3-AF0F8A5531B6}" destId="{BC6A6212-0769-4465-B78D-82036C6A9270}" srcOrd="0" destOrd="0" presId="urn:microsoft.com/office/officeart/2005/8/layout/vList2"/>
    <dgm:cxn modelId="{4DDE8F95-D515-4C00-92FE-C27A075B8D2C}" srcId="{7CCF5542-5068-4553-B0AD-E26CF13A6892}" destId="{045E5483-4419-499C-AFF0-5C538AB87688}" srcOrd="3" destOrd="0" parTransId="{8BA4F017-0AE2-45FD-B81E-C8D6E5F898D5}" sibTransId="{2B6D6F11-9865-4646-85DF-939A79141BE6}"/>
    <dgm:cxn modelId="{20C9C7A4-B617-4FD7-8A99-DFD9C67ADFAB}" type="presOf" srcId="{045E5483-4419-499C-AFF0-5C538AB87688}" destId="{D1B1FC91-B328-43D5-97E5-06E54ED16D6D}" srcOrd="0" destOrd="0" presId="urn:microsoft.com/office/officeart/2005/8/layout/vList2"/>
    <dgm:cxn modelId="{616BFCC9-503C-4B4F-BAB7-4E4EBDE63B7E}" srcId="{7CCF5542-5068-4553-B0AD-E26CF13A6892}" destId="{F78EDC0D-D875-4288-9717-83E512FD1AFE}" srcOrd="0" destOrd="0" parTransId="{022C832E-EBFA-4E6A-B1C5-1EB16622C6A9}" sibTransId="{60A067AC-EB66-4D17-902F-297349A142FE}"/>
    <dgm:cxn modelId="{AA8641E6-0A8F-4EB8-9E99-99CBC51740CF}" type="presOf" srcId="{F78EDC0D-D875-4288-9717-83E512FD1AFE}" destId="{CE784504-6A12-45ED-AA0D-B301FC3047F4}" srcOrd="0" destOrd="0" presId="urn:microsoft.com/office/officeart/2005/8/layout/vList2"/>
    <dgm:cxn modelId="{917D74E9-A52E-478C-98D2-B94F758F90DF}" type="presParOf" srcId="{A9F37AE2-FB29-48E7-8B9D-7DEF78C28D29}" destId="{CE784504-6A12-45ED-AA0D-B301FC3047F4}" srcOrd="0" destOrd="0" presId="urn:microsoft.com/office/officeart/2005/8/layout/vList2"/>
    <dgm:cxn modelId="{F9FE5447-22D4-4CD9-ACF1-5FDCFAB3C1EB}" type="presParOf" srcId="{A9F37AE2-FB29-48E7-8B9D-7DEF78C28D29}" destId="{E44E1956-B0FA-45CB-8C84-A4CCCC2D7465}" srcOrd="1" destOrd="0" presId="urn:microsoft.com/office/officeart/2005/8/layout/vList2"/>
    <dgm:cxn modelId="{8FF44F6E-B68E-4D72-8827-1D5F0649116B}" type="presParOf" srcId="{A9F37AE2-FB29-48E7-8B9D-7DEF78C28D29}" destId="{BC6A6212-0769-4465-B78D-82036C6A9270}" srcOrd="2" destOrd="0" presId="urn:microsoft.com/office/officeart/2005/8/layout/vList2"/>
    <dgm:cxn modelId="{73A88259-CD08-4319-8C5F-502080B6024A}" type="presParOf" srcId="{A9F37AE2-FB29-48E7-8B9D-7DEF78C28D29}" destId="{7A03D24D-9AC1-471B-B018-F8C1C28793E1}" srcOrd="3" destOrd="0" presId="urn:microsoft.com/office/officeart/2005/8/layout/vList2"/>
    <dgm:cxn modelId="{050D1EC8-A459-4F7F-8898-89CAB34AE7EF}" type="presParOf" srcId="{A9F37AE2-FB29-48E7-8B9D-7DEF78C28D29}" destId="{5C8F5516-C9DD-4872-AF28-C11A9F5FFC34}" srcOrd="4" destOrd="0" presId="urn:microsoft.com/office/officeart/2005/8/layout/vList2"/>
    <dgm:cxn modelId="{A05F79DB-2881-4C5C-B9C9-5676F148DED4}" type="presParOf" srcId="{A9F37AE2-FB29-48E7-8B9D-7DEF78C28D29}" destId="{9220BC35-49D3-412E-A8D8-CBD4D7D76E4B}" srcOrd="5" destOrd="0" presId="urn:microsoft.com/office/officeart/2005/8/layout/vList2"/>
    <dgm:cxn modelId="{502C0CCD-14E3-40A1-B93D-E039FCD365C1}" type="presParOf" srcId="{A9F37AE2-FB29-48E7-8B9D-7DEF78C28D29}" destId="{D1B1FC91-B328-43D5-97E5-06E54ED16D6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E3ECFB-A386-4593-BB14-8C1492214BAA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0EFDC56-BE3D-4B9C-90B7-CD3546568C22}">
      <dgm:prSet custT="1"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en-GB" sz="2800" dirty="0"/>
            <a:t>Introduction</a:t>
          </a:r>
          <a:endParaRPr lang="en-US" sz="2800" dirty="0"/>
        </a:p>
      </dgm:t>
    </dgm:pt>
    <dgm:pt modelId="{DBC42864-7147-4B43-B5FC-E0A2A9FA570E}" type="parTrans" cxnId="{29B391A9-70B9-45AD-9866-811529890A56}">
      <dgm:prSet/>
      <dgm:spPr/>
      <dgm:t>
        <a:bodyPr/>
        <a:lstStyle/>
        <a:p>
          <a:endParaRPr lang="en-US"/>
        </a:p>
      </dgm:t>
    </dgm:pt>
    <dgm:pt modelId="{15A0FF3C-CD4D-4CA6-B8E4-FCCD0DC44B15}" type="sibTrans" cxnId="{29B391A9-70B9-45AD-9866-811529890A56}">
      <dgm:prSet/>
      <dgm:spPr/>
      <dgm:t>
        <a:bodyPr/>
        <a:lstStyle/>
        <a:p>
          <a:endParaRPr lang="en-US"/>
        </a:p>
      </dgm:t>
    </dgm:pt>
    <dgm:pt modelId="{0D761A98-12E5-45F5-A12F-6213BBB3243D}">
      <dgm:prSet custT="1"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en-GB" sz="2800" dirty="0"/>
            <a:t>ML In Healthcare</a:t>
          </a:r>
          <a:endParaRPr lang="en-US" sz="2800" dirty="0"/>
        </a:p>
      </dgm:t>
    </dgm:pt>
    <dgm:pt modelId="{F6BC1E26-0F1F-48C4-98D3-06B70A6516FA}" type="parTrans" cxnId="{7EF403E8-4F63-49AD-B802-76EB466812F2}">
      <dgm:prSet/>
      <dgm:spPr/>
      <dgm:t>
        <a:bodyPr/>
        <a:lstStyle/>
        <a:p>
          <a:endParaRPr lang="en-US"/>
        </a:p>
      </dgm:t>
    </dgm:pt>
    <dgm:pt modelId="{E62C6627-8C37-4FF9-84FE-34735C316938}" type="sibTrans" cxnId="{7EF403E8-4F63-49AD-B802-76EB466812F2}">
      <dgm:prSet/>
      <dgm:spPr/>
      <dgm:t>
        <a:bodyPr/>
        <a:lstStyle/>
        <a:p>
          <a:endParaRPr lang="en-US"/>
        </a:p>
      </dgm:t>
    </dgm:pt>
    <dgm:pt modelId="{74E887EA-91EB-412D-90C5-161617D709B4}">
      <dgm:prSet custT="1"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en-GB" sz="2800" dirty="0"/>
            <a:t>Understanding ML Types</a:t>
          </a:r>
          <a:endParaRPr lang="en-US" sz="2800" dirty="0"/>
        </a:p>
      </dgm:t>
    </dgm:pt>
    <dgm:pt modelId="{8793CB9B-7565-4809-B80E-4194A3D8AB2E}" type="parTrans" cxnId="{ECEA6B9F-8F98-4AC4-9380-ECEE882B75D2}">
      <dgm:prSet/>
      <dgm:spPr/>
      <dgm:t>
        <a:bodyPr/>
        <a:lstStyle/>
        <a:p>
          <a:endParaRPr lang="en-US"/>
        </a:p>
      </dgm:t>
    </dgm:pt>
    <dgm:pt modelId="{E247A85D-090A-41A5-8875-FB480ACDDB25}" type="sibTrans" cxnId="{ECEA6B9F-8F98-4AC4-9380-ECEE882B75D2}">
      <dgm:prSet/>
      <dgm:spPr/>
      <dgm:t>
        <a:bodyPr/>
        <a:lstStyle/>
        <a:p>
          <a:endParaRPr lang="en-US"/>
        </a:p>
      </dgm:t>
    </dgm:pt>
    <dgm:pt modelId="{650AE85F-FAA0-4BCD-88B1-8FB1B37D927E}">
      <dgm:prSet custT="1"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en-GB" sz="2800" dirty="0"/>
            <a:t>Q&amp;A followed by Recap.</a:t>
          </a:r>
          <a:endParaRPr lang="en-US" sz="2800" dirty="0"/>
        </a:p>
      </dgm:t>
    </dgm:pt>
    <dgm:pt modelId="{0DE6CA39-D04B-42B2-B0DB-0D9CC608348E}" type="parTrans" cxnId="{77A3A9D1-255E-4F73-8422-1FD8488C0EBF}">
      <dgm:prSet/>
      <dgm:spPr/>
      <dgm:t>
        <a:bodyPr/>
        <a:lstStyle/>
        <a:p>
          <a:endParaRPr lang="en-US"/>
        </a:p>
      </dgm:t>
    </dgm:pt>
    <dgm:pt modelId="{FA488212-0B2A-459A-87AF-685E20CF6BBA}" type="sibTrans" cxnId="{77A3A9D1-255E-4F73-8422-1FD8488C0EBF}">
      <dgm:prSet/>
      <dgm:spPr/>
      <dgm:t>
        <a:bodyPr/>
        <a:lstStyle/>
        <a:p>
          <a:endParaRPr lang="en-US"/>
        </a:p>
      </dgm:t>
    </dgm:pt>
    <dgm:pt modelId="{2ED302F6-D2B5-42FB-9C07-4CC8EB6E5B4F}">
      <dgm:prSet custT="1"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en-US" sz="2800" dirty="0"/>
            <a:t>Simple Regression</a:t>
          </a:r>
        </a:p>
      </dgm:t>
    </dgm:pt>
    <dgm:pt modelId="{AF3CFF04-DF3A-4FBF-8B9E-9BF55368BA08}" type="parTrans" cxnId="{6A264C8B-B4F0-47C9-9A6D-5485ADD0A733}">
      <dgm:prSet/>
      <dgm:spPr/>
      <dgm:t>
        <a:bodyPr/>
        <a:lstStyle/>
        <a:p>
          <a:endParaRPr lang="en-GB"/>
        </a:p>
      </dgm:t>
    </dgm:pt>
    <dgm:pt modelId="{5ABA3BF6-413D-45ED-A651-FC67A2517B3C}" type="sibTrans" cxnId="{6A264C8B-B4F0-47C9-9A6D-5485ADD0A733}">
      <dgm:prSet/>
      <dgm:spPr/>
      <dgm:t>
        <a:bodyPr/>
        <a:lstStyle/>
        <a:p>
          <a:endParaRPr lang="en-GB"/>
        </a:p>
      </dgm:t>
    </dgm:pt>
    <dgm:pt modelId="{855BDF7D-611D-4B2F-988C-09F06228CCF1}">
      <dgm:prSet custT="1"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en-GB" sz="2800" b="1" dirty="0"/>
            <a:t>The BMI Predictor Game</a:t>
          </a:r>
          <a:endParaRPr lang="en-US" sz="2800" dirty="0"/>
        </a:p>
      </dgm:t>
    </dgm:pt>
    <dgm:pt modelId="{E8048E67-4DE3-4DCB-A6A7-73C522309F72}" type="parTrans" cxnId="{3AE57CE0-2074-4A0D-8306-15A64CF0DDE7}">
      <dgm:prSet/>
      <dgm:spPr/>
      <dgm:t>
        <a:bodyPr/>
        <a:lstStyle/>
        <a:p>
          <a:endParaRPr lang="en-GB"/>
        </a:p>
      </dgm:t>
    </dgm:pt>
    <dgm:pt modelId="{E4B41F82-9DE7-454B-8D92-488FAFB378E5}" type="sibTrans" cxnId="{3AE57CE0-2074-4A0D-8306-15A64CF0DDE7}">
      <dgm:prSet/>
      <dgm:spPr/>
      <dgm:t>
        <a:bodyPr/>
        <a:lstStyle/>
        <a:p>
          <a:endParaRPr lang="en-GB"/>
        </a:p>
      </dgm:t>
    </dgm:pt>
    <dgm:pt modelId="{8D0C7F81-C15D-4EA7-8499-1936A5E1905C}">
      <dgm:prSet custT="1"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en-GB" sz="2800" dirty="0"/>
            <a:t>Strategies of ML</a:t>
          </a:r>
          <a:endParaRPr lang="en-US" sz="2800" dirty="0"/>
        </a:p>
      </dgm:t>
    </dgm:pt>
    <dgm:pt modelId="{341BF2DB-DCE3-4418-9242-E54ADCEB6F2A}" type="parTrans" cxnId="{D885C9D4-5ED8-4213-AFEE-0FBE21C04E0A}">
      <dgm:prSet/>
      <dgm:spPr/>
      <dgm:t>
        <a:bodyPr/>
        <a:lstStyle/>
        <a:p>
          <a:endParaRPr lang="en-GB"/>
        </a:p>
      </dgm:t>
    </dgm:pt>
    <dgm:pt modelId="{26B89C44-9DF2-48D9-8DC9-1F1FB84AFC20}" type="sibTrans" cxnId="{D885C9D4-5ED8-4213-AFEE-0FBE21C04E0A}">
      <dgm:prSet/>
      <dgm:spPr/>
      <dgm:t>
        <a:bodyPr/>
        <a:lstStyle/>
        <a:p>
          <a:endParaRPr lang="en-GB"/>
        </a:p>
      </dgm:t>
    </dgm:pt>
    <dgm:pt modelId="{AD0BCFC0-6B12-4FC2-9AD9-3F79AD2A7480}">
      <dgm:prSet custT="1"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en-US" sz="2800" dirty="0"/>
            <a:t>FDP with ML</a:t>
          </a:r>
        </a:p>
      </dgm:t>
    </dgm:pt>
    <dgm:pt modelId="{7DC9A788-AD83-4321-B727-601EAAA5E723}" type="parTrans" cxnId="{ED821F0D-32C7-459C-9FC9-88401437DB41}">
      <dgm:prSet/>
      <dgm:spPr/>
      <dgm:t>
        <a:bodyPr/>
        <a:lstStyle/>
        <a:p>
          <a:endParaRPr lang="en-GB"/>
        </a:p>
      </dgm:t>
    </dgm:pt>
    <dgm:pt modelId="{33B26A3C-8799-4765-BBFB-12CDAA2E5476}" type="sibTrans" cxnId="{ED821F0D-32C7-459C-9FC9-88401437DB41}">
      <dgm:prSet/>
      <dgm:spPr/>
      <dgm:t>
        <a:bodyPr/>
        <a:lstStyle/>
        <a:p>
          <a:endParaRPr lang="en-GB"/>
        </a:p>
      </dgm:t>
    </dgm:pt>
    <dgm:pt modelId="{BCE092AA-459D-4DB2-B14D-B0BAB7CA617F}" type="pres">
      <dgm:prSet presAssocID="{EDE3ECFB-A386-4593-BB14-8C1492214BAA}" presName="linear" presStyleCnt="0">
        <dgm:presLayoutVars>
          <dgm:animLvl val="lvl"/>
          <dgm:resizeHandles val="exact"/>
        </dgm:presLayoutVars>
      </dgm:prSet>
      <dgm:spPr/>
    </dgm:pt>
    <dgm:pt modelId="{400B911B-6DB1-4998-AFE4-12D621E0E086}" type="pres">
      <dgm:prSet presAssocID="{10EFDC56-BE3D-4B9C-90B7-CD3546568C22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003C125A-A0D7-44AC-9F3F-CE912C828620}" type="pres">
      <dgm:prSet presAssocID="{15A0FF3C-CD4D-4CA6-B8E4-FCCD0DC44B15}" presName="spacer" presStyleCnt="0"/>
      <dgm:spPr/>
    </dgm:pt>
    <dgm:pt modelId="{CE0A8B2C-D233-40C7-ACEA-5D390AA26526}" type="pres">
      <dgm:prSet presAssocID="{0D761A98-12E5-45F5-A12F-6213BBB3243D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6A1D0C40-D364-4CFC-BAAE-B950FDB00C96}" type="pres">
      <dgm:prSet presAssocID="{E62C6627-8C37-4FF9-84FE-34735C316938}" presName="spacer" presStyleCnt="0"/>
      <dgm:spPr/>
    </dgm:pt>
    <dgm:pt modelId="{14203DA4-1EFA-48D6-B8DC-0FF2545765AE}" type="pres">
      <dgm:prSet presAssocID="{74E887EA-91EB-412D-90C5-161617D709B4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C7CE4B06-A6E5-4056-96AE-144EE3818869}" type="pres">
      <dgm:prSet presAssocID="{E247A85D-090A-41A5-8875-FB480ACDDB25}" presName="spacer" presStyleCnt="0"/>
      <dgm:spPr/>
    </dgm:pt>
    <dgm:pt modelId="{23B972F2-C684-4EB1-A83C-CBEFA1937F28}" type="pres">
      <dgm:prSet presAssocID="{2ED302F6-D2B5-42FB-9C07-4CC8EB6E5B4F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720F67FF-AC85-4D9E-8F07-FD233FAEAF84}" type="pres">
      <dgm:prSet presAssocID="{5ABA3BF6-413D-45ED-A651-FC67A2517B3C}" presName="spacer" presStyleCnt="0"/>
      <dgm:spPr/>
    </dgm:pt>
    <dgm:pt modelId="{1745D331-F37A-4C2D-BCA5-3160ED08DA91}" type="pres">
      <dgm:prSet presAssocID="{855BDF7D-611D-4B2F-988C-09F06228CCF1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E8FEE0E1-5947-4B76-8285-38B67C88C577}" type="pres">
      <dgm:prSet presAssocID="{E4B41F82-9DE7-454B-8D92-488FAFB378E5}" presName="spacer" presStyleCnt="0"/>
      <dgm:spPr/>
    </dgm:pt>
    <dgm:pt modelId="{C1206560-F253-44D4-A793-CFC4C4D49A1D}" type="pres">
      <dgm:prSet presAssocID="{8D0C7F81-C15D-4EA7-8499-1936A5E1905C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2E34CAE2-0FF2-4399-98CB-0195993B632F}" type="pres">
      <dgm:prSet presAssocID="{26B89C44-9DF2-48D9-8DC9-1F1FB84AFC20}" presName="spacer" presStyleCnt="0"/>
      <dgm:spPr/>
    </dgm:pt>
    <dgm:pt modelId="{1902D1DF-2439-47DA-9A93-08DF5DE9C092}" type="pres">
      <dgm:prSet presAssocID="{AD0BCFC0-6B12-4FC2-9AD9-3F79AD2A7480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03C94DC8-98AD-450C-9F4D-736C83A850A8}" type="pres">
      <dgm:prSet presAssocID="{33B26A3C-8799-4765-BBFB-12CDAA2E5476}" presName="spacer" presStyleCnt="0"/>
      <dgm:spPr/>
    </dgm:pt>
    <dgm:pt modelId="{382568A6-4293-4372-98D7-E57C0ABA2D88}" type="pres">
      <dgm:prSet presAssocID="{650AE85F-FAA0-4BCD-88B1-8FB1B37D927E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FA790103-4A1B-4856-B440-226B26D38348}" type="presOf" srcId="{AD0BCFC0-6B12-4FC2-9AD9-3F79AD2A7480}" destId="{1902D1DF-2439-47DA-9A93-08DF5DE9C092}" srcOrd="0" destOrd="0" presId="urn:microsoft.com/office/officeart/2005/8/layout/vList2"/>
    <dgm:cxn modelId="{15354703-5194-47B7-93D7-D7660AA43DC2}" type="presOf" srcId="{10EFDC56-BE3D-4B9C-90B7-CD3546568C22}" destId="{400B911B-6DB1-4998-AFE4-12D621E0E086}" srcOrd="0" destOrd="0" presId="urn:microsoft.com/office/officeart/2005/8/layout/vList2"/>
    <dgm:cxn modelId="{ED821F0D-32C7-459C-9FC9-88401437DB41}" srcId="{EDE3ECFB-A386-4593-BB14-8C1492214BAA}" destId="{AD0BCFC0-6B12-4FC2-9AD9-3F79AD2A7480}" srcOrd="6" destOrd="0" parTransId="{7DC9A788-AD83-4321-B727-601EAAA5E723}" sibTransId="{33B26A3C-8799-4765-BBFB-12CDAA2E5476}"/>
    <dgm:cxn modelId="{7ADF763D-7475-4E18-8E56-6F4E18924329}" type="presOf" srcId="{8D0C7F81-C15D-4EA7-8499-1936A5E1905C}" destId="{C1206560-F253-44D4-A793-CFC4C4D49A1D}" srcOrd="0" destOrd="0" presId="urn:microsoft.com/office/officeart/2005/8/layout/vList2"/>
    <dgm:cxn modelId="{F8D0C86A-EB55-44F3-88DE-E8E52D1D917E}" type="presOf" srcId="{0D761A98-12E5-45F5-A12F-6213BBB3243D}" destId="{CE0A8B2C-D233-40C7-ACEA-5D390AA26526}" srcOrd="0" destOrd="0" presId="urn:microsoft.com/office/officeart/2005/8/layout/vList2"/>
    <dgm:cxn modelId="{9833FE58-0E2E-473C-8BA8-FE0F30C19840}" type="presOf" srcId="{855BDF7D-611D-4B2F-988C-09F06228CCF1}" destId="{1745D331-F37A-4C2D-BCA5-3160ED08DA91}" srcOrd="0" destOrd="0" presId="urn:microsoft.com/office/officeart/2005/8/layout/vList2"/>
    <dgm:cxn modelId="{5B0C0659-64EC-4D45-A016-ADF20AAA4858}" type="presOf" srcId="{EDE3ECFB-A386-4593-BB14-8C1492214BAA}" destId="{BCE092AA-459D-4DB2-B14D-B0BAB7CA617F}" srcOrd="0" destOrd="0" presId="urn:microsoft.com/office/officeart/2005/8/layout/vList2"/>
    <dgm:cxn modelId="{6A264C8B-B4F0-47C9-9A6D-5485ADD0A733}" srcId="{EDE3ECFB-A386-4593-BB14-8C1492214BAA}" destId="{2ED302F6-D2B5-42FB-9C07-4CC8EB6E5B4F}" srcOrd="3" destOrd="0" parTransId="{AF3CFF04-DF3A-4FBF-8B9E-9BF55368BA08}" sibTransId="{5ABA3BF6-413D-45ED-A651-FC67A2517B3C}"/>
    <dgm:cxn modelId="{031FCB9D-DE00-4327-AEAA-594247533176}" type="presOf" srcId="{2ED302F6-D2B5-42FB-9C07-4CC8EB6E5B4F}" destId="{23B972F2-C684-4EB1-A83C-CBEFA1937F28}" srcOrd="0" destOrd="0" presId="urn:microsoft.com/office/officeart/2005/8/layout/vList2"/>
    <dgm:cxn modelId="{ECEA6B9F-8F98-4AC4-9380-ECEE882B75D2}" srcId="{EDE3ECFB-A386-4593-BB14-8C1492214BAA}" destId="{74E887EA-91EB-412D-90C5-161617D709B4}" srcOrd="2" destOrd="0" parTransId="{8793CB9B-7565-4809-B80E-4194A3D8AB2E}" sibTransId="{E247A85D-090A-41A5-8875-FB480ACDDB25}"/>
    <dgm:cxn modelId="{29B391A9-70B9-45AD-9866-811529890A56}" srcId="{EDE3ECFB-A386-4593-BB14-8C1492214BAA}" destId="{10EFDC56-BE3D-4B9C-90B7-CD3546568C22}" srcOrd="0" destOrd="0" parTransId="{DBC42864-7147-4B43-B5FC-E0A2A9FA570E}" sibTransId="{15A0FF3C-CD4D-4CA6-B8E4-FCCD0DC44B15}"/>
    <dgm:cxn modelId="{98FC60AB-4E52-4B39-BCA8-D8DEA110C1AF}" type="presOf" srcId="{650AE85F-FAA0-4BCD-88B1-8FB1B37D927E}" destId="{382568A6-4293-4372-98D7-E57C0ABA2D88}" srcOrd="0" destOrd="0" presId="urn:microsoft.com/office/officeart/2005/8/layout/vList2"/>
    <dgm:cxn modelId="{77A3A9D1-255E-4F73-8422-1FD8488C0EBF}" srcId="{EDE3ECFB-A386-4593-BB14-8C1492214BAA}" destId="{650AE85F-FAA0-4BCD-88B1-8FB1B37D927E}" srcOrd="7" destOrd="0" parTransId="{0DE6CA39-D04B-42B2-B0DB-0D9CC608348E}" sibTransId="{FA488212-0B2A-459A-87AF-685E20CF6BBA}"/>
    <dgm:cxn modelId="{D885C9D4-5ED8-4213-AFEE-0FBE21C04E0A}" srcId="{EDE3ECFB-A386-4593-BB14-8C1492214BAA}" destId="{8D0C7F81-C15D-4EA7-8499-1936A5E1905C}" srcOrd="5" destOrd="0" parTransId="{341BF2DB-DCE3-4418-9242-E54ADCEB6F2A}" sibTransId="{26B89C44-9DF2-48D9-8DC9-1F1FB84AFC20}"/>
    <dgm:cxn modelId="{3AE57CE0-2074-4A0D-8306-15A64CF0DDE7}" srcId="{EDE3ECFB-A386-4593-BB14-8C1492214BAA}" destId="{855BDF7D-611D-4B2F-988C-09F06228CCF1}" srcOrd="4" destOrd="0" parTransId="{E8048E67-4DE3-4DCB-A6A7-73C522309F72}" sibTransId="{E4B41F82-9DE7-454B-8D92-488FAFB378E5}"/>
    <dgm:cxn modelId="{7EF403E8-4F63-49AD-B802-76EB466812F2}" srcId="{EDE3ECFB-A386-4593-BB14-8C1492214BAA}" destId="{0D761A98-12E5-45F5-A12F-6213BBB3243D}" srcOrd="1" destOrd="0" parTransId="{F6BC1E26-0F1F-48C4-98D3-06B70A6516FA}" sibTransId="{E62C6627-8C37-4FF9-84FE-34735C316938}"/>
    <dgm:cxn modelId="{22EA15F4-6AE1-41BE-99E5-FE8C9C847F89}" type="presOf" srcId="{74E887EA-91EB-412D-90C5-161617D709B4}" destId="{14203DA4-1EFA-48D6-B8DC-0FF2545765AE}" srcOrd="0" destOrd="0" presId="urn:microsoft.com/office/officeart/2005/8/layout/vList2"/>
    <dgm:cxn modelId="{65687295-4BC5-491E-975C-012790B134E2}" type="presParOf" srcId="{BCE092AA-459D-4DB2-B14D-B0BAB7CA617F}" destId="{400B911B-6DB1-4998-AFE4-12D621E0E086}" srcOrd="0" destOrd="0" presId="urn:microsoft.com/office/officeart/2005/8/layout/vList2"/>
    <dgm:cxn modelId="{65E9883D-6FE3-4D80-8157-0BB8690179D9}" type="presParOf" srcId="{BCE092AA-459D-4DB2-B14D-B0BAB7CA617F}" destId="{003C125A-A0D7-44AC-9F3F-CE912C828620}" srcOrd="1" destOrd="0" presId="urn:microsoft.com/office/officeart/2005/8/layout/vList2"/>
    <dgm:cxn modelId="{DAB63E78-F376-40C6-A6C0-5E0C808328B7}" type="presParOf" srcId="{BCE092AA-459D-4DB2-B14D-B0BAB7CA617F}" destId="{CE0A8B2C-D233-40C7-ACEA-5D390AA26526}" srcOrd="2" destOrd="0" presId="urn:microsoft.com/office/officeart/2005/8/layout/vList2"/>
    <dgm:cxn modelId="{2EB284F4-72BC-4205-863F-8B9FD2131E38}" type="presParOf" srcId="{BCE092AA-459D-4DB2-B14D-B0BAB7CA617F}" destId="{6A1D0C40-D364-4CFC-BAAE-B950FDB00C96}" srcOrd="3" destOrd="0" presId="urn:microsoft.com/office/officeart/2005/8/layout/vList2"/>
    <dgm:cxn modelId="{DB439CB2-E618-48B8-BA49-3D066FC52042}" type="presParOf" srcId="{BCE092AA-459D-4DB2-B14D-B0BAB7CA617F}" destId="{14203DA4-1EFA-48D6-B8DC-0FF2545765AE}" srcOrd="4" destOrd="0" presId="urn:microsoft.com/office/officeart/2005/8/layout/vList2"/>
    <dgm:cxn modelId="{62713B00-FA14-4D54-B56A-CF07570A475D}" type="presParOf" srcId="{BCE092AA-459D-4DB2-B14D-B0BAB7CA617F}" destId="{C7CE4B06-A6E5-4056-96AE-144EE3818869}" srcOrd="5" destOrd="0" presId="urn:microsoft.com/office/officeart/2005/8/layout/vList2"/>
    <dgm:cxn modelId="{0BBEAB1B-96C7-4661-9846-0A02D2FFBF0F}" type="presParOf" srcId="{BCE092AA-459D-4DB2-B14D-B0BAB7CA617F}" destId="{23B972F2-C684-4EB1-A83C-CBEFA1937F28}" srcOrd="6" destOrd="0" presId="urn:microsoft.com/office/officeart/2005/8/layout/vList2"/>
    <dgm:cxn modelId="{CAE2A8FC-AE83-4E64-BE45-33E58B191AC6}" type="presParOf" srcId="{BCE092AA-459D-4DB2-B14D-B0BAB7CA617F}" destId="{720F67FF-AC85-4D9E-8F07-FD233FAEAF84}" srcOrd="7" destOrd="0" presId="urn:microsoft.com/office/officeart/2005/8/layout/vList2"/>
    <dgm:cxn modelId="{9A162A7A-8B50-4DAA-A977-9C9007EB6514}" type="presParOf" srcId="{BCE092AA-459D-4DB2-B14D-B0BAB7CA617F}" destId="{1745D331-F37A-4C2D-BCA5-3160ED08DA91}" srcOrd="8" destOrd="0" presId="urn:microsoft.com/office/officeart/2005/8/layout/vList2"/>
    <dgm:cxn modelId="{7F0E858B-45B5-45AA-821D-06F14012044E}" type="presParOf" srcId="{BCE092AA-459D-4DB2-B14D-B0BAB7CA617F}" destId="{E8FEE0E1-5947-4B76-8285-38B67C88C577}" srcOrd="9" destOrd="0" presId="urn:microsoft.com/office/officeart/2005/8/layout/vList2"/>
    <dgm:cxn modelId="{B797ABF1-AD09-4294-BE66-91C73AA0CCEE}" type="presParOf" srcId="{BCE092AA-459D-4DB2-B14D-B0BAB7CA617F}" destId="{C1206560-F253-44D4-A793-CFC4C4D49A1D}" srcOrd="10" destOrd="0" presId="urn:microsoft.com/office/officeart/2005/8/layout/vList2"/>
    <dgm:cxn modelId="{0EE14057-7FFB-4BD9-AE58-6384ACD2B40D}" type="presParOf" srcId="{BCE092AA-459D-4DB2-B14D-B0BAB7CA617F}" destId="{2E34CAE2-0FF2-4399-98CB-0195993B632F}" srcOrd="11" destOrd="0" presId="urn:microsoft.com/office/officeart/2005/8/layout/vList2"/>
    <dgm:cxn modelId="{41A494BC-D347-4352-BEE6-8170E1542A91}" type="presParOf" srcId="{BCE092AA-459D-4DB2-B14D-B0BAB7CA617F}" destId="{1902D1DF-2439-47DA-9A93-08DF5DE9C092}" srcOrd="12" destOrd="0" presId="urn:microsoft.com/office/officeart/2005/8/layout/vList2"/>
    <dgm:cxn modelId="{454C0838-64F7-4178-8705-D4CED8F03FDC}" type="presParOf" srcId="{BCE092AA-459D-4DB2-B14D-B0BAB7CA617F}" destId="{03C94DC8-98AD-450C-9F4D-736C83A850A8}" srcOrd="13" destOrd="0" presId="urn:microsoft.com/office/officeart/2005/8/layout/vList2"/>
    <dgm:cxn modelId="{476083BF-D229-4D28-AFF4-C85510766F50}" type="presParOf" srcId="{BCE092AA-459D-4DB2-B14D-B0BAB7CA617F}" destId="{382568A6-4293-4372-98D7-E57C0ABA2D88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F621E1-037B-49E5-B8AA-14E4A437262A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0033ED-1010-4B96-9CC5-1CB2E0A02DA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 dirty="0"/>
            <a:t>Be </a:t>
          </a:r>
          <a:r>
            <a:rPr lang="en-GB" sz="2800" dirty="0"/>
            <a:t>part</a:t>
          </a:r>
          <a:r>
            <a:rPr lang="en-GB" sz="2400" dirty="0"/>
            <a:t> of new digital applications</a:t>
          </a:r>
          <a:endParaRPr lang="en-US" sz="2400" dirty="0"/>
        </a:p>
      </dgm:t>
    </dgm:pt>
    <dgm:pt modelId="{0D26F0B0-36C6-492E-8730-4CC8A0B6AC7B}" type="parTrans" cxnId="{E203D3D3-E94C-4914-9313-B43A79181A57}">
      <dgm:prSet/>
      <dgm:spPr/>
      <dgm:t>
        <a:bodyPr/>
        <a:lstStyle/>
        <a:p>
          <a:endParaRPr lang="en-US"/>
        </a:p>
      </dgm:t>
    </dgm:pt>
    <dgm:pt modelId="{2C80279E-1555-4E45-89B0-E9A663DFECE0}" type="sibTrans" cxnId="{E203D3D3-E94C-4914-9313-B43A79181A57}">
      <dgm:prSet/>
      <dgm:spPr/>
      <dgm:t>
        <a:bodyPr/>
        <a:lstStyle/>
        <a:p>
          <a:endParaRPr lang="en-US"/>
        </a:p>
      </dgm:t>
    </dgm:pt>
    <dgm:pt modelId="{0DB0F895-2FAD-47F9-9988-0A8AE951788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800" dirty="0"/>
            <a:t>A new way to look into the world</a:t>
          </a:r>
          <a:endParaRPr lang="en-US" sz="2800" dirty="0"/>
        </a:p>
      </dgm:t>
    </dgm:pt>
    <dgm:pt modelId="{9C32CBC3-D438-42CA-B338-2772C64FA306}" type="parTrans" cxnId="{ADB9BE35-1EEA-4E8D-8241-FF7155A03DE4}">
      <dgm:prSet/>
      <dgm:spPr/>
      <dgm:t>
        <a:bodyPr/>
        <a:lstStyle/>
        <a:p>
          <a:endParaRPr lang="en-US"/>
        </a:p>
      </dgm:t>
    </dgm:pt>
    <dgm:pt modelId="{2F8AB105-9D73-4079-8254-D43FF9682BB3}" type="sibTrans" cxnId="{ADB9BE35-1EEA-4E8D-8241-FF7155A03DE4}">
      <dgm:prSet/>
      <dgm:spPr/>
      <dgm:t>
        <a:bodyPr/>
        <a:lstStyle/>
        <a:p>
          <a:endParaRPr lang="en-US"/>
        </a:p>
      </dgm:t>
    </dgm:pt>
    <dgm:pt modelId="{55FF5C82-2494-4499-855D-97FE7EE1BC5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800" dirty="0"/>
            <a:t>Stay updated</a:t>
          </a:r>
          <a:endParaRPr lang="en-US" sz="2800" dirty="0"/>
        </a:p>
      </dgm:t>
    </dgm:pt>
    <dgm:pt modelId="{C8CD5667-FCE6-4E8E-ABC2-F53327EE4CE9}" type="parTrans" cxnId="{2F63D8BF-34AC-45F5-92DD-A856D57CFF4C}">
      <dgm:prSet/>
      <dgm:spPr/>
      <dgm:t>
        <a:bodyPr/>
        <a:lstStyle/>
        <a:p>
          <a:endParaRPr lang="en-US"/>
        </a:p>
      </dgm:t>
    </dgm:pt>
    <dgm:pt modelId="{564049A7-90C5-4BE7-9D86-AC681E77581A}" type="sibTrans" cxnId="{2F63D8BF-34AC-45F5-92DD-A856D57CFF4C}">
      <dgm:prSet/>
      <dgm:spPr/>
      <dgm:t>
        <a:bodyPr/>
        <a:lstStyle/>
        <a:p>
          <a:endParaRPr lang="en-US"/>
        </a:p>
      </dgm:t>
    </dgm:pt>
    <dgm:pt modelId="{6A12B400-2D95-4970-B39D-3ACB627819C2}" type="pres">
      <dgm:prSet presAssocID="{28F621E1-037B-49E5-B8AA-14E4A437262A}" presName="root" presStyleCnt="0">
        <dgm:presLayoutVars>
          <dgm:dir/>
          <dgm:resizeHandles val="exact"/>
        </dgm:presLayoutVars>
      </dgm:prSet>
      <dgm:spPr/>
    </dgm:pt>
    <dgm:pt modelId="{9392C4A5-D6C4-479D-AE32-703197275EE7}" type="pres">
      <dgm:prSet presAssocID="{9F0033ED-1010-4B96-9CC5-1CB2E0A02DAF}" presName="compNode" presStyleCnt="0"/>
      <dgm:spPr/>
    </dgm:pt>
    <dgm:pt modelId="{D45AA91D-39A5-40FE-ABDE-F5FD08DDDA93}" type="pres">
      <dgm:prSet presAssocID="{9F0033ED-1010-4B96-9CC5-1CB2E0A02DA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258E8739-0EAE-47C5-8AB0-C43AEB5C7290}" type="pres">
      <dgm:prSet presAssocID="{9F0033ED-1010-4B96-9CC5-1CB2E0A02DAF}" presName="spaceRect" presStyleCnt="0"/>
      <dgm:spPr/>
    </dgm:pt>
    <dgm:pt modelId="{9406680A-B783-4F25-AC05-1BB2D3D0B6A1}" type="pres">
      <dgm:prSet presAssocID="{9F0033ED-1010-4B96-9CC5-1CB2E0A02DAF}" presName="textRect" presStyleLbl="revTx" presStyleIdx="0" presStyleCnt="3">
        <dgm:presLayoutVars>
          <dgm:chMax val="1"/>
          <dgm:chPref val="1"/>
        </dgm:presLayoutVars>
      </dgm:prSet>
      <dgm:spPr/>
    </dgm:pt>
    <dgm:pt modelId="{1E3F45F9-2F81-44C5-BD5A-094B114DEFDF}" type="pres">
      <dgm:prSet presAssocID="{2C80279E-1555-4E45-89B0-E9A663DFECE0}" presName="sibTrans" presStyleCnt="0"/>
      <dgm:spPr/>
    </dgm:pt>
    <dgm:pt modelId="{A6263708-BF16-42DD-88B0-F16EF35AD67B}" type="pres">
      <dgm:prSet presAssocID="{0DB0F895-2FAD-47F9-9988-0A8AE951788F}" presName="compNode" presStyleCnt="0"/>
      <dgm:spPr/>
    </dgm:pt>
    <dgm:pt modelId="{6C397AB3-DB35-4F5E-9F8A-E7621C1B9B90}" type="pres">
      <dgm:prSet presAssocID="{0DB0F895-2FAD-47F9-9988-0A8AE951788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4CE70895-C198-4CEC-8F03-369F8F8BF250}" type="pres">
      <dgm:prSet presAssocID="{0DB0F895-2FAD-47F9-9988-0A8AE951788F}" presName="spaceRect" presStyleCnt="0"/>
      <dgm:spPr/>
    </dgm:pt>
    <dgm:pt modelId="{299F4399-8642-47F7-8074-57B20F350FC6}" type="pres">
      <dgm:prSet presAssocID="{0DB0F895-2FAD-47F9-9988-0A8AE951788F}" presName="textRect" presStyleLbl="revTx" presStyleIdx="1" presStyleCnt="3">
        <dgm:presLayoutVars>
          <dgm:chMax val="1"/>
          <dgm:chPref val="1"/>
        </dgm:presLayoutVars>
      </dgm:prSet>
      <dgm:spPr/>
    </dgm:pt>
    <dgm:pt modelId="{BE5135FC-A93F-4F1A-9756-4BAF2D473B7A}" type="pres">
      <dgm:prSet presAssocID="{2F8AB105-9D73-4079-8254-D43FF9682BB3}" presName="sibTrans" presStyleCnt="0"/>
      <dgm:spPr/>
    </dgm:pt>
    <dgm:pt modelId="{FC81033B-96E5-4396-B0BD-AC4039109C47}" type="pres">
      <dgm:prSet presAssocID="{55FF5C82-2494-4499-855D-97FE7EE1BC5E}" presName="compNode" presStyleCnt="0"/>
      <dgm:spPr/>
    </dgm:pt>
    <dgm:pt modelId="{90FFDA6F-A7E4-4833-839D-1125B955B49C}" type="pres">
      <dgm:prSet presAssocID="{55FF5C82-2494-4499-855D-97FE7EE1BC5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7BFB07D-4980-4D7C-9AA7-2C18301ED9AE}" type="pres">
      <dgm:prSet presAssocID="{55FF5C82-2494-4499-855D-97FE7EE1BC5E}" presName="spaceRect" presStyleCnt="0"/>
      <dgm:spPr/>
    </dgm:pt>
    <dgm:pt modelId="{51B49585-550B-473E-87E5-3B1B11D65E47}" type="pres">
      <dgm:prSet presAssocID="{55FF5C82-2494-4499-855D-97FE7EE1BC5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DB9BE35-1EEA-4E8D-8241-FF7155A03DE4}" srcId="{28F621E1-037B-49E5-B8AA-14E4A437262A}" destId="{0DB0F895-2FAD-47F9-9988-0A8AE951788F}" srcOrd="1" destOrd="0" parTransId="{9C32CBC3-D438-42CA-B338-2772C64FA306}" sibTransId="{2F8AB105-9D73-4079-8254-D43FF9682BB3}"/>
    <dgm:cxn modelId="{20BF9494-CACF-4803-ADB1-093DE3A9825E}" type="presOf" srcId="{55FF5C82-2494-4499-855D-97FE7EE1BC5E}" destId="{51B49585-550B-473E-87E5-3B1B11D65E47}" srcOrd="0" destOrd="0" presId="urn:microsoft.com/office/officeart/2018/2/layout/IconLabelList"/>
    <dgm:cxn modelId="{72908497-92A6-4DB9-811B-AD436FA38EBE}" type="presOf" srcId="{28F621E1-037B-49E5-B8AA-14E4A437262A}" destId="{6A12B400-2D95-4970-B39D-3ACB627819C2}" srcOrd="0" destOrd="0" presId="urn:microsoft.com/office/officeart/2018/2/layout/IconLabelList"/>
    <dgm:cxn modelId="{D95D00A4-025F-4C78-9F97-75671C3462A0}" type="presOf" srcId="{0DB0F895-2FAD-47F9-9988-0A8AE951788F}" destId="{299F4399-8642-47F7-8074-57B20F350FC6}" srcOrd="0" destOrd="0" presId="urn:microsoft.com/office/officeart/2018/2/layout/IconLabelList"/>
    <dgm:cxn modelId="{2F63D8BF-34AC-45F5-92DD-A856D57CFF4C}" srcId="{28F621E1-037B-49E5-B8AA-14E4A437262A}" destId="{55FF5C82-2494-4499-855D-97FE7EE1BC5E}" srcOrd="2" destOrd="0" parTransId="{C8CD5667-FCE6-4E8E-ABC2-F53327EE4CE9}" sibTransId="{564049A7-90C5-4BE7-9D86-AC681E77581A}"/>
    <dgm:cxn modelId="{E203D3D3-E94C-4914-9313-B43A79181A57}" srcId="{28F621E1-037B-49E5-B8AA-14E4A437262A}" destId="{9F0033ED-1010-4B96-9CC5-1CB2E0A02DAF}" srcOrd="0" destOrd="0" parTransId="{0D26F0B0-36C6-492E-8730-4CC8A0B6AC7B}" sibTransId="{2C80279E-1555-4E45-89B0-E9A663DFECE0}"/>
    <dgm:cxn modelId="{BF0CA6E4-28B4-4488-8B07-683031E16E67}" type="presOf" srcId="{9F0033ED-1010-4B96-9CC5-1CB2E0A02DAF}" destId="{9406680A-B783-4F25-AC05-1BB2D3D0B6A1}" srcOrd="0" destOrd="0" presId="urn:microsoft.com/office/officeart/2018/2/layout/IconLabelList"/>
    <dgm:cxn modelId="{476A0B13-9B63-47E3-B139-E08A3CA18CC4}" type="presParOf" srcId="{6A12B400-2D95-4970-B39D-3ACB627819C2}" destId="{9392C4A5-D6C4-479D-AE32-703197275EE7}" srcOrd="0" destOrd="0" presId="urn:microsoft.com/office/officeart/2018/2/layout/IconLabelList"/>
    <dgm:cxn modelId="{FD920049-3F7E-44A4-9882-4892362C1747}" type="presParOf" srcId="{9392C4A5-D6C4-479D-AE32-703197275EE7}" destId="{D45AA91D-39A5-40FE-ABDE-F5FD08DDDA93}" srcOrd="0" destOrd="0" presId="urn:microsoft.com/office/officeart/2018/2/layout/IconLabelList"/>
    <dgm:cxn modelId="{2BF6C065-265D-41F7-A6DC-7345027AF370}" type="presParOf" srcId="{9392C4A5-D6C4-479D-AE32-703197275EE7}" destId="{258E8739-0EAE-47C5-8AB0-C43AEB5C7290}" srcOrd="1" destOrd="0" presId="urn:microsoft.com/office/officeart/2018/2/layout/IconLabelList"/>
    <dgm:cxn modelId="{1EE4587E-36A9-4D82-8943-E1BB08147CD6}" type="presParOf" srcId="{9392C4A5-D6C4-479D-AE32-703197275EE7}" destId="{9406680A-B783-4F25-AC05-1BB2D3D0B6A1}" srcOrd="2" destOrd="0" presId="urn:microsoft.com/office/officeart/2018/2/layout/IconLabelList"/>
    <dgm:cxn modelId="{D5B7AE65-0E31-4891-ACAB-18E9BDCE0C6B}" type="presParOf" srcId="{6A12B400-2D95-4970-B39D-3ACB627819C2}" destId="{1E3F45F9-2F81-44C5-BD5A-094B114DEFDF}" srcOrd="1" destOrd="0" presId="urn:microsoft.com/office/officeart/2018/2/layout/IconLabelList"/>
    <dgm:cxn modelId="{FE179DA3-B0EA-4DC3-97AA-ECC095548479}" type="presParOf" srcId="{6A12B400-2D95-4970-B39D-3ACB627819C2}" destId="{A6263708-BF16-42DD-88B0-F16EF35AD67B}" srcOrd="2" destOrd="0" presId="urn:microsoft.com/office/officeart/2018/2/layout/IconLabelList"/>
    <dgm:cxn modelId="{A281E39F-79BF-4970-94C4-4DA7B2968259}" type="presParOf" srcId="{A6263708-BF16-42DD-88B0-F16EF35AD67B}" destId="{6C397AB3-DB35-4F5E-9F8A-E7621C1B9B90}" srcOrd="0" destOrd="0" presId="urn:microsoft.com/office/officeart/2018/2/layout/IconLabelList"/>
    <dgm:cxn modelId="{83DA1D46-1104-482C-8C64-5DBDD99A159E}" type="presParOf" srcId="{A6263708-BF16-42DD-88B0-F16EF35AD67B}" destId="{4CE70895-C198-4CEC-8F03-369F8F8BF250}" srcOrd="1" destOrd="0" presId="urn:microsoft.com/office/officeart/2018/2/layout/IconLabelList"/>
    <dgm:cxn modelId="{B5D09F84-606C-40B1-8A34-283AEA8428D6}" type="presParOf" srcId="{A6263708-BF16-42DD-88B0-F16EF35AD67B}" destId="{299F4399-8642-47F7-8074-57B20F350FC6}" srcOrd="2" destOrd="0" presId="urn:microsoft.com/office/officeart/2018/2/layout/IconLabelList"/>
    <dgm:cxn modelId="{9FA49D47-AA6D-4C54-9D66-F7340FEE5039}" type="presParOf" srcId="{6A12B400-2D95-4970-B39D-3ACB627819C2}" destId="{BE5135FC-A93F-4F1A-9756-4BAF2D473B7A}" srcOrd="3" destOrd="0" presId="urn:microsoft.com/office/officeart/2018/2/layout/IconLabelList"/>
    <dgm:cxn modelId="{9E572525-F7EC-4CDA-A5DE-3F853C712BEE}" type="presParOf" srcId="{6A12B400-2D95-4970-B39D-3ACB627819C2}" destId="{FC81033B-96E5-4396-B0BD-AC4039109C47}" srcOrd="4" destOrd="0" presId="urn:microsoft.com/office/officeart/2018/2/layout/IconLabelList"/>
    <dgm:cxn modelId="{0FB69280-5238-432D-9834-E5D55BA3629E}" type="presParOf" srcId="{FC81033B-96E5-4396-B0BD-AC4039109C47}" destId="{90FFDA6F-A7E4-4833-839D-1125B955B49C}" srcOrd="0" destOrd="0" presId="urn:microsoft.com/office/officeart/2018/2/layout/IconLabelList"/>
    <dgm:cxn modelId="{DC03DE63-4B01-47E2-B08D-2720BE13A964}" type="presParOf" srcId="{FC81033B-96E5-4396-B0BD-AC4039109C47}" destId="{57BFB07D-4980-4D7C-9AA7-2C18301ED9AE}" srcOrd="1" destOrd="0" presId="urn:microsoft.com/office/officeart/2018/2/layout/IconLabelList"/>
    <dgm:cxn modelId="{76896421-A1BF-452F-80BC-69E3C5F7BE85}" type="presParOf" srcId="{FC81033B-96E5-4396-B0BD-AC4039109C47}" destId="{51B49585-550B-473E-87E5-3B1B11D65E4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E3905B-A653-481E-9058-F38BA69D2B10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936626-C27F-48CE-BD10-2CB24C9F09C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sz="2800" dirty="0"/>
            <a:t>EHR maintenance</a:t>
          </a:r>
          <a:endParaRPr lang="en-US" sz="2800" dirty="0"/>
        </a:p>
      </dgm:t>
    </dgm:pt>
    <dgm:pt modelId="{F1F44655-C4C7-4E86-82EB-FC098FF952B8}" type="parTrans" cxnId="{C6A4129A-B6B1-4A1A-93EB-AD5BF7C042D3}">
      <dgm:prSet/>
      <dgm:spPr/>
      <dgm:t>
        <a:bodyPr/>
        <a:lstStyle/>
        <a:p>
          <a:endParaRPr lang="en-US"/>
        </a:p>
      </dgm:t>
    </dgm:pt>
    <dgm:pt modelId="{80AFD6E3-C3BB-40B0-B1B1-A253A8A8FA38}" type="sibTrans" cxnId="{C6A4129A-B6B1-4A1A-93EB-AD5BF7C042D3}">
      <dgm:prSet/>
      <dgm:spPr/>
      <dgm:t>
        <a:bodyPr/>
        <a:lstStyle/>
        <a:p>
          <a:endParaRPr lang="en-US"/>
        </a:p>
      </dgm:t>
    </dgm:pt>
    <dgm:pt modelId="{C6B4CEAE-232D-430F-8FD5-26FCECFC5D3A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sz="2800" dirty="0"/>
            <a:t>Flow Forecasting</a:t>
          </a:r>
          <a:endParaRPr lang="en-US" sz="2800" dirty="0"/>
        </a:p>
      </dgm:t>
    </dgm:pt>
    <dgm:pt modelId="{1661AB08-CF9C-4F1F-AA34-88703189F721}" type="parTrans" cxnId="{BD9EFE33-C884-433B-8735-BCBEA69D3491}">
      <dgm:prSet/>
      <dgm:spPr/>
      <dgm:t>
        <a:bodyPr/>
        <a:lstStyle/>
        <a:p>
          <a:endParaRPr lang="en-US"/>
        </a:p>
      </dgm:t>
    </dgm:pt>
    <dgm:pt modelId="{E16CDF67-A05B-4A95-A18F-647803CB1BDE}" type="sibTrans" cxnId="{BD9EFE33-C884-433B-8735-BCBEA69D3491}">
      <dgm:prSet/>
      <dgm:spPr/>
      <dgm:t>
        <a:bodyPr/>
        <a:lstStyle/>
        <a:p>
          <a:endParaRPr lang="en-US"/>
        </a:p>
      </dgm:t>
    </dgm:pt>
    <dgm:pt modelId="{A9B91460-3E22-4712-95ED-54A32A9508E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Automation of Services</a:t>
          </a:r>
          <a:endParaRPr lang="en-US" dirty="0"/>
        </a:p>
      </dgm:t>
    </dgm:pt>
    <dgm:pt modelId="{55D3DFD1-3AD1-4133-BBBE-047B446FFE31}" type="parTrans" cxnId="{1EA08E3B-769B-4EB4-9C14-9E7E8793669B}">
      <dgm:prSet/>
      <dgm:spPr/>
      <dgm:t>
        <a:bodyPr/>
        <a:lstStyle/>
        <a:p>
          <a:endParaRPr lang="en-US"/>
        </a:p>
      </dgm:t>
    </dgm:pt>
    <dgm:pt modelId="{E2CB66FE-13E4-47BF-B36A-F4DA6CAAD48D}" type="sibTrans" cxnId="{1EA08E3B-769B-4EB4-9C14-9E7E8793669B}">
      <dgm:prSet/>
      <dgm:spPr/>
      <dgm:t>
        <a:bodyPr/>
        <a:lstStyle/>
        <a:p>
          <a:endParaRPr lang="en-US"/>
        </a:p>
      </dgm:t>
    </dgm:pt>
    <dgm:pt modelId="{02F2B135-1C7F-426A-BF72-7EC54DB9B877}" type="pres">
      <dgm:prSet presAssocID="{8AE3905B-A653-481E-9058-F38BA69D2B10}" presName="root" presStyleCnt="0">
        <dgm:presLayoutVars>
          <dgm:dir/>
          <dgm:resizeHandles val="exact"/>
        </dgm:presLayoutVars>
      </dgm:prSet>
      <dgm:spPr/>
    </dgm:pt>
    <dgm:pt modelId="{8B0C40B5-10D4-4D9A-ABB9-B3E5E2767F5C}" type="pres">
      <dgm:prSet presAssocID="{0F936626-C27F-48CE-BD10-2CB24C9F09C6}" presName="compNode" presStyleCnt="0"/>
      <dgm:spPr/>
    </dgm:pt>
    <dgm:pt modelId="{8B4D03FA-7F84-4D6E-85CD-F596549179FB}" type="pres">
      <dgm:prSet presAssocID="{0F936626-C27F-48CE-BD10-2CB24C9F09C6}" presName="iconBgRect" presStyleLbl="bgShp" presStyleIdx="0" presStyleCnt="3"/>
      <dgm:spPr/>
    </dgm:pt>
    <dgm:pt modelId="{503772DB-7D76-4EFE-B1B9-AECD672C16E7}" type="pres">
      <dgm:prSet presAssocID="{0F936626-C27F-48CE-BD10-2CB24C9F09C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1518FE97-5059-482A-AB95-3980E476C153}" type="pres">
      <dgm:prSet presAssocID="{0F936626-C27F-48CE-BD10-2CB24C9F09C6}" presName="spaceRect" presStyleCnt="0"/>
      <dgm:spPr/>
    </dgm:pt>
    <dgm:pt modelId="{CD6D3B23-BBA6-4D62-BE41-4A32D167E6FA}" type="pres">
      <dgm:prSet presAssocID="{0F936626-C27F-48CE-BD10-2CB24C9F09C6}" presName="textRect" presStyleLbl="revTx" presStyleIdx="0" presStyleCnt="3">
        <dgm:presLayoutVars>
          <dgm:chMax val="1"/>
          <dgm:chPref val="1"/>
        </dgm:presLayoutVars>
      </dgm:prSet>
      <dgm:spPr/>
    </dgm:pt>
    <dgm:pt modelId="{07A48F8C-BF79-45C7-9470-A12EDF52DD87}" type="pres">
      <dgm:prSet presAssocID="{80AFD6E3-C3BB-40B0-B1B1-A253A8A8FA38}" presName="sibTrans" presStyleCnt="0"/>
      <dgm:spPr/>
    </dgm:pt>
    <dgm:pt modelId="{EC1120CE-00F1-4261-BF87-69DFEC0826BB}" type="pres">
      <dgm:prSet presAssocID="{C6B4CEAE-232D-430F-8FD5-26FCECFC5D3A}" presName="compNode" presStyleCnt="0"/>
      <dgm:spPr/>
    </dgm:pt>
    <dgm:pt modelId="{F15638B8-8041-43E6-AAFA-5C98F8965DB6}" type="pres">
      <dgm:prSet presAssocID="{C6B4CEAE-232D-430F-8FD5-26FCECFC5D3A}" presName="iconBgRect" presStyleLbl="bgShp" presStyleIdx="1" presStyleCnt="3"/>
      <dgm:spPr/>
    </dgm:pt>
    <dgm:pt modelId="{4133F6F2-1A10-4A94-A600-6B6F6CB98C84}" type="pres">
      <dgm:prSet presAssocID="{C6B4CEAE-232D-430F-8FD5-26FCECFC5D3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8D5983C3-4E5D-42FA-B230-DC0F1EA0F6ED}" type="pres">
      <dgm:prSet presAssocID="{C6B4CEAE-232D-430F-8FD5-26FCECFC5D3A}" presName="spaceRect" presStyleCnt="0"/>
      <dgm:spPr/>
    </dgm:pt>
    <dgm:pt modelId="{01B69CEF-FCB6-4098-BEEA-C0062C4EA962}" type="pres">
      <dgm:prSet presAssocID="{C6B4CEAE-232D-430F-8FD5-26FCECFC5D3A}" presName="textRect" presStyleLbl="revTx" presStyleIdx="1" presStyleCnt="3">
        <dgm:presLayoutVars>
          <dgm:chMax val="1"/>
          <dgm:chPref val="1"/>
        </dgm:presLayoutVars>
      </dgm:prSet>
      <dgm:spPr/>
    </dgm:pt>
    <dgm:pt modelId="{0B3A519C-DAE3-4ED8-8A3D-13C1A443FAA5}" type="pres">
      <dgm:prSet presAssocID="{E16CDF67-A05B-4A95-A18F-647803CB1BDE}" presName="sibTrans" presStyleCnt="0"/>
      <dgm:spPr/>
    </dgm:pt>
    <dgm:pt modelId="{DD800A65-C25F-4F91-ADD5-0E0F25E96A14}" type="pres">
      <dgm:prSet presAssocID="{A9B91460-3E22-4712-95ED-54A32A9508E0}" presName="compNode" presStyleCnt="0"/>
      <dgm:spPr/>
    </dgm:pt>
    <dgm:pt modelId="{67328824-9C7E-4322-8972-F64F54FA581C}" type="pres">
      <dgm:prSet presAssocID="{A9B91460-3E22-4712-95ED-54A32A9508E0}" presName="iconBgRect" presStyleLbl="bgShp" presStyleIdx="2" presStyleCnt="3"/>
      <dgm:spPr/>
    </dgm:pt>
    <dgm:pt modelId="{F32DC838-9A98-43D9-B1A2-128C5F37ABF8}" type="pres">
      <dgm:prSet presAssocID="{A9B91460-3E22-4712-95ED-54A32A9508E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E4CA996-1690-4715-A100-C472F29D2D0A}" type="pres">
      <dgm:prSet presAssocID="{A9B91460-3E22-4712-95ED-54A32A9508E0}" presName="spaceRect" presStyleCnt="0"/>
      <dgm:spPr/>
    </dgm:pt>
    <dgm:pt modelId="{E7F54E93-B59D-4C6C-A210-CF70A3768DE9}" type="pres">
      <dgm:prSet presAssocID="{A9B91460-3E22-4712-95ED-54A32A9508E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BEAB80B-563B-4058-9F67-2D4F6690BA09}" type="presOf" srcId="{C6B4CEAE-232D-430F-8FD5-26FCECFC5D3A}" destId="{01B69CEF-FCB6-4098-BEEA-C0062C4EA962}" srcOrd="0" destOrd="0" presId="urn:microsoft.com/office/officeart/2018/5/layout/IconCircleLabelList"/>
    <dgm:cxn modelId="{BD9EFE33-C884-433B-8735-BCBEA69D3491}" srcId="{8AE3905B-A653-481E-9058-F38BA69D2B10}" destId="{C6B4CEAE-232D-430F-8FD5-26FCECFC5D3A}" srcOrd="1" destOrd="0" parTransId="{1661AB08-CF9C-4F1F-AA34-88703189F721}" sibTransId="{E16CDF67-A05B-4A95-A18F-647803CB1BDE}"/>
    <dgm:cxn modelId="{1EA08E3B-769B-4EB4-9C14-9E7E8793669B}" srcId="{8AE3905B-A653-481E-9058-F38BA69D2B10}" destId="{A9B91460-3E22-4712-95ED-54A32A9508E0}" srcOrd="2" destOrd="0" parTransId="{55D3DFD1-3AD1-4133-BBBE-047B446FFE31}" sibTransId="{E2CB66FE-13E4-47BF-B36A-F4DA6CAAD48D}"/>
    <dgm:cxn modelId="{72B58F82-2F9C-4640-8CE2-C4805D350734}" type="presOf" srcId="{8AE3905B-A653-481E-9058-F38BA69D2B10}" destId="{02F2B135-1C7F-426A-BF72-7EC54DB9B877}" srcOrd="0" destOrd="0" presId="urn:microsoft.com/office/officeart/2018/5/layout/IconCircleLabelList"/>
    <dgm:cxn modelId="{C6A4129A-B6B1-4A1A-93EB-AD5BF7C042D3}" srcId="{8AE3905B-A653-481E-9058-F38BA69D2B10}" destId="{0F936626-C27F-48CE-BD10-2CB24C9F09C6}" srcOrd="0" destOrd="0" parTransId="{F1F44655-C4C7-4E86-82EB-FC098FF952B8}" sibTransId="{80AFD6E3-C3BB-40B0-B1B1-A253A8A8FA38}"/>
    <dgm:cxn modelId="{CFC8FED5-F306-4F5F-8856-4728C63B4888}" type="presOf" srcId="{A9B91460-3E22-4712-95ED-54A32A9508E0}" destId="{E7F54E93-B59D-4C6C-A210-CF70A3768DE9}" srcOrd="0" destOrd="0" presId="urn:microsoft.com/office/officeart/2018/5/layout/IconCircleLabelList"/>
    <dgm:cxn modelId="{7A60DAE0-98C9-4AC9-AB06-3948BFF9D545}" type="presOf" srcId="{0F936626-C27F-48CE-BD10-2CB24C9F09C6}" destId="{CD6D3B23-BBA6-4D62-BE41-4A32D167E6FA}" srcOrd="0" destOrd="0" presId="urn:microsoft.com/office/officeart/2018/5/layout/IconCircleLabelList"/>
    <dgm:cxn modelId="{EDB3887A-7911-438B-B6CB-7142701CA2E6}" type="presParOf" srcId="{02F2B135-1C7F-426A-BF72-7EC54DB9B877}" destId="{8B0C40B5-10D4-4D9A-ABB9-B3E5E2767F5C}" srcOrd="0" destOrd="0" presId="urn:microsoft.com/office/officeart/2018/5/layout/IconCircleLabelList"/>
    <dgm:cxn modelId="{56696735-4DB8-4B34-A92A-B21BCD19B550}" type="presParOf" srcId="{8B0C40B5-10D4-4D9A-ABB9-B3E5E2767F5C}" destId="{8B4D03FA-7F84-4D6E-85CD-F596549179FB}" srcOrd="0" destOrd="0" presId="urn:microsoft.com/office/officeart/2018/5/layout/IconCircleLabelList"/>
    <dgm:cxn modelId="{B2A78968-D4C3-4A82-91BF-552D21F736D9}" type="presParOf" srcId="{8B0C40B5-10D4-4D9A-ABB9-B3E5E2767F5C}" destId="{503772DB-7D76-4EFE-B1B9-AECD672C16E7}" srcOrd="1" destOrd="0" presId="urn:microsoft.com/office/officeart/2018/5/layout/IconCircleLabelList"/>
    <dgm:cxn modelId="{5C0BDC84-5BB3-4A77-8749-E01F3456DEC7}" type="presParOf" srcId="{8B0C40B5-10D4-4D9A-ABB9-B3E5E2767F5C}" destId="{1518FE97-5059-482A-AB95-3980E476C153}" srcOrd="2" destOrd="0" presId="urn:microsoft.com/office/officeart/2018/5/layout/IconCircleLabelList"/>
    <dgm:cxn modelId="{69039BB6-2751-4E9E-9932-5F36538E0F68}" type="presParOf" srcId="{8B0C40B5-10D4-4D9A-ABB9-B3E5E2767F5C}" destId="{CD6D3B23-BBA6-4D62-BE41-4A32D167E6FA}" srcOrd="3" destOrd="0" presId="urn:microsoft.com/office/officeart/2018/5/layout/IconCircleLabelList"/>
    <dgm:cxn modelId="{217C7835-EC5B-4886-80CA-7E62F82A38C6}" type="presParOf" srcId="{02F2B135-1C7F-426A-BF72-7EC54DB9B877}" destId="{07A48F8C-BF79-45C7-9470-A12EDF52DD87}" srcOrd="1" destOrd="0" presId="urn:microsoft.com/office/officeart/2018/5/layout/IconCircleLabelList"/>
    <dgm:cxn modelId="{DBE71DF9-751B-4441-BE32-B1189B75CF69}" type="presParOf" srcId="{02F2B135-1C7F-426A-BF72-7EC54DB9B877}" destId="{EC1120CE-00F1-4261-BF87-69DFEC0826BB}" srcOrd="2" destOrd="0" presId="urn:microsoft.com/office/officeart/2018/5/layout/IconCircleLabelList"/>
    <dgm:cxn modelId="{1A3C7AF3-95CA-4688-A238-9CCAAAD2C921}" type="presParOf" srcId="{EC1120CE-00F1-4261-BF87-69DFEC0826BB}" destId="{F15638B8-8041-43E6-AAFA-5C98F8965DB6}" srcOrd="0" destOrd="0" presId="urn:microsoft.com/office/officeart/2018/5/layout/IconCircleLabelList"/>
    <dgm:cxn modelId="{C2AAB4E2-8109-4A76-98D1-C9199073F5D2}" type="presParOf" srcId="{EC1120CE-00F1-4261-BF87-69DFEC0826BB}" destId="{4133F6F2-1A10-4A94-A600-6B6F6CB98C84}" srcOrd="1" destOrd="0" presId="urn:microsoft.com/office/officeart/2018/5/layout/IconCircleLabelList"/>
    <dgm:cxn modelId="{164F6263-83BF-49A5-B9DA-3054EB536DDA}" type="presParOf" srcId="{EC1120CE-00F1-4261-BF87-69DFEC0826BB}" destId="{8D5983C3-4E5D-42FA-B230-DC0F1EA0F6ED}" srcOrd="2" destOrd="0" presId="urn:microsoft.com/office/officeart/2018/5/layout/IconCircleLabelList"/>
    <dgm:cxn modelId="{C04415FE-74B8-48FF-B561-D7BFF8626D04}" type="presParOf" srcId="{EC1120CE-00F1-4261-BF87-69DFEC0826BB}" destId="{01B69CEF-FCB6-4098-BEEA-C0062C4EA962}" srcOrd="3" destOrd="0" presId="urn:microsoft.com/office/officeart/2018/5/layout/IconCircleLabelList"/>
    <dgm:cxn modelId="{E2DA371E-577C-4B79-99C6-9CB938EF572A}" type="presParOf" srcId="{02F2B135-1C7F-426A-BF72-7EC54DB9B877}" destId="{0B3A519C-DAE3-4ED8-8A3D-13C1A443FAA5}" srcOrd="3" destOrd="0" presId="urn:microsoft.com/office/officeart/2018/5/layout/IconCircleLabelList"/>
    <dgm:cxn modelId="{011E3D71-EF2D-43CA-9DE9-14BC354E5C95}" type="presParOf" srcId="{02F2B135-1C7F-426A-BF72-7EC54DB9B877}" destId="{DD800A65-C25F-4F91-ADD5-0E0F25E96A14}" srcOrd="4" destOrd="0" presId="urn:microsoft.com/office/officeart/2018/5/layout/IconCircleLabelList"/>
    <dgm:cxn modelId="{A5486597-7EFF-4122-A526-A1438AD5B8E4}" type="presParOf" srcId="{DD800A65-C25F-4F91-ADD5-0E0F25E96A14}" destId="{67328824-9C7E-4322-8972-F64F54FA581C}" srcOrd="0" destOrd="0" presId="urn:microsoft.com/office/officeart/2018/5/layout/IconCircleLabelList"/>
    <dgm:cxn modelId="{41FB3FF0-6F71-4869-9BD1-91CB1605995D}" type="presParOf" srcId="{DD800A65-C25F-4F91-ADD5-0E0F25E96A14}" destId="{F32DC838-9A98-43D9-B1A2-128C5F37ABF8}" srcOrd="1" destOrd="0" presId="urn:microsoft.com/office/officeart/2018/5/layout/IconCircleLabelList"/>
    <dgm:cxn modelId="{3040AC6B-21CB-4C6C-9522-A7C0BD4B847E}" type="presParOf" srcId="{DD800A65-C25F-4F91-ADD5-0E0F25E96A14}" destId="{2E4CA996-1690-4715-A100-C472F29D2D0A}" srcOrd="2" destOrd="0" presId="urn:microsoft.com/office/officeart/2018/5/layout/IconCircleLabelList"/>
    <dgm:cxn modelId="{5A144639-9FF8-4E16-8C7E-7953AFBAA441}" type="presParOf" srcId="{DD800A65-C25F-4F91-ADD5-0E0F25E96A14}" destId="{E7F54E93-B59D-4C6C-A210-CF70A3768DE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1DE5F11-03D9-4E11-BF35-A82492DF56D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824029A3-E287-4680-9288-459F34517D70}">
      <dgm:prSet custT="1"/>
      <dgm:spPr/>
      <dgm:t>
        <a:bodyPr/>
        <a:lstStyle/>
        <a:p>
          <a:r>
            <a:rPr lang="en-GB" sz="2800" dirty="0"/>
            <a:t>Recommendation system</a:t>
          </a:r>
          <a:endParaRPr lang="en-US" sz="2800" dirty="0"/>
        </a:p>
      </dgm:t>
    </dgm:pt>
    <dgm:pt modelId="{0C1F327E-19FB-47C5-A6F8-E9CFC7324C61}" type="parTrans" cxnId="{9A4EBB8E-8D14-43CD-9E9A-937793A02E2E}">
      <dgm:prSet/>
      <dgm:spPr/>
      <dgm:t>
        <a:bodyPr/>
        <a:lstStyle/>
        <a:p>
          <a:endParaRPr lang="en-US"/>
        </a:p>
      </dgm:t>
    </dgm:pt>
    <dgm:pt modelId="{4AF9B655-EB50-422D-8204-661B1039EAA4}" type="sibTrans" cxnId="{9A4EBB8E-8D14-43CD-9E9A-937793A02E2E}">
      <dgm:prSet/>
      <dgm:spPr/>
      <dgm:t>
        <a:bodyPr/>
        <a:lstStyle/>
        <a:p>
          <a:endParaRPr lang="en-US"/>
        </a:p>
      </dgm:t>
    </dgm:pt>
    <dgm:pt modelId="{727E613C-692B-4147-ABE1-33E6AE47670F}">
      <dgm:prSet custT="1"/>
      <dgm:spPr/>
      <dgm:t>
        <a:bodyPr/>
        <a:lstStyle/>
        <a:p>
          <a:r>
            <a:rPr lang="en-GB" sz="2800" dirty="0"/>
            <a:t>Support in Diagnosis (Partial/Full Human support)</a:t>
          </a:r>
          <a:endParaRPr lang="en-US" sz="2800" dirty="0"/>
        </a:p>
      </dgm:t>
    </dgm:pt>
    <dgm:pt modelId="{AD2B73D2-5429-450B-8DC6-35AC6EC29081}" type="parTrans" cxnId="{77FDB8A0-DD2C-49E0-8972-08DA2ED83DE8}">
      <dgm:prSet/>
      <dgm:spPr/>
      <dgm:t>
        <a:bodyPr/>
        <a:lstStyle/>
        <a:p>
          <a:endParaRPr lang="en-US"/>
        </a:p>
      </dgm:t>
    </dgm:pt>
    <dgm:pt modelId="{768A5493-3710-4A05-B64D-19CEE1A3E88A}" type="sibTrans" cxnId="{77FDB8A0-DD2C-49E0-8972-08DA2ED83DE8}">
      <dgm:prSet/>
      <dgm:spPr/>
      <dgm:t>
        <a:bodyPr/>
        <a:lstStyle/>
        <a:p>
          <a:endParaRPr lang="en-US"/>
        </a:p>
      </dgm:t>
    </dgm:pt>
    <dgm:pt modelId="{462C72DE-ABE3-40A9-B6BD-38AE6BB14775}">
      <dgm:prSet custT="1"/>
      <dgm:spPr/>
      <dgm:t>
        <a:bodyPr/>
        <a:lstStyle/>
        <a:p>
          <a:r>
            <a:rPr lang="en-GB" sz="2800" dirty="0"/>
            <a:t>Improving health Predictions</a:t>
          </a:r>
          <a:endParaRPr lang="en-US" sz="2800" dirty="0"/>
        </a:p>
      </dgm:t>
    </dgm:pt>
    <dgm:pt modelId="{9FE977E6-BCC4-430D-AEEC-6BE0705365EF}" type="parTrans" cxnId="{21E4B8B9-2F36-4CA0-AFB4-EA9558334B54}">
      <dgm:prSet/>
      <dgm:spPr/>
      <dgm:t>
        <a:bodyPr/>
        <a:lstStyle/>
        <a:p>
          <a:endParaRPr lang="en-US"/>
        </a:p>
      </dgm:t>
    </dgm:pt>
    <dgm:pt modelId="{CC5E0E22-3613-46E3-B585-4CD6599A6E08}" type="sibTrans" cxnId="{21E4B8B9-2F36-4CA0-AFB4-EA9558334B54}">
      <dgm:prSet/>
      <dgm:spPr/>
      <dgm:t>
        <a:bodyPr/>
        <a:lstStyle/>
        <a:p>
          <a:endParaRPr lang="en-US"/>
        </a:p>
      </dgm:t>
    </dgm:pt>
    <dgm:pt modelId="{73298B4C-E029-4E15-BD5C-95490C691A0D}" type="pres">
      <dgm:prSet presAssocID="{71DE5F11-03D9-4E11-BF35-A82492DF56DA}" presName="root" presStyleCnt="0">
        <dgm:presLayoutVars>
          <dgm:dir/>
          <dgm:resizeHandles val="exact"/>
        </dgm:presLayoutVars>
      </dgm:prSet>
      <dgm:spPr/>
    </dgm:pt>
    <dgm:pt modelId="{7DDBC197-F8CE-4DB4-A043-B462E5BD1E9D}" type="pres">
      <dgm:prSet presAssocID="{824029A3-E287-4680-9288-459F34517D70}" presName="compNode" presStyleCnt="0"/>
      <dgm:spPr/>
    </dgm:pt>
    <dgm:pt modelId="{7D9A3134-68D3-4E1D-8E99-014D680FCC43}" type="pres">
      <dgm:prSet presAssocID="{824029A3-E287-4680-9288-459F34517D7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74840FC-B969-4977-97B8-6C486DD9625D}" type="pres">
      <dgm:prSet presAssocID="{824029A3-E287-4680-9288-459F34517D70}" presName="spaceRect" presStyleCnt="0"/>
      <dgm:spPr/>
    </dgm:pt>
    <dgm:pt modelId="{79239E7E-3468-4785-B041-C770B5F42E7E}" type="pres">
      <dgm:prSet presAssocID="{824029A3-E287-4680-9288-459F34517D70}" presName="textRect" presStyleLbl="revTx" presStyleIdx="0" presStyleCnt="3">
        <dgm:presLayoutVars>
          <dgm:chMax val="1"/>
          <dgm:chPref val="1"/>
        </dgm:presLayoutVars>
      </dgm:prSet>
      <dgm:spPr/>
    </dgm:pt>
    <dgm:pt modelId="{C22FE837-3951-45DE-A0C8-EBFEFA169069}" type="pres">
      <dgm:prSet presAssocID="{4AF9B655-EB50-422D-8204-661B1039EAA4}" presName="sibTrans" presStyleCnt="0"/>
      <dgm:spPr/>
    </dgm:pt>
    <dgm:pt modelId="{0686A622-F195-40C6-AEBE-0A5C0FC76FBC}" type="pres">
      <dgm:prSet presAssocID="{727E613C-692B-4147-ABE1-33E6AE47670F}" presName="compNode" presStyleCnt="0"/>
      <dgm:spPr/>
    </dgm:pt>
    <dgm:pt modelId="{A93B77C9-AFBC-4840-A9A5-BEFBF6671C03}" type="pres">
      <dgm:prSet presAssocID="{727E613C-692B-4147-ABE1-33E6AE47670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F12B1B0F-6641-4874-BCC9-732C5FB92C65}" type="pres">
      <dgm:prSet presAssocID="{727E613C-692B-4147-ABE1-33E6AE47670F}" presName="spaceRect" presStyleCnt="0"/>
      <dgm:spPr/>
    </dgm:pt>
    <dgm:pt modelId="{0463E1E5-6838-4D6B-B691-11809F69E343}" type="pres">
      <dgm:prSet presAssocID="{727E613C-692B-4147-ABE1-33E6AE47670F}" presName="textRect" presStyleLbl="revTx" presStyleIdx="1" presStyleCnt="3">
        <dgm:presLayoutVars>
          <dgm:chMax val="1"/>
          <dgm:chPref val="1"/>
        </dgm:presLayoutVars>
      </dgm:prSet>
      <dgm:spPr/>
    </dgm:pt>
    <dgm:pt modelId="{D87650E3-E165-4734-999D-C33C14FA46F8}" type="pres">
      <dgm:prSet presAssocID="{768A5493-3710-4A05-B64D-19CEE1A3E88A}" presName="sibTrans" presStyleCnt="0"/>
      <dgm:spPr/>
    </dgm:pt>
    <dgm:pt modelId="{F494D5E2-3AA1-445C-B9AD-68FC031822D0}" type="pres">
      <dgm:prSet presAssocID="{462C72DE-ABE3-40A9-B6BD-38AE6BB14775}" presName="compNode" presStyleCnt="0"/>
      <dgm:spPr/>
    </dgm:pt>
    <dgm:pt modelId="{9FC706A9-0397-4245-8A63-93C4B6886153}" type="pres">
      <dgm:prSet presAssocID="{462C72DE-ABE3-40A9-B6BD-38AE6BB1477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3A92BE8C-4104-4B95-89F8-21B39AD0CBAF}" type="pres">
      <dgm:prSet presAssocID="{462C72DE-ABE3-40A9-B6BD-38AE6BB14775}" presName="spaceRect" presStyleCnt="0"/>
      <dgm:spPr/>
    </dgm:pt>
    <dgm:pt modelId="{BB6DFED9-FD8E-4ED0-AC6F-DD05E30270FB}" type="pres">
      <dgm:prSet presAssocID="{462C72DE-ABE3-40A9-B6BD-38AE6BB1477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5ACCC05-D6C2-4A28-A626-6B48588FE5F2}" type="presOf" srcId="{71DE5F11-03D9-4E11-BF35-A82492DF56DA}" destId="{73298B4C-E029-4E15-BD5C-95490C691A0D}" srcOrd="0" destOrd="0" presId="urn:microsoft.com/office/officeart/2018/2/layout/IconLabelList"/>
    <dgm:cxn modelId="{81C5E565-1BB1-49DD-B4D2-0BFD37A3A95C}" type="presOf" srcId="{727E613C-692B-4147-ABE1-33E6AE47670F}" destId="{0463E1E5-6838-4D6B-B691-11809F69E343}" srcOrd="0" destOrd="0" presId="urn:microsoft.com/office/officeart/2018/2/layout/IconLabelList"/>
    <dgm:cxn modelId="{9A4EBB8E-8D14-43CD-9E9A-937793A02E2E}" srcId="{71DE5F11-03D9-4E11-BF35-A82492DF56DA}" destId="{824029A3-E287-4680-9288-459F34517D70}" srcOrd="0" destOrd="0" parTransId="{0C1F327E-19FB-47C5-A6F8-E9CFC7324C61}" sibTransId="{4AF9B655-EB50-422D-8204-661B1039EAA4}"/>
    <dgm:cxn modelId="{77FDB8A0-DD2C-49E0-8972-08DA2ED83DE8}" srcId="{71DE5F11-03D9-4E11-BF35-A82492DF56DA}" destId="{727E613C-692B-4147-ABE1-33E6AE47670F}" srcOrd="1" destOrd="0" parTransId="{AD2B73D2-5429-450B-8DC6-35AC6EC29081}" sibTransId="{768A5493-3710-4A05-B64D-19CEE1A3E88A}"/>
    <dgm:cxn modelId="{21E4B8B9-2F36-4CA0-AFB4-EA9558334B54}" srcId="{71DE5F11-03D9-4E11-BF35-A82492DF56DA}" destId="{462C72DE-ABE3-40A9-B6BD-38AE6BB14775}" srcOrd="2" destOrd="0" parTransId="{9FE977E6-BCC4-430D-AEEC-6BE0705365EF}" sibTransId="{CC5E0E22-3613-46E3-B585-4CD6599A6E08}"/>
    <dgm:cxn modelId="{CD0096D1-8AE8-4BE6-966F-F3BBA09BA196}" type="presOf" srcId="{462C72DE-ABE3-40A9-B6BD-38AE6BB14775}" destId="{BB6DFED9-FD8E-4ED0-AC6F-DD05E30270FB}" srcOrd="0" destOrd="0" presId="urn:microsoft.com/office/officeart/2018/2/layout/IconLabelList"/>
    <dgm:cxn modelId="{D9D348E8-3B0E-4E04-A892-E907031ECD70}" type="presOf" srcId="{824029A3-E287-4680-9288-459F34517D70}" destId="{79239E7E-3468-4785-B041-C770B5F42E7E}" srcOrd="0" destOrd="0" presId="urn:microsoft.com/office/officeart/2018/2/layout/IconLabelList"/>
    <dgm:cxn modelId="{F78C4A7B-8DB7-40E0-B98E-CD45A4ECCE2F}" type="presParOf" srcId="{73298B4C-E029-4E15-BD5C-95490C691A0D}" destId="{7DDBC197-F8CE-4DB4-A043-B462E5BD1E9D}" srcOrd="0" destOrd="0" presId="urn:microsoft.com/office/officeart/2018/2/layout/IconLabelList"/>
    <dgm:cxn modelId="{8E1B65CB-86F3-4961-83DB-13145F41D775}" type="presParOf" srcId="{7DDBC197-F8CE-4DB4-A043-B462E5BD1E9D}" destId="{7D9A3134-68D3-4E1D-8E99-014D680FCC43}" srcOrd="0" destOrd="0" presId="urn:microsoft.com/office/officeart/2018/2/layout/IconLabelList"/>
    <dgm:cxn modelId="{DA9BCA1B-0372-41E5-9AE5-502587CF970C}" type="presParOf" srcId="{7DDBC197-F8CE-4DB4-A043-B462E5BD1E9D}" destId="{E74840FC-B969-4977-97B8-6C486DD9625D}" srcOrd="1" destOrd="0" presId="urn:microsoft.com/office/officeart/2018/2/layout/IconLabelList"/>
    <dgm:cxn modelId="{03ADABF5-6875-4A10-B712-3404C7CD72A7}" type="presParOf" srcId="{7DDBC197-F8CE-4DB4-A043-B462E5BD1E9D}" destId="{79239E7E-3468-4785-B041-C770B5F42E7E}" srcOrd="2" destOrd="0" presId="urn:microsoft.com/office/officeart/2018/2/layout/IconLabelList"/>
    <dgm:cxn modelId="{A3A19D46-1C1B-4DA4-B434-7460ACBA8CE3}" type="presParOf" srcId="{73298B4C-E029-4E15-BD5C-95490C691A0D}" destId="{C22FE837-3951-45DE-A0C8-EBFEFA169069}" srcOrd="1" destOrd="0" presId="urn:microsoft.com/office/officeart/2018/2/layout/IconLabelList"/>
    <dgm:cxn modelId="{8D201FE1-D3A2-4011-BD73-319C81EAA6DC}" type="presParOf" srcId="{73298B4C-E029-4E15-BD5C-95490C691A0D}" destId="{0686A622-F195-40C6-AEBE-0A5C0FC76FBC}" srcOrd="2" destOrd="0" presId="urn:microsoft.com/office/officeart/2018/2/layout/IconLabelList"/>
    <dgm:cxn modelId="{1D5CB8A2-4510-4F7D-9702-B7236EF1F637}" type="presParOf" srcId="{0686A622-F195-40C6-AEBE-0A5C0FC76FBC}" destId="{A93B77C9-AFBC-4840-A9A5-BEFBF6671C03}" srcOrd="0" destOrd="0" presId="urn:microsoft.com/office/officeart/2018/2/layout/IconLabelList"/>
    <dgm:cxn modelId="{B25BB487-7976-466D-8A6C-F1A11BBD1DD4}" type="presParOf" srcId="{0686A622-F195-40C6-AEBE-0A5C0FC76FBC}" destId="{F12B1B0F-6641-4874-BCC9-732C5FB92C65}" srcOrd="1" destOrd="0" presId="urn:microsoft.com/office/officeart/2018/2/layout/IconLabelList"/>
    <dgm:cxn modelId="{481F3CFA-AE1D-4D69-8403-8C5951270F87}" type="presParOf" srcId="{0686A622-F195-40C6-AEBE-0A5C0FC76FBC}" destId="{0463E1E5-6838-4D6B-B691-11809F69E343}" srcOrd="2" destOrd="0" presId="urn:microsoft.com/office/officeart/2018/2/layout/IconLabelList"/>
    <dgm:cxn modelId="{149184B5-47CE-4707-91E7-A6867BB2E0AD}" type="presParOf" srcId="{73298B4C-E029-4E15-BD5C-95490C691A0D}" destId="{D87650E3-E165-4734-999D-C33C14FA46F8}" srcOrd="3" destOrd="0" presId="urn:microsoft.com/office/officeart/2018/2/layout/IconLabelList"/>
    <dgm:cxn modelId="{F88A2D38-F823-45B3-9D02-F33E52203037}" type="presParOf" srcId="{73298B4C-E029-4E15-BD5C-95490C691A0D}" destId="{F494D5E2-3AA1-445C-B9AD-68FC031822D0}" srcOrd="4" destOrd="0" presId="urn:microsoft.com/office/officeart/2018/2/layout/IconLabelList"/>
    <dgm:cxn modelId="{DBA7A1B7-0D60-4F25-9549-FA2A1C823A15}" type="presParOf" srcId="{F494D5E2-3AA1-445C-B9AD-68FC031822D0}" destId="{9FC706A9-0397-4245-8A63-93C4B6886153}" srcOrd="0" destOrd="0" presId="urn:microsoft.com/office/officeart/2018/2/layout/IconLabelList"/>
    <dgm:cxn modelId="{20B02DB6-4BA4-42F7-BDD1-169A872CD1C6}" type="presParOf" srcId="{F494D5E2-3AA1-445C-B9AD-68FC031822D0}" destId="{3A92BE8C-4104-4B95-89F8-21B39AD0CBAF}" srcOrd="1" destOrd="0" presId="urn:microsoft.com/office/officeart/2018/2/layout/IconLabelList"/>
    <dgm:cxn modelId="{B6F0EB93-F593-455F-8B35-689FCB3778BD}" type="presParOf" srcId="{F494D5E2-3AA1-445C-B9AD-68FC031822D0}" destId="{BB6DFED9-FD8E-4ED0-AC6F-DD05E30270F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0860670-FF56-45AC-B176-0A838AECA1D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CC3C6DB-598C-48F5-A455-D5846BBCE50D}">
      <dgm:prSet custT="1"/>
      <dgm:spPr/>
      <dgm:t>
        <a:bodyPr/>
        <a:lstStyle/>
        <a:p>
          <a:r>
            <a:rPr lang="en-GB" sz="2800" dirty="0"/>
            <a:t>Dataset</a:t>
          </a:r>
          <a:endParaRPr lang="en-US" sz="2800" dirty="0"/>
        </a:p>
      </dgm:t>
    </dgm:pt>
    <dgm:pt modelId="{EF51146D-CC35-41DC-BDC3-D3F1B713D3D3}" type="parTrans" cxnId="{F033AE7E-D578-43CB-893C-DDFF2CA6B3C5}">
      <dgm:prSet/>
      <dgm:spPr/>
      <dgm:t>
        <a:bodyPr/>
        <a:lstStyle/>
        <a:p>
          <a:endParaRPr lang="en-US"/>
        </a:p>
      </dgm:t>
    </dgm:pt>
    <dgm:pt modelId="{90ED40C6-67EE-48BC-AA16-9265D4045EBB}" type="sibTrans" cxnId="{F033AE7E-D578-43CB-893C-DDFF2CA6B3C5}">
      <dgm:prSet/>
      <dgm:spPr/>
      <dgm:t>
        <a:bodyPr/>
        <a:lstStyle/>
        <a:p>
          <a:endParaRPr lang="en-US"/>
        </a:p>
      </dgm:t>
    </dgm:pt>
    <dgm:pt modelId="{7834FEFA-1DD9-45A4-B457-34578827AF2D}">
      <dgm:prSet custT="1"/>
      <dgm:spPr/>
      <dgm:t>
        <a:bodyPr/>
        <a:lstStyle/>
        <a:p>
          <a:r>
            <a:rPr lang="en-GB" sz="2800" dirty="0"/>
            <a:t>Accuracy</a:t>
          </a:r>
          <a:endParaRPr lang="en-US" sz="2800" dirty="0"/>
        </a:p>
      </dgm:t>
    </dgm:pt>
    <dgm:pt modelId="{9F42E2E8-B29E-4824-BA5B-023728D0BB0D}" type="parTrans" cxnId="{70A37403-D68C-4788-AA79-C9DF2FCB85CE}">
      <dgm:prSet/>
      <dgm:spPr/>
      <dgm:t>
        <a:bodyPr/>
        <a:lstStyle/>
        <a:p>
          <a:endParaRPr lang="en-US"/>
        </a:p>
      </dgm:t>
    </dgm:pt>
    <dgm:pt modelId="{D1A3B68E-AA50-406E-BE68-0EF903293BF3}" type="sibTrans" cxnId="{70A37403-D68C-4788-AA79-C9DF2FCB85CE}">
      <dgm:prSet/>
      <dgm:spPr/>
      <dgm:t>
        <a:bodyPr/>
        <a:lstStyle/>
        <a:p>
          <a:endParaRPr lang="en-US"/>
        </a:p>
      </dgm:t>
    </dgm:pt>
    <dgm:pt modelId="{B4418A39-A41C-41C2-8C24-9E997A95E673}">
      <dgm:prSet custT="1"/>
      <dgm:spPr/>
      <dgm:t>
        <a:bodyPr/>
        <a:lstStyle/>
        <a:p>
          <a:r>
            <a:rPr lang="en-GB" sz="2800" dirty="0"/>
            <a:t>Dimensions/ Features</a:t>
          </a:r>
          <a:endParaRPr lang="en-US" sz="2800" dirty="0"/>
        </a:p>
      </dgm:t>
    </dgm:pt>
    <dgm:pt modelId="{90D1ADAA-7361-4A9B-BECB-CA4156457176}" type="parTrans" cxnId="{AA634C74-08D3-4F55-976F-DDA1A93A4D6E}">
      <dgm:prSet/>
      <dgm:spPr/>
      <dgm:t>
        <a:bodyPr/>
        <a:lstStyle/>
        <a:p>
          <a:endParaRPr lang="en-US"/>
        </a:p>
      </dgm:t>
    </dgm:pt>
    <dgm:pt modelId="{83CFFAF1-2523-4E95-AAE9-D797B732E0F8}" type="sibTrans" cxnId="{AA634C74-08D3-4F55-976F-DDA1A93A4D6E}">
      <dgm:prSet/>
      <dgm:spPr/>
      <dgm:t>
        <a:bodyPr/>
        <a:lstStyle/>
        <a:p>
          <a:endParaRPr lang="en-US"/>
        </a:p>
      </dgm:t>
    </dgm:pt>
    <dgm:pt modelId="{1D290A67-83A7-4CD6-8E32-01E75EEFAE84}">
      <dgm:prSet custT="1"/>
      <dgm:spPr/>
      <dgm:t>
        <a:bodyPr/>
        <a:lstStyle/>
        <a:p>
          <a:r>
            <a:rPr lang="en-GB" sz="2800" dirty="0"/>
            <a:t>Training data – Test data</a:t>
          </a:r>
          <a:endParaRPr lang="en-US" sz="2800" dirty="0"/>
        </a:p>
      </dgm:t>
    </dgm:pt>
    <dgm:pt modelId="{627912B0-1F8D-44A7-945A-35F4F5B6320E}" type="parTrans" cxnId="{8F1B754F-9164-41A4-886E-879C8462F964}">
      <dgm:prSet/>
      <dgm:spPr/>
      <dgm:t>
        <a:bodyPr/>
        <a:lstStyle/>
        <a:p>
          <a:endParaRPr lang="en-US"/>
        </a:p>
      </dgm:t>
    </dgm:pt>
    <dgm:pt modelId="{21C3C7C8-9775-46B6-BF52-496E51C58089}" type="sibTrans" cxnId="{8F1B754F-9164-41A4-886E-879C8462F964}">
      <dgm:prSet/>
      <dgm:spPr/>
      <dgm:t>
        <a:bodyPr/>
        <a:lstStyle/>
        <a:p>
          <a:endParaRPr lang="en-US"/>
        </a:p>
      </dgm:t>
    </dgm:pt>
    <dgm:pt modelId="{C4523BF8-1D84-43BD-81BE-BF5883FC240F}">
      <dgm:prSet custT="1"/>
      <dgm:spPr/>
      <dgm:t>
        <a:bodyPr/>
        <a:lstStyle/>
        <a:p>
          <a:r>
            <a:rPr lang="en-GB" sz="2800" dirty="0"/>
            <a:t>Model</a:t>
          </a:r>
          <a:endParaRPr lang="en-US" sz="2800" dirty="0"/>
        </a:p>
      </dgm:t>
    </dgm:pt>
    <dgm:pt modelId="{FDC9EE66-7EA2-42EB-9BA0-4025CD57B4FD}" type="parTrans" cxnId="{CB25341D-DA44-4547-934B-37B46BC9E785}">
      <dgm:prSet/>
      <dgm:spPr/>
      <dgm:t>
        <a:bodyPr/>
        <a:lstStyle/>
        <a:p>
          <a:endParaRPr lang="en-US"/>
        </a:p>
      </dgm:t>
    </dgm:pt>
    <dgm:pt modelId="{6D1C8698-6058-4CC2-991C-402D7DB750EB}" type="sibTrans" cxnId="{CB25341D-DA44-4547-934B-37B46BC9E785}">
      <dgm:prSet/>
      <dgm:spPr/>
      <dgm:t>
        <a:bodyPr/>
        <a:lstStyle/>
        <a:p>
          <a:endParaRPr lang="en-US"/>
        </a:p>
      </dgm:t>
    </dgm:pt>
    <dgm:pt modelId="{8BC92BAC-2A75-44DB-ACE2-4CFA892B9558}" type="pres">
      <dgm:prSet presAssocID="{80860670-FF56-45AC-B176-0A838AECA1D1}" presName="linear" presStyleCnt="0">
        <dgm:presLayoutVars>
          <dgm:animLvl val="lvl"/>
          <dgm:resizeHandles val="exact"/>
        </dgm:presLayoutVars>
      </dgm:prSet>
      <dgm:spPr/>
    </dgm:pt>
    <dgm:pt modelId="{1BD011D3-4C7A-4D8B-8DE8-822567A83F8E}" type="pres">
      <dgm:prSet presAssocID="{BCC3C6DB-598C-48F5-A455-D5846BBCE50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109BBF6-A990-4A57-958A-4CBB23914995}" type="pres">
      <dgm:prSet presAssocID="{90ED40C6-67EE-48BC-AA16-9265D4045EBB}" presName="spacer" presStyleCnt="0"/>
      <dgm:spPr/>
    </dgm:pt>
    <dgm:pt modelId="{1809D87A-C632-4703-AA66-B353BE64BB37}" type="pres">
      <dgm:prSet presAssocID="{7834FEFA-1DD9-45A4-B457-34578827AF2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5458143-3FD8-4B1F-B727-6F68D82B3F88}" type="pres">
      <dgm:prSet presAssocID="{D1A3B68E-AA50-406E-BE68-0EF903293BF3}" presName="spacer" presStyleCnt="0"/>
      <dgm:spPr/>
    </dgm:pt>
    <dgm:pt modelId="{6604867D-E8B4-4C2D-B895-A62F5B620514}" type="pres">
      <dgm:prSet presAssocID="{B4418A39-A41C-41C2-8C24-9E997A95E67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376ACC4-AB94-4CC3-A90A-6A9DBE561E80}" type="pres">
      <dgm:prSet presAssocID="{83CFFAF1-2523-4E95-AAE9-D797B732E0F8}" presName="spacer" presStyleCnt="0"/>
      <dgm:spPr/>
    </dgm:pt>
    <dgm:pt modelId="{C9D939E8-150F-4D18-A134-ABA79F292AC3}" type="pres">
      <dgm:prSet presAssocID="{1D290A67-83A7-4CD6-8E32-01E75EEFAE8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C879977-48CF-4ABB-808E-F51946FD6969}" type="pres">
      <dgm:prSet presAssocID="{21C3C7C8-9775-46B6-BF52-496E51C58089}" presName="spacer" presStyleCnt="0"/>
      <dgm:spPr/>
    </dgm:pt>
    <dgm:pt modelId="{1517940D-2CBE-424C-8450-8929C8232CEA}" type="pres">
      <dgm:prSet presAssocID="{C4523BF8-1D84-43BD-81BE-BF5883FC240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0A37403-D68C-4788-AA79-C9DF2FCB85CE}" srcId="{80860670-FF56-45AC-B176-0A838AECA1D1}" destId="{7834FEFA-1DD9-45A4-B457-34578827AF2D}" srcOrd="1" destOrd="0" parTransId="{9F42E2E8-B29E-4824-BA5B-023728D0BB0D}" sibTransId="{D1A3B68E-AA50-406E-BE68-0EF903293BF3}"/>
    <dgm:cxn modelId="{CB25341D-DA44-4547-934B-37B46BC9E785}" srcId="{80860670-FF56-45AC-B176-0A838AECA1D1}" destId="{C4523BF8-1D84-43BD-81BE-BF5883FC240F}" srcOrd="4" destOrd="0" parTransId="{FDC9EE66-7EA2-42EB-9BA0-4025CD57B4FD}" sibTransId="{6D1C8698-6058-4CC2-991C-402D7DB750EB}"/>
    <dgm:cxn modelId="{8E431E1F-E6F2-4F89-B712-082BD226B253}" type="presOf" srcId="{BCC3C6DB-598C-48F5-A455-D5846BBCE50D}" destId="{1BD011D3-4C7A-4D8B-8DE8-822567A83F8E}" srcOrd="0" destOrd="0" presId="urn:microsoft.com/office/officeart/2005/8/layout/vList2"/>
    <dgm:cxn modelId="{CD55913F-5C4D-4EB5-A8C7-509FE2E65147}" type="presOf" srcId="{80860670-FF56-45AC-B176-0A838AECA1D1}" destId="{8BC92BAC-2A75-44DB-ACE2-4CFA892B9558}" srcOrd="0" destOrd="0" presId="urn:microsoft.com/office/officeart/2005/8/layout/vList2"/>
    <dgm:cxn modelId="{8F1B754F-9164-41A4-886E-879C8462F964}" srcId="{80860670-FF56-45AC-B176-0A838AECA1D1}" destId="{1D290A67-83A7-4CD6-8E32-01E75EEFAE84}" srcOrd="3" destOrd="0" parTransId="{627912B0-1F8D-44A7-945A-35F4F5B6320E}" sibTransId="{21C3C7C8-9775-46B6-BF52-496E51C58089}"/>
    <dgm:cxn modelId="{AA634C74-08D3-4F55-976F-DDA1A93A4D6E}" srcId="{80860670-FF56-45AC-B176-0A838AECA1D1}" destId="{B4418A39-A41C-41C2-8C24-9E997A95E673}" srcOrd="2" destOrd="0" parTransId="{90D1ADAA-7361-4A9B-BECB-CA4156457176}" sibTransId="{83CFFAF1-2523-4E95-AAE9-D797B732E0F8}"/>
    <dgm:cxn modelId="{F033AE7E-D578-43CB-893C-DDFF2CA6B3C5}" srcId="{80860670-FF56-45AC-B176-0A838AECA1D1}" destId="{BCC3C6DB-598C-48F5-A455-D5846BBCE50D}" srcOrd="0" destOrd="0" parTransId="{EF51146D-CC35-41DC-BDC3-D3F1B713D3D3}" sibTransId="{90ED40C6-67EE-48BC-AA16-9265D4045EBB}"/>
    <dgm:cxn modelId="{6763F595-4AC4-40A3-A1F2-8E79CEDBCE10}" type="presOf" srcId="{C4523BF8-1D84-43BD-81BE-BF5883FC240F}" destId="{1517940D-2CBE-424C-8450-8929C8232CEA}" srcOrd="0" destOrd="0" presId="urn:microsoft.com/office/officeart/2005/8/layout/vList2"/>
    <dgm:cxn modelId="{A63AB5BA-E4C1-4408-A37C-855955667AF2}" type="presOf" srcId="{B4418A39-A41C-41C2-8C24-9E997A95E673}" destId="{6604867D-E8B4-4C2D-B895-A62F5B620514}" srcOrd="0" destOrd="0" presId="urn:microsoft.com/office/officeart/2005/8/layout/vList2"/>
    <dgm:cxn modelId="{D36375C2-E1E4-4FA0-B938-89109F232598}" type="presOf" srcId="{1D290A67-83A7-4CD6-8E32-01E75EEFAE84}" destId="{C9D939E8-150F-4D18-A134-ABA79F292AC3}" srcOrd="0" destOrd="0" presId="urn:microsoft.com/office/officeart/2005/8/layout/vList2"/>
    <dgm:cxn modelId="{B54461C7-7F7A-417B-89DE-7DCAB95E6BEB}" type="presOf" srcId="{7834FEFA-1DD9-45A4-B457-34578827AF2D}" destId="{1809D87A-C632-4703-AA66-B353BE64BB37}" srcOrd="0" destOrd="0" presId="urn:microsoft.com/office/officeart/2005/8/layout/vList2"/>
    <dgm:cxn modelId="{589B3E9E-E1C3-4D5C-964D-119665166897}" type="presParOf" srcId="{8BC92BAC-2A75-44DB-ACE2-4CFA892B9558}" destId="{1BD011D3-4C7A-4D8B-8DE8-822567A83F8E}" srcOrd="0" destOrd="0" presId="urn:microsoft.com/office/officeart/2005/8/layout/vList2"/>
    <dgm:cxn modelId="{C0B7C80D-92F8-4110-A910-4834F01D2AD7}" type="presParOf" srcId="{8BC92BAC-2A75-44DB-ACE2-4CFA892B9558}" destId="{8109BBF6-A990-4A57-958A-4CBB23914995}" srcOrd="1" destOrd="0" presId="urn:microsoft.com/office/officeart/2005/8/layout/vList2"/>
    <dgm:cxn modelId="{AA1011A5-1626-41E0-B397-AC4C068B2D59}" type="presParOf" srcId="{8BC92BAC-2A75-44DB-ACE2-4CFA892B9558}" destId="{1809D87A-C632-4703-AA66-B353BE64BB37}" srcOrd="2" destOrd="0" presId="urn:microsoft.com/office/officeart/2005/8/layout/vList2"/>
    <dgm:cxn modelId="{9E7233C7-C171-4D81-AB8F-A8AD98B201ED}" type="presParOf" srcId="{8BC92BAC-2A75-44DB-ACE2-4CFA892B9558}" destId="{45458143-3FD8-4B1F-B727-6F68D82B3F88}" srcOrd="3" destOrd="0" presId="urn:microsoft.com/office/officeart/2005/8/layout/vList2"/>
    <dgm:cxn modelId="{6BD724F3-DD0F-43AB-AFA9-B0B0069FF349}" type="presParOf" srcId="{8BC92BAC-2A75-44DB-ACE2-4CFA892B9558}" destId="{6604867D-E8B4-4C2D-B895-A62F5B620514}" srcOrd="4" destOrd="0" presId="urn:microsoft.com/office/officeart/2005/8/layout/vList2"/>
    <dgm:cxn modelId="{6E733CE8-F404-43C9-B3D1-D002BAC035BA}" type="presParOf" srcId="{8BC92BAC-2A75-44DB-ACE2-4CFA892B9558}" destId="{7376ACC4-AB94-4CC3-A90A-6A9DBE561E80}" srcOrd="5" destOrd="0" presId="urn:microsoft.com/office/officeart/2005/8/layout/vList2"/>
    <dgm:cxn modelId="{6DEEDF1A-FF32-40F7-B5D6-4AEBCFEE9F6D}" type="presParOf" srcId="{8BC92BAC-2A75-44DB-ACE2-4CFA892B9558}" destId="{C9D939E8-150F-4D18-A134-ABA79F292AC3}" srcOrd="6" destOrd="0" presId="urn:microsoft.com/office/officeart/2005/8/layout/vList2"/>
    <dgm:cxn modelId="{ADC2C7CD-51C1-4630-B1F9-1B66A5A3302C}" type="presParOf" srcId="{8BC92BAC-2A75-44DB-ACE2-4CFA892B9558}" destId="{4C879977-48CF-4ABB-808E-F51946FD6969}" srcOrd="7" destOrd="0" presId="urn:microsoft.com/office/officeart/2005/8/layout/vList2"/>
    <dgm:cxn modelId="{53DB183E-4B5B-4904-8B89-61546AE777BA}" type="presParOf" srcId="{8BC92BAC-2A75-44DB-ACE2-4CFA892B9558}" destId="{1517940D-2CBE-424C-8450-8929C8232CE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CF3961C-B140-48E4-84CE-7654519A4C44}" type="doc">
      <dgm:prSet loTypeId="urn:microsoft.com/office/officeart/2005/8/layout/orgChart1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1A97FA9-7734-41E2-87DD-1908D9200763}">
      <dgm:prSet phldrT="[Text]"/>
      <dgm:spPr/>
      <dgm:t>
        <a:bodyPr/>
        <a:lstStyle/>
        <a:p>
          <a:r>
            <a:rPr lang="en-US" b="0" i="1" u="none" dirty="0">
              <a:latin typeface="+mn-lt"/>
            </a:rPr>
            <a:t>Machine Learning Techniques</a:t>
          </a:r>
        </a:p>
      </dgm:t>
    </dgm:pt>
    <dgm:pt modelId="{EFBF7119-7DA9-4AAE-897C-7FB9AFC541F3}" type="parTrans" cxnId="{C515F959-08B4-4860-80A0-98B16242023F}">
      <dgm:prSet/>
      <dgm:spPr/>
      <dgm:t>
        <a:bodyPr/>
        <a:lstStyle/>
        <a:p>
          <a:endParaRPr lang="en-US"/>
        </a:p>
      </dgm:t>
    </dgm:pt>
    <dgm:pt modelId="{0E6C35BC-FA6E-40DE-A22A-1A2149A3B027}" type="sibTrans" cxnId="{C515F959-08B4-4860-80A0-98B16242023F}">
      <dgm:prSet/>
      <dgm:spPr/>
      <dgm:t>
        <a:bodyPr/>
        <a:lstStyle/>
        <a:p>
          <a:endParaRPr lang="en-US"/>
        </a:p>
      </dgm:t>
    </dgm:pt>
    <dgm:pt modelId="{F0CAC2EA-02DA-4200-B593-8560FE69B9F0}">
      <dgm:prSet phldrT="[Text]"/>
      <dgm:spPr/>
      <dgm:t>
        <a:bodyPr/>
        <a:lstStyle/>
        <a:p>
          <a:r>
            <a:rPr lang="en-US" b="0" i="1" u="none">
              <a:latin typeface="+mn-lt"/>
            </a:rPr>
            <a:t>Unsupervised Learning</a:t>
          </a:r>
        </a:p>
      </dgm:t>
    </dgm:pt>
    <dgm:pt modelId="{AE3BE2C5-8ACE-43CD-84BB-922A9EBDB79D}" type="parTrans" cxnId="{077B16AF-1163-4AF4-9610-6464DAF0E45F}">
      <dgm:prSet/>
      <dgm:spPr/>
      <dgm:t>
        <a:bodyPr/>
        <a:lstStyle/>
        <a:p>
          <a:endParaRPr lang="en-US"/>
        </a:p>
      </dgm:t>
    </dgm:pt>
    <dgm:pt modelId="{13D39DC9-1ABA-445E-843C-AF94D178818A}" type="sibTrans" cxnId="{077B16AF-1163-4AF4-9610-6464DAF0E45F}">
      <dgm:prSet/>
      <dgm:spPr/>
      <dgm:t>
        <a:bodyPr/>
        <a:lstStyle/>
        <a:p>
          <a:endParaRPr lang="en-US"/>
        </a:p>
      </dgm:t>
    </dgm:pt>
    <dgm:pt modelId="{D6C0A680-7060-4C1F-B8BE-D0793F64AB9A}">
      <dgm:prSet phldrT="[Text]"/>
      <dgm:spPr/>
      <dgm:t>
        <a:bodyPr/>
        <a:lstStyle/>
        <a:p>
          <a:r>
            <a:rPr lang="en-US" b="0" i="1" u="none" dirty="0">
              <a:latin typeface="+mn-lt"/>
            </a:rPr>
            <a:t>Supervised Learning</a:t>
          </a:r>
        </a:p>
      </dgm:t>
    </dgm:pt>
    <dgm:pt modelId="{4B99ADED-14C2-4B27-A631-5F7B63E87D2A}" type="sibTrans" cxnId="{C95AAE4C-F27E-4331-9D11-1265B9BFF7B6}">
      <dgm:prSet/>
      <dgm:spPr/>
      <dgm:t>
        <a:bodyPr/>
        <a:lstStyle/>
        <a:p>
          <a:endParaRPr lang="en-US"/>
        </a:p>
      </dgm:t>
    </dgm:pt>
    <dgm:pt modelId="{ED683B1B-EF33-43A2-AA5A-CBF2DD4BE81F}" type="parTrans" cxnId="{C95AAE4C-F27E-4331-9D11-1265B9BFF7B6}">
      <dgm:prSet/>
      <dgm:spPr/>
      <dgm:t>
        <a:bodyPr/>
        <a:lstStyle/>
        <a:p>
          <a:endParaRPr lang="en-US"/>
        </a:p>
      </dgm:t>
    </dgm:pt>
    <dgm:pt modelId="{D8AD688D-B10A-4B8F-8BAE-3717B2202B41}">
      <dgm:prSet phldrT="[Text]"/>
      <dgm:spPr/>
      <dgm:t>
        <a:bodyPr/>
        <a:lstStyle/>
        <a:p>
          <a:r>
            <a:rPr lang="en-US" b="0" i="1" u="none">
              <a:latin typeface="+mn-lt"/>
            </a:rPr>
            <a:t>Clustering</a:t>
          </a:r>
        </a:p>
      </dgm:t>
    </dgm:pt>
    <dgm:pt modelId="{B42C2616-5179-4304-8AD2-1ADC017D94CF}" type="parTrans" cxnId="{E68693C7-4A6C-4286-A0C9-68AEE01AF01D}">
      <dgm:prSet/>
      <dgm:spPr/>
      <dgm:t>
        <a:bodyPr/>
        <a:lstStyle/>
        <a:p>
          <a:endParaRPr lang="en-US"/>
        </a:p>
      </dgm:t>
    </dgm:pt>
    <dgm:pt modelId="{6997BDB1-F8FF-4E1E-A841-AF8CEC6BFC91}" type="sibTrans" cxnId="{E68693C7-4A6C-4286-A0C9-68AEE01AF01D}">
      <dgm:prSet/>
      <dgm:spPr/>
      <dgm:t>
        <a:bodyPr/>
        <a:lstStyle/>
        <a:p>
          <a:endParaRPr lang="en-US"/>
        </a:p>
      </dgm:t>
    </dgm:pt>
    <dgm:pt modelId="{C43B955C-CBF5-4922-813C-E306A9A94132}">
      <dgm:prSet phldrT="[Text]"/>
      <dgm:spPr/>
      <dgm:t>
        <a:bodyPr/>
        <a:lstStyle/>
        <a:p>
          <a:r>
            <a:rPr lang="en-US" b="0" i="1" u="none">
              <a:latin typeface="+mn-lt"/>
            </a:rPr>
            <a:t>Regression</a:t>
          </a:r>
        </a:p>
      </dgm:t>
    </dgm:pt>
    <dgm:pt modelId="{EBD412A0-7E38-497B-9764-CEA47FC36A4D}" type="parTrans" cxnId="{9AB53343-EBE9-40CA-8B77-EB35DE36ED61}">
      <dgm:prSet/>
      <dgm:spPr/>
      <dgm:t>
        <a:bodyPr/>
        <a:lstStyle/>
        <a:p>
          <a:endParaRPr lang="en-US"/>
        </a:p>
      </dgm:t>
    </dgm:pt>
    <dgm:pt modelId="{603F6CDC-B6D2-43E8-A87E-DF5B5048D9E0}" type="sibTrans" cxnId="{9AB53343-EBE9-40CA-8B77-EB35DE36ED61}">
      <dgm:prSet/>
      <dgm:spPr/>
      <dgm:t>
        <a:bodyPr/>
        <a:lstStyle/>
        <a:p>
          <a:endParaRPr lang="en-US"/>
        </a:p>
      </dgm:t>
    </dgm:pt>
    <dgm:pt modelId="{4E8F1D47-19EB-489C-89AA-D5049B1F4507}">
      <dgm:prSet phldrT="[Text]"/>
      <dgm:spPr/>
      <dgm:t>
        <a:bodyPr/>
        <a:lstStyle/>
        <a:p>
          <a:r>
            <a:rPr lang="en-US" b="0" i="1" u="none">
              <a:latin typeface="+mn-lt"/>
            </a:rPr>
            <a:t>Classification</a:t>
          </a:r>
        </a:p>
      </dgm:t>
    </dgm:pt>
    <dgm:pt modelId="{DE64B5AB-8F8E-4C43-B995-ACD303F2B49D}" type="parTrans" cxnId="{FDC712CA-F16A-4BC9-B0FE-F5B1179D0BE8}">
      <dgm:prSet/>
      <dgm:spPr/>
      <dgm:t>
        <a:bodyPr/>
        <a:lstStyle/>
        <a:p>
          <a:endParaRPr lang="en-US"/>
        </a:p>
      </dgm:t>
    </dgm:pt>
    <dgm:pt modelId="{B17F8DC4-8726-4C56-8E19-FF086801E1A5}" type="sibTrans" cxnId="{FDC712CA-F16A-4BC9-B0FE-F5B1179D0BE8}">
      <dgm:prSet/>
      <dgm:spPr/>
      <dgm:t>
        <a:bodyPr/>
        <a:lstStyle/>
        <a:p>
          <a:endParaRPr lang="en-US"/>
        </a:p>
      </dgm:t>
    </dgm:pt>
    <dgm:pt modelId="{83BB6804-E99A-47E9-A7FF-F35161804888}">
      <dgm:prSet phldrT="[Text]"/>
      <dgm:spPr/>
      <dgm:t>
        <a:bodyPr/>
        <a:lstStyle/>
        <a:p>
          <a:r>
            <a:rPr lang="en-US" b="0" i="1" u="none">
              <a:latin typeface="+mn-lt"/>
            </a:rPr>
            <a:t>Reinforcement Learning</a:t>
          </a:r>
        </a:p>
      </dgm:t>
    </dgm:pt>
    <dgm:pt modelId="{B782883B-598F-4E2C-AA08-12A5D5A8BA69}" type="parTrans" cxnId="{1821833D-5128-4D3D-B944-D52EA81E8782}">
      <dgm:prSet/>
      <dgm:spPr/>
      <dgm:t>
        <a:bodyPr/>
        <a:lstStyle/>
        <a:p>
          <a:endParaRPr lang="en-US"/>
        </a:p>
      </dgm:t>
    </dgm:pt>
    <dgm:pt modelId="{D0ECF7D1-3252-466B-B38D-59734E227109}" type="sibTrans" cxnId="{1821833D-5128-4D3D-B944-D52EA81E8782}">
      <dgm:prSet/>
      <dgm:spPr/>
      <dgm:t>
        <a:bodyPr/>
        <a:lstStyle/>
        <a:p>
          <a:endParaRPr lang="en-US"/>
        </a:p>
      </dgm:t>
    </dgm:pt>
    <dgm:pt modelId="{6D5B8E92-BA31-4CA9-96A5-013ED0DED511}" type="pres">
      <dgm:prSet presAssocID="{4CF3961C-B140-48E4-84CE-7654519A4C4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425927C-4971-4E7C-9977-85E6CAF3B0F1}" type="pres">
      <dgm:prSet presAssocID="{A1A97FA9-7734-41E2-87DD-1908D9200763}" presName="hierRoot1" presStyleCnt="0">
        <dgm:presLayoutVars>
          <dgm:hierBranch val="init"/>
        </dgm:presLayoutVars>
      </dgm:prSet>
      <dgm:spPr/>
    </dgm:pt>
    <dgm:pt modelId="{88E88B89-D274-4197-9322-8AA381416021}" type="pres">
      <dgm:prSet presAssocID="{A1A97FA9-7734-41E2-87DD-1908D9200763}" presName="rootComposite1" presStyleCnt="0"/>
      <dgm:spPr/>
    </dgm:pt>
    <dgm:pt modelId="{BEB0D2BE-7B5F-42E3-8C54-88357200DD14}" type="pres">
      <dgm:prSet presAssocID="{A1A97FA9-7734-41E2-87DD-1908D9200763}" presName="rootText1" presStyleLbl="node0" presStyleIdx="0" presStyleCnt="1">
        <dgm:presLayoutVars>
          <dgm:chPref val="3"/>
        </dgm:presLayoutVars>
      </dgm:prSet>
      <dgm:spPr/>
    </dgm:pt>
    <dgm:pt modelId="{8787CDD3-0220-465A-8A5E-951122CA2F98}" type="pres">
      <dgm:prSet presAssocID="{A1A97FA9-7734-41E2-87DD-1908D9200763}" presName="rootConnector1" presStyleLbl="node1" presStyleIdx="0" presStyleCnt="0"/>
      <dgm:spPr/>
    </dgm:pt>
    <dgm:pt modelId="{F85168B8-9C80-4E53-A159-BF9F91430FEB}" type="pres">
      <dgm:prSet presAssocID="{A1A97FA9-7734-41E2-87DD-1908D9200763}" presName="hierChild2" presStyleCnt="0"/>
      <dgm:spPr/>
    </dgm:pt>
    <dgm:pt modelId="{E65E27B8-589B-4C84-9444-4F6EC47DA15F}" type="pres">
      <dgm:prSet presAssocID="{ED683B1B-EF33-43A2-AA5A-CBF2DD4BE81F}" presName="Name37" presStyleLbl="parChTrans1D2" presStyleIdx="0" presStyleCnt="3"/>
      <dgm:spPr/>
    </dgm:pt>
    <dgm:pt modelId="{27079872-C724-42D4-9EE9-6A42E3E2D0FA}" type="pres">
      <dgm:prSet presAssocID="{D6C0A680-7060-4C1F-B8BE-D0793F64AB9A}" presName="hierRoot2" presStyleCnt="0">
        <dgm:presLayoutVars>
          <dgm:hierBranch val="init"/>
        </dgm:presLayoutVars>
      </dgm:prSet>
      <dgm:spPr/>
    </dgm:pt>
    <dgm:pt modelId="{77FBF644-0967-432D-85F6-621531D210F5}" type="pres">
      <dgm:prSet presAssocID="{D6C0A680-7060-4C1F-B8BE-D0793F64AB9A}" presName="rootComposite" presStyleCnt="0"/>
      <dgm:spPr/>
    </dgm:pt>
    <dgm:pt modelId="{ED645BD8-E1AA-4408-8C7D-BD8CE557252A}" type="pres">
      <dgm:prSet presAssocID="{D6C0A680-7060-4C1F-B8BE-D0793F64AB9A}" presName="rootText" presStyleLbl="node2" presStyleIdx="0" presStyleCnt="3">
        <dgm:presLayoutVars>
          <dgm:chPref val="3"/>
        </dgm:presLayoutVars>
      </dgm:prSet>
      <dgm:spPr/>
    </dgm:pt>
    <dgm:pt modelId="{39F21744-8FA6-4BAC-B7DB-28AEA06C7A76}" type="pres">
      <dgm:prSet presAssocID="{D6C0A680-7060-4C1F-B8BE-D0793F64AB9A}" presName="rootConnector" presStyleLbl="node2" presStyleIdx="0" presStyleCnt="3"/>
      <dgm:spPr/>
    </dgm:pt>
    <dgm:pt modelId="{76A08866-6388-4DCC-ACAA-54E71761D4CB}" type="pres">
      <dgm:prSet presAssocID="{D6C0A680-7060-4C1F-B8BE-D0793F64AB9A}" presName="hierChild4" presStyleCnt="0"/>
      <dgm:spPr/>
    </dgm:pt>
    <dgm:pt modelId="{2AAAE364-54A1-42D2-A10F-8307DBF2CC06}" type="pres">
      <dgm:prSet presAssocID="{EBD412A0-7E38-497B-9764-CEA47FC36A4D}" presName="Name37" presStyleLbl="parChTrans1D3" presStyleIdx="0" presStyleCnt="3"/>
      <dgm:spPr/>
    </dgm:pt>
    <dgm:pt modelId="{00475925-9D5B-45D9-B5DB-3C2138F274EA}" type="pres">
      <dgm:prSet presAssocID="{C43B955C-CBF5-4922-813C-E306A9A94132}" presName="hierRoot2" presStyleCnt="0">
        <dgm:presLayoutVars>
          <dgm:hierBranch val="init"/>
        </dgm:presLayoutVars>
      </dgm:prSet>
      <dgm:spPr/>
    </dgm:pt>
    <dgm:pt modelId="{E086A136-AFF6-4C68-9092-98798B7E0B13}" type="pres">
      <dgm:prSet presAssocID="{C43B955C-CBF5-4922-813C-E306A9A94132}" presName="rootComposite" presStyleCnt="0"/>
      <dgm:spPr/>
    </dgm:pt>
    <dgm:pt modelId="{DCEFD427-76B2-4F53-A433-36D50E1401F8}" type="pres">
      <dgm:prSet presAssocID="{C43B955C-CBF5-4922-813C-E306A9A94132}" presName="rootText" presStyleLbl="node3" presStyleIdx="0" presStyleCnt="3">
        <dgm:presLayoutVars>
          <dgm:chPref val="3"/>
        </dgm:presLayoutVars>
      </dgm:prSet>
      <dgm:spPr/>
    </dgm:pt>
    <dgm:pt modelId="{741822C5-B6F3-47DE-931F-A4412C7ECD66}" type="pres">
      <dgm:prSet presAssocID="{C43B955C-CBF5-4922-813C-E306A9A94132}" presName="rootConnector" presStyleLbl="node3" presStyleIdx="0" presStyleCnt="3"/>
      <dgm:spPr/>
    </dgm:pt>
    <dgm:pt modelId="{97A522BD-54AD-45B2-B213-A7DDE7E71CBE}" type="pres">
      <dgm:prSet presAssocID="{C43B955C-CBF5-4922-813C-E306A9A94132}" presName="hierChild4" presStyleCnt="0"/>
      <dgm:spPr/>
    </dgm:pt>
    <dgm:pt modelId="{C46D6225-D87A-4F58-825E-287F3F12772A}" type="pres">
      <dgm:prSet presAssocID="{C43B955C-CBF5-4922-813C-E306A9A94132}" presName="hierChild5" presStyleCnt="0"/>
      <dgm:spPr/>
    </dgm:pt>
    <dgm:pt modelId="{C9DB4308-32B3-4386-B14E-636A6F235D36}" type="pres">
      <dgm:prSet presAssocID="{DE64B5AB-8F8E-4C43-B995-ACD303F2B49D}" presName="Name37" presStyleLbl="parChTrans1D3" presStyleIdx="1" presStyleCnt="3"/>
      <dgm:spPr/>
    </dgm:pt>
    <dgm:pt modelId="{C5D60595-EF34-4093-BDB3-53A31C4E6805}" type="pres">
      <dgm:prSet presAssocID="{4E8F1D47-19EB-489C-89AA-D5049B1F4507}" presName="hierRoot2" presStyleCnt="0">
        <dgm:presLayoutVars>
          <dgm:hierBranch val="init"/>
        </dgm:presLayoutVars>
      </dgm:prSet>
      <dgm:spPr/>
    </dgm:pt>
    <dgm:pt modelId="{21B79D8D-42E1-438D-A504-392F4744CC13}" type="pres">
      <dgm:prSet presAssocID="{4E8F1D47-19EB-489C-89AA-D5049B1F4507}" presName="rootComposite" presStyleCnt="0"/>
      <dgm:spPr/>
    </dgm:pt>
    <dgm:pt modelId="{F1D7621B-2ECA-41A6-BF56-311E08D3C4F0}" type="pres">
      <dgm:prSet presAssocID="{4E8F1D47-19EB-489C-89AA-D5049B1F4507}" presName="rootText" presStyleLbl="node3" presStyleIdx="1" presStyleCnt="3">
        <dgm:presLayoutVars>
          <dgm:chPref val="3"/>
        </dgm:presLayoutVars>
      </dgm:prSet>
      <dgm:spPr/>
    </dgm:pt>
    <dgm:pt modelId="{799EF0FD-6851-4776-ADAC-FBF63400BBD9}" type="pres">
      <dgm:prSet presAssocID="{4E8F1D47-19EB-489C-89AA-D5049B1F4507}" presName="rootConnector" presStyleLbl="node3" presStyleIdx="1" presStyleCnt="3"/>
      <dgm:spPr/>
    </dgm:pt>
    <dgm:pt modelId="{47C8E5BF-FB0E-4415-827E-C9C21F03EA2A}" type="pres">
      <dgm:prSet presAssocID="{4E8F1D47-19EB-489C-89AA-D5049B1F4507}" presName="hierChild4" presStyleCnt="0"/>
      <dgm:spPr/>
    </dgm:pt>
    <dgm:pt modelId="{BF95304A-D065-4998-978C-67EA9F4784E6}" type="pres">
      <dgm:prSet presAssocID="{4E8F1D47-19EB-489C-89AA-D5049B1F4507}" presName="hierChild5" presStyleCnt="0"/>
      <dgm:spPr/>
    </dgm:pt>
    <dgm:pt modelId="{FB76D296-4229-41B6-8268-3EDA3520A056}" type="pres">
      <dgm:prSet presAssocID="{D6C0A680-7060-4C1F-B8BE-D0793F64AB9A}" presName="hierChild5" presStyleCnt="0"/>
      <dgm:spPr/>
    </dgm:pt>
    <dgm:pt modelId="{4339CB7D-00C4-4188-A9BB-390CAD4D809D}" type="pres">
      <dgm:prSet presAssocID="{AE3BE2C5-8ACE-43CD-84BB-922A9EBDB79D}" presName="Name37" presStyleLbl="parChTrans1D2" presStyleIdx="1" presStyleCnt="3"/>
      <dgm:spPr/>
    </dgm:pt>
    <dgm:pt modelId="{128329BC-F703-44E9-8539-63C63D52CE35}" type="pres">
      <dgm:prSet presAssocID="{F0CAC2EA-02DA-4200-B593-8560FE69B9F0}" presName="hierRoot2" presStyleCnt="0">
        <dgm:presLayoutVars>
          <dgm:hierBranch val="init"/>
        </dgm:presLayoutVars>
      </dgm:prSet>
      <dgm:spPr/>
    </dgm:pt>
    <dgm:pt modelId="{35B54AB4-9C03-4DBE-9B11-67CC28DD4E2D}" type="pres">
      <dgm:prSet presAssocID="{F0CAC2EA-02DA-4200-B593-8560FE69B9F0}" presName="rootComposite" presStyleCnt="0"/>
      <dgm:spPr/>
    </dgm:pt>
    <dgm:pt modelId="{F7A0C55B-F72F-4FF5-ABEA-97FEF146CFC6}" type="pres">
      <dgm:prSet presAssocID="{F0CAC2EA-02DA-4200-B593-8560FE69B9F0}" presName="rootText" presStyleLbl="node2" presStyleIdx="1" presStyleCnt="3">
        <dgm:presLayoutVars>
          <dgm:chPref val="3"/>
        </dgm:presLayoutVars>
      </dgm:prSet>
      <dgm:spPr/>
    </dgm:pt>
    <dgm:pt modelId="{D335782E-CACF-4B17-A211-5426E14C9E32}" type="pres">
      <dgm:prSet presAssocID="{F0CAC2EA-02DA-4200-B593-8560FE69B9F0}" presName="rootConnector" presStyleLbl="node2" presStyleIdx="1" presStyleCnt="3"/>
      <dgm:spPr/>
    </dgm:pt>
    <dgm:pt modelId="{DBB53E81-C346-442E-9CFD-AB68CF537245}" type="pres">
      <dgm:prSet presAssocID="{F0CAC2EA-02DA-4200-B593-8560FE69B9F0}" presName="hierChild4" presStyleCnt="0"/>
      <dgm:spPr/>
    </dgm:pt>
    <dgm:pt modelId="{166F0312-74D9-47C3-B583-E6FE14214B22}" type="pres">
      <dgm:prSet presAssocID="{B42C2616-5179-4304-8AD2-1ADC017D94CF}" presName="Name37" presStyleLbl="parChTrans1D3" presStyleIdx="2" presStyleCnt="3"/>
      <dgm:spPr/>
    </dgm:pt>
    <dgm:pt modelId="{53CC31CE-8479-48C8-8869-11EF1E2D7541}" type="pres">
      <dgm:prSet presAssocID="{D8AD688D-B10A-4B8F-8BAE-3717B2202B41}" presName="hierRoot2" presStyleCnt="0">
        <dgm:presLayoutVars>
          <dgm:hierBranch val="init"/>
        </dgm:presLayoutVars>
      </dgm:prSet>
      <dgm:spPr/>
    </dgm:pt>
    <dgm:pt modelId="{39CA05B5-28B3-4C19-8F1D-B2D251D1C952}" type="pres">
      <dgm:prSet presAssocID="{D8AD688D-B10A-4B8F-8BAE-3717B2202B41}" presName="rootComposite" presStyleCnt="0"/>
      <dgm:spPr/>
    </dgm:pt>
    <dgm:pt modelId="{B899ADC4-6FB5-49C6-A722-CCB523B901FA}" type="pres">
      <dgm:prSet presAssocID="{D8AD688D-B10A-4B8F-8BAE-3717B2202B41}" presName="rootText" presStyleLbl="node3" presStyleIdx="2" presStyleCnt="3">
        <dgm:presLayoutVars>
          <dgm:chPref val="3"/>
        </dgm:presLayoutVars>
      </dgm:prSet>
      <dgm:spPr/>
    </dgm:pt>
    <dgm:pt modelId="{3D75069A-2460-4A6A-88F1-D8DB35946169}" type="pres">
      <dgm:prSet presAssocID="{D8AD688D-B10A-4B8F-8BAE-3717B2202B41}" presName="rootConnector" presStyleLbl="node3" presStyleIdx="2" presStyleCnt="3"/>
      <dgm:spPr/>
    </dgm:pt>
    <dgm:pt modelId="{ABF3C90A-A2F5-4C65-9AA1-3CD773827D70}" type="pres">
      <dgm:prSet presAssocID="{D8AD688D-B10A-4B8F-8BAE-3717B2202B41}" presName="hierChild4" presStyleCnt="0"/>
      <dgm:spPr/>
    </dgm:pt>
    <dgm:pt modelId="{B215B5B0-8A32-46E0-B254-2610C7034607}" type="pres">
      <dgm:prSet presAssocID="{D8AD688D-B10A-4B8F-8BAE-3717B2202B41}" presName="hierChild5" presStyleCnt="0"/>
      <dgm:spPr/>
    </dgm:pt>
    <dgm:pt modelId="{CE3DFF59-500B-4824-87FF-EAC40D87E12D}" type="pres">
      <dgm:prSet presAssocID="{F0CAC2EA-02DA-4200-B593-8560FE69B9F0}" presName="hierChild5" presStyleCnt="0"/>
      <dgm:spPr/>
    </dgm:pt>
    <dgm:pt modelId="{8C9B5BB1-A5F7-40B4-A1C7-19D30B94F602}" type="pres">
      <dgm:prSet presAssocID="{B782883B-598F-4E2C-AA08-12A5D5A8BA69}" presName="Name37" presStyleLbl="parChTrans1D2" presStyleIdx="2" presStyleCnt="3"/>
      <dgm:spPr/>
    </dgm:pt>
    <dgm:pt modelId="{1226E796-021A-4163-B612-DB61C617E0AD}" type="pres">
      <dgm:prSet presAssocID="{83BB6804-E99A-47E9-A7FF-F35161804888}" presName="hierRoot2" presStyleCnt="0">
        <dgm:presLayoutVars>
          <dgm:hierBranch val="init"/>
        </dgm:presLayoutVars>
      </dgm:prSet>
      <dgm:spPr/>
    </dgm:pt>
    <dgm:pt modelId="{2CD1F720-1C4C-4D0B-AD56-F5A720BAC1CA}" type="pres">
      <dgm:prSet presAssocID="{83BB6804-E99A-47E9-A7FF-F35161804888}" presName="rootComposite" presStyleCnt="0"/>
      <dgm:spPr/>
    </dgm:pt>
    <dgm:pt modelId="{8796E6F2-DB7F-4364-91CD-A74A3439ABDE}" type="pres">
      <dgm:prSet presAssocID="{83BB6804-E99A-47E9-A7FF-F35161804888}" presName="rootText" presStyleLbl="node2" presStyleIdx="2" presStyleCnt="3">
        <dgm:presLayoutVars>
          <dgm:chPref val="3"/>
        </dgm:presLayoutVars>
      </dgm:prSet>
      <dgm:spPr/>
    </dgm:pt>
    <dgm:pt modelId="{53F34178-8403-4967-B935-8FB50AEA1A2A}" type="pres">
      <dgm:prSet presAssocID="{83BB6804-E99A-47E9-A7FF-F35161804888}" presName="rootConnector" presStyleLbl="node2" presStyleIdx="2" presStyleCnt="3"/>
      <dgm:spPr/>
    </dgm:pt>
    <dgm:pt modelId="{A2364E37-A55D-48D0-8B80-5BE2E08029A2}" type="pres">
      <dgm:prSet presAssocID="{83BB6804-E99A-47E9-A7FF-F35161804888}" presName="hierChild4" presStyleCnt="0"/>
      <dgm:spPr/>
    </dgm:pt>
    <dgm:pt modelId="{6226CBF1-9DAA-47FF-B711-22BBB0C42CA1}" type="pres">
      <dgm:prSet presAssocID="{83BB6804-E99A-47E9-A7FF-F35161804888}" presName="hierChild5" presStyleCnt="0"/>
      <dgm:spPr/>
    </dgm:pt>
    <dgm:pt modelId="{1CF5C57A-D3F5-4457-A3E7-3D3791658B6D}" type="pres">
      <dgm:prSet presAssocID="{A1A97FA9-7734-41E2-87DD-1908D9200763}" presName="hierChild3" presStyleCnt="0"/>
      <dgm:spPr/>
    </dgm:pt>
  </dgm:ptLst>
  <dgm:cxnLst>
    <dgm:cxn modelId="{8568DF09-FA6A-44A0-84D5-DC16F484C129}" type="presOf" srcId="{B42C2616-5179-4304-8AD2-1ADC017D94CF}" destId="{166F0312-74D9-47C3-B583-E6FE14214B22}" srcOrd="0" destOrd="0" presId="urn:microsoft.com/office/officeart/2005/8/layout/orgChart1"/>
    <dgm:cxn modelId="{AFDDB019-7A7C-423B-AF68-459108D71EAF}" type="presOf" srcId="{C43B955C-CBF5-4922-813C-E306A9A94132}" destId="{741822C5-B6F3-47DE-931F-A4412C7ECD66}" srcOrd="1" destOrd="0" presId="urn:microsoft.com/office/officeart/2005/8/layout/orgChart1"/>
    <dgm:cxn modelId="{FDE23024-2A94-4214-94A9-2E509AC12150}" type="presOf" srcId="{83BB6804-E99A-47E9-A7FF-F35161804888}" destId="{8796E6F2-DB7F-4364-91CD-A74A3439ABDE}" srcOrd="0" destOrd="0" presId="urn:microsoft.com/office/officeart/2005/8/layout/orgChart1"/>
    <dgm:cxn modelId="{DFE40D2B-F0C5-41CA-A493-985CB4ADAFB9}" type="presOf" srcId="{4E8F1D47-19EB-489C-89AA-D5049B1F4507}" destId="{F1D7621B-2ECA-41A6-BF56-311E08D3C4F0}" srcOrd="0" destOrd="0" presId="urn:microsoft.com/office/officeart/2005/8/layout/orgChart1"/>
    <dgm:cxn modelId="{6C9AA62B-8C41-4688-8C76-48316606B81C}" type="presOf" srcId="{4E8F1D47-19EB-489C-89AA-D5049B1F4507}" destId="{799EF0FD-6851-4776-ADAC-FBF63400BBD9}" srcOrd="1" destOrd="0" presId="urn:microsoft.com/office/officeart/2005/8/layout/orgChart1"/>
    <dgm:cxn modelId="{46327D2E-7157-45AB-B57F-3A2A40465ED5}" type="presOf" srcId="{D6C0A680-7060-4C1F-B8BE-D0793F64AB9A}" destId="{39F21744-8FA6-4BAC-B7DB-28AEA06C7A76}" srcOrd="1" destOrd="0" presId="urn:microsoft.com/office/officeart/2005/8/layout/orgChart1"/>
    <dgm:cxn modelId="{CD377F30-E1EE-40DA-92E6-06D76EA62200}" type="presOf" srcId="{DE64B5AB-8F8E-4C43-B995-ACD303F2B49D}" destId="{C9DB4308-32B3-4386-B14E-636A6F235D36}" srcOrd="0" destOrd="0" presId="urn:microsoft.com/office/officeart/2005/8/layout/orgChart1"/>
    <dgm:cxn modelId="{1821833D-5128-4D3D-B944-D52EA81E8782}" srcId="{A1A97FA9-7734-41E2-87DD-1908D9200763}" destId="{83BB6804-E99A-47E9-A7FF-F35161804888}" srcOrd="2" destOrd="0" parTransId="{B782883B-598F-4E2C-AA08-12A5D5A8BA69}" sibTransId="{D0ECF7D1-3252-466B-B38D-59734E227109}"/>
    <dgm:cxn modelId="{ABA6A941-8139-4079-9372-852FABF72D71}" type="presOf" srcId="{F0CAC2EA-02DA-4200-B593-8560FE69B9F0}" destId="{D335782E-CACF-4B17-A211-5426E14C9E32}" srcOrd="1" destOrd="0" presId="urn:microsoft.com/office/officeart/2005/8/layout/orgChart1"/>
    <dgm:cxn modelId="{9AB53343-EBE9-40CA-8B77-EB35DE36ED61}" srcId="{D6C0A680-7060-4C1F-B8BE-D0793F64AB9A}" destId="{C43B955C-CBF5-4922-813C-E306A9A94132}" srcOrd="0" destOrd="0" parTransId="{EBD412A0-7E38-497B-9764-CEA47FC36A4D}" sibTransId="{603F6CDC-B6D2-43E8-A87E-DF5B5048D9E0}"/>
    <dgm:cxn modelId="{E6DFAC44-1C0A-407D-983A-91F9BFC4B1EB}" type="presOf" srcId="{F0CAC2EA-02DA-4200-B593-8560FE69B9F0}" destId="{F7A0C55B-F72F-4FF5-ABEA-97FEF146CFC6}" srcOrd="0" destOrd="0" presId="urn:microsoft.com/office/officeart/2005/8/layout/orgChart1"/>
    <dgm:cxn modelId="{C78BF566-324D-4FEB-8D32-37D643FCFAFB}" type="presOf" srcId="{A1A97FA9-7734-41E2-87DD-1908D9200763}" destId="{8787CDD3-0220-465A-8A5E-951122CA2F98}" srcOrd="1" destOrd="0" presId="urn:microsoft.com/office/officeart/2005/8/layout/orgChart1"/>
    <dgm:cxn modelId="{B99B7349-6AF4-4B65-BBE5-33DCBDE16851}" type="presOf" srcId="{C43B955C-CBF5-4922-813C-E306A9A94132}" destId="{DCEFD427-76B2-4F53-A433-36D50E1401F8}" srcOrd="0" destOrd="0" presId="urn:microsoft.com/office/officeart/2005/8/layout/orgChart1"/>
    <dgm:cxn modelId="{C95AAE4C-F27E-4331-9D11-1265B9BFF7B6}" srcId="{A1A97FA9-7734-41E2-87DD-1908D9200763}" destId="{D6C0A680-7060-4C1F-B8BE-D0793F64AB9A}" srcOrd="0" destOrd="0" parTransId="{ED683B1B-EF33-43A2-AA5A-CBF2DD4BE81F}" sibTransId="{4B99ADED-14C2-4B27-A631-5F7B63E87D2A}"/>
    <dgm:cxn modelId="{2A92A150-1258-48A5-974A-C2F18C40A64B}" type="presOf" srcId="{ED683B1B-EF33-43A2-AA5A-CBF2DD4BE81F}" destId="{E65E27B8-589B-4C84-9444-4F6EC47DA15F}" srcOrd="0" destOrd="0" presId="urn:microsoft.com/office/officeart/2005/8/layout/orgChart1"/>
    <dgm:cxn modelId="{7A0DB573-EDF3-4DDA-9F65-B6616E6E5BF1}" type="presOf" srcId="{D8AD688D-B10A-4B8F-8BAE-3717B2202B41}" destId="{B899ADC4-6FB5-49C6-A722-CCB523B901FA}" srcOrd="0" destOrd="0" presId="urn:microsoft.com/office/officeart/2005/8/layout/orgChart1"/>
    <dgm:cxn modelId="{C515F959-08B4-4860-80A0-98B16242023F}" srcId="{4CF3961C-B140-48E4-84CE-7654519A4C44}" destId="{A1A97FA9-7734-41E2-87DD-1908D9200763}" srcOrd="0" destOrd="0" parTransId="{EFBF7119-7DA9-4AAE-897C-7FB9AFC541F3}" sibTransId="{0E6C35BC-FA6E-40DE-A22A-1A2149A3B027}"/>
    <dgm:cxn modelId="{CEF5307B-883F-4618-8F55-4101DFCC0092}" type="presOf" srcId="{A1A97FA9-7734-41E2-87DD-1908D9200763}" destId="{BEB0D2BE-7B5F-42E3-8C54-88357200DD14}" srcOrd="0" destOrd="0" presId="urn:microsoft.com/office/officeart/2005/8/layout/orgChart1"/>
    <dgm:cxn modelId="{78FF2F7E-DDC9-4864-9868-E7121C3D21E3}" type="presOf" srcId="{EBD412A0-7E38-497B-9764-CEA47FC36A4D}" destId="{2AAAE364-54A1-42D2-A10F-8307DBF2CC06}" srcOrd="0" destOrd="0" presId="urn:microsoft.com/office/officeart/2005/8/layout/orgChart1"/>
    <dgm:cxn modelId="{6153CD9A-49EC-4A27-B536-B6A0E22FA9A0}" type="presOf" srcId="{D8AD688D-B10A-4B8F-8BAE-3717B2202B41}" destId="{3D75069A-2460-4A6A-88F1-D8DB35946169}" srcOrd="1" destOrd="0" presId="urn:microsoft.com/office/officeart/2005/8/layout/orgChart1"/>
    <dgm:cxn modelId="{03DBA79B-03C3-42E1-9EEB-4704ED726018}" type="presOf" srcId="{83BB6804-E99A-47E9-A7FF-F35161804888}" destId="{53F34178-8403-4967-B935-8FB50AEA1A2A}" srcOrd="1" destOrd="0" presId="urn:microsoft.com/office/officeart/2005/8/layout/orgChart1"/>
    <dgm:cxn modelId="{678876A9-B578-4B7F-9082-2A04523331CC}" type="presOf" srcId="{D6C0A680-7060-4C1F-B8BE-D0793F64AB9A}" destId="{ED645BD8-E1AA-4408-8C7D-BD8CE557252A}" srcOrd="0" destOrd="0" presId="urn:microsoft.com/office/officeart/2005/8/layout/orgChart1"/>
    <dgm:cxn modelId="{077B16AF-1163-4AF4-9610-6464DAF0E45F}" srcId="{A1A97FA9-7734-41E2-87DD-1908D9200763}" destId="{F0CAC2EA-02DA-4200-B593-8560FE69B9F0}" srcOrd="1" destOrd="0" parTransId="{AE3BE2C5-8ACE-43CD-84BB-922A9EBDB79D}" sibTransId="{13D39DC9-1ABA-445E-843C-AF94D178818A}"/>
    <dgm:cxn modelId="{F7279EB8-07D1-4F35-9C29-475FD04FE44B}" type="presOf" srcId="{4CF3961C-B140-48E4-84CE-7654519A4C44}" destId="{6D5B8E92-BA31-4CA9-96A5-013ED0DED511}" srcOrd="0" destOrd="0" presId="urn:microsoft.com/office/officeart/2005/8/layout/orgChart1"/>
    <dgm:cxn modelId="{E68693C7-4A6C-4286-A0C9-68AEE01AF01D}" srcId="{F0CAC2EA-02DA-4200-B593-8560FE69B9F0}" destId="{D8AD688D-B10A-4B8F-8BAE-3717B2202B41}" srcOrd="0" destOrd="0" parTransId="{B42C2616-5179-4304-8AD2-1ADC017D94CF}" sibTransId="{6997BDB1-F8FF-4E1E-A841-AF8CEC6BFC91}"/>
    <dgm:cxn modelId="{FDC712CA-F16A-4BC9-B0FE-F5B1179D0BE8}" srcId="{D6C0A680-7060-4C1F-B8BE-D0793F64AB9A}" destId="{4E8F1D47-19EB-489C-89AA-D5049B1F4507}" srcOrd="1" destOrd="0" parTransId="{DE64B5AB-8F8E-4C43-B995-ACD303F2B49D}" sibTransId="{B17F8DC4-8726-4C56-8E19-FF086801E1A5}"/>
    <dgm:cxn modelId="{6764FAE9-E455-4842-A469-7CF66FDAC48B}" type="presOf" srcId="{AE3BE2C5-8ACE-43CD-84BB-922A9EBDB79D}" destId="{4339CB7D-00C4-4188-A9BB-390CAD4D809D}" srcOrd="0" destOrd="0" presId="urn:microsoft.com/office/officeart/2005/8/layout/orgChart1"/>
    <dgm:cxn modelId="{73D4CCEC-E0F8-45AC-BA2C-DBC69E86E0FC}" type="presOf" srcId="{B782883B-598F-4E2C-AA08-12A5D5A8BA69}" destId="{8C9B5BB1-A5F7-40B4-A1C7-19D30B94F602}" srcOrd="0" destOrd="0" presId="urn:microsoft.com/office/officeart/2005/8/layout/orgChart1"/>
    <dgm:cxn modelId="{D8EB7B43-0CA7-4B8F-9E21-B828A9F6BC0F}" type="presParOf" srcId="{6D5B8E92-BA31-4CA9-96A5-013ED0DED511}" destId="{E425927C-4971-4E7C-9977-85E6CAF3B0F1}" srcOrd="0" destOrd="0" presId="urn:microsoft.com/office/officeart/2005/8/layout/orgChart1"/>
    <dgm:cxn modelId="{9F308716-FC88-450B-B134-09C95AD90166}" type="presParOf" srcId="{E425927C-4971-4E7C-9977-85E6CAF3B0F1}" destId="{88E88B89-D274-4197-9322-8AA381416021}" srcOrd="0" destOrd="0" presId="urn:microsoft.com/office/officeart/2005/8/layout/orgChart1"/>
    <dgm:cxn modelId="{7EDC27E0-463C-481A-8B73-4D93631C39FE}" type="presParOf" srcId="{88E88B89-D274-4197-9322-8AA381416021}" destId="{BEB0D2BE-7B5F-42E3-8C54-88357200DD14}" srcOrd="0" destOrd="0" presId="urn:microsoft.com/office/officeart/2005/8/layout/orgChart1"/>
    <dgm:cxn modelId="{4EAFC219-F83C-4D44-887B-46926AD993F9}" type="presParOf" srcId="{88E88B89-D274-4197-9322-8AA381416021}" destId="{8787CDD3-0220-465A-8A5E-951122CA2F98}" srcOrd="1" destOrd="0" presId="urn:microsoft.com/office/officeart/2005/8/layout/orgChart1"/>
    <dgm:cxn modelId="{9D34312E-B45B-4FDE-AF8F-D387C9ACDAC1}" type="presParOf" srcId="{E425927C-4971-4E7C-9977-85E6CAF3B0F1}" destId="{F85168B8-9C80-4E53-A159-BF9F91430FEB}" srcOrd="1" destOrd="0" presId="urn:microsoft.com/office/officeart/2005/8/layout/orgChart1"/>
    <dgm:cxn modelId="{80D0FD7E-0AE8-40F8-BCE8-92019AB98BC7}" type="presParOf" srcId="{F85168B8-9C80-4E53-A159-BF9F91430FEB}" destId="{E65E27B8-589B-4C84-9444-4F6EC47DA15F}" srcOrd="0" destOrd="0" presId="urn:microsoft.com/office/officeart/2005/8/layout/orgChart1"/>
    <dgm:cxn modelId="{0CE88664-314E-45D9-AADF-EFA9DAF0862B}" type="presParOf" srcId="{F85168B8-9C80-4E53-A159-BF9F91430FEB}" destId="{27079872-C724-42D4-9EE9-6A42E3E2D0FA}" srcOrd="1" destOrd="0" presId="urn:microsoft.com/office/officeart/2005/8/layout/orgChart1"/>
    <dgm:cxn modelId="{17414855-89A2-4356-ACD7-3AC2890DAD7C}" type="presParOf" srcId="{27079872-C724-42D4-9EE9-6A42E3E2D0FA}" destId="{77FBF644-0967-432D-85F6-621531D210F5}" srcOrd="0" destOrd="0" presId="urn:microsoft.com/office/officeart/2005/8/layout/orgChart1"/>
    <dgm:cxn modelId="{20AE60AA-ED4D-4BE1-901F-B27D1BAE3FAD}" type="presParOf" srcId="{77FBF644-0967-432D-85F6-621531D210F5}" destId="{ED645BD8-E1AA-4408-8C7D-BD8CE557252A}" srcOrd="0" destOrd="0" presId="urn:microsoft.com/office/officeart/2005/8/layout/orgChart1"/>
    <dgm:cxn modelId="{E41233FE-CE78-427F-B59E-D1D88E777922}" type="presParOf" srcId="{77FBF644-0967-432D-85F6-621531D210F5}" destId="{39F21744-8FA6-4BAC-B7DB-28AEA06C7A76}" srcOrd="1" destOrd="0" presId="urn:microsoft.com/office/officeart/2005/8/layout/orgChart1"/>
    <dgm:cxn modelId="{88B2B3A5-67B4-4574-88A3-D4BE49C19405}" type="presParOf" srcId="{27079872-C724-42D4-9EE9-6A42E3E2D0FA}" destId="{76A08866-6388-4DCC-ACAA-54E71761D4CB}" srcOrd="1" destOrd="0" presId="urn:microsoft.com/office/officeart/2005/8/layout/orgChart1"/>
    <dgm:cxn modelId="{E3035076-547F-4D51-8161-2E90C9EAB8A4}" type="presParOf" srcId="{76A08866-6388-4DCC-ACAA-54E71761D4CB}" destId="{2AAAE364-54A1-42D2-A10F-8307DBF2CC06}" srcOrd="0" destOrd="0" presId="urn:microsoft.com/office/officeart/2005/8/layout/orgChart1"/>
    <dgm:cxn modelId="{53E93D17-A9BC-4A57-9883-733A1E0FA8DF}" type="presParOf" srcId="{76A08866-6388-4DCC-ACAA-54E71761D4CB}" destId="{00475925-9D5B-45D9-B5DB-3C2138F274EA}" srcOrd="1" destOrd="0" presId="urn:microsoft.com/office/officeart/2005/8/layout/orgChart1"/>
    <dgm:cxn modelId="{E0A179DD-0D80-47DA-AB6C-4D115AEF35A2}" type="presParOf" srcId="{00475925-9D5B-45D9-B5DB-3C2138F274EA}" destId="{E086A136-AFF6-4C68-9092-98798B7E0B13}" srcOrd="0" destOrd="0" presId="urn:microsoft.com/office/officeart/2005/8/layout/orgChart1"/>
    <dgm:cxn modelId="{6227096B-58DB-4ABC-AD37-6E9B35995893}" type="presParOf" srcId="{E086A136-AFF6-4C68-9092-98798B7E0B13}" destId="{DCEFD427-76B2-4F53-A433-36D50E1401F8}" srcOrd="0" destOrd="0" presId="urn:microsoft.com/office/officeart/2005/8/layout/orgChart1"/>
    <dgm:cxn modelId="{072CB73F-2F8F-413B-985E-617F13DB3DFD}" type="presParOf" srcId="{E086A136-AFF6-4C68-9092-98798B7E0B13}" destId="{741822C5-B6F3-47DE-931F-A4412C7ECD66}" srcOrd="1" destOrd="0" presId="urn:microsoft.com/office/officeart/2005/8/layout/orgChart1"/>
    <dgm:cxn modelId="{FB3D7DA8-C1AD-4622-A6A8-5087984FEE9B}" type="presParOf" srcId="{00475925-9D5B-45D9-B5DB-3C2138F274EA}" destId="{97A522BD-54AD-45B2-B213-A7DDE7E71CBE}" srcOrd="1" destOrd="0" presId="urn:microsoft.com/office/officeart/2005/8/layout/orgChart1"/>
    <dgm:cxn modelId="{4D23435E-20F4-4721-BC7C-CF90F47518C4}" type="presParOf" srcId="{00475925-9D5B-45D9-B5DB-3C2138F274EA}" destId="{C46D6225-D87A-4F58-825E-287F3F12772A}" srcOrd="2" destOrd="0" presId="urn:microsoft.com/office/officeart/2005/8/layout/orgChart1"/>
    <dgm:cxn modelId="{9FB909D9-A637-4C72-B94C-6255BBDD38BD}" type="presParOf" srcId="{76A08866-6388-4DCC-ACAA-54E71761D4CB}" destId="{C9DB4308-32B3-4386-B14E-636A6F235D36}" srcOrd="2" destOrd="0" presId="urn:microsoft.com/office/officeart/2005/8/layout/orgChart1"/>
    <dgm:cxn modelId="{7EB52645-E267-43B2-A174-42F502657483}" type="presParOf" srcId="{76A08866-6388-4DCC-ACAA-54E71761D4CB}" destId="{C5D60595-EF34-4093-BDB3-53A31C4E6805}" srcOrd="3" destOrd="0" presId="urn:microsoft.com/office/officeart/2005/8/layout/orgChart1"/>
    <dgm:cxn modelId="{7B66EE79-1D0F-47A9-9BBD-2646E67E8BCC}" type="presParOf" srcId="{C5D60595-EF34-4093-BDB3-53A31C4E6805}" destId="{21B79D8D-42E1-438D-A504-392F4744CC13}" srcOrd="0" destOrd="0" presId="urn:microsoft.com/office/officeart/2005/8/layout/orgChart1"/>
    <dgm:cxn modelId="{551D8B7F-7E0F-401F-A3FF-02D241685F7A}" type="presParOf" srcId="{21B79D8D-42E1-438D-A504-392F4744CC13}" destId="{F1D7621B-2ECA-41A6-BF56-311E08D3C4F0}" srcOrd="0" destOrd="0" presId="urn:microsoft.com/office/officeart/2005/8/layout/orgChart1"/>
    <dgm:cxn modelId="{1297DA95-4A92-4F2B-A358-707679105D6A}" type="presParOf" srcId="{21B79D8D-42E1-438D-A504-392F4744CC13}" destId="{799EF0FD-6851-4776-ADAC-FBF63400BBD9}" srcOrd="1" destOrd="0" presId="urn:microsoft.com/office/officeart/2005/8/layout/orgChart1"/>
    <dgm:cxn modelId="{775E8E14-0FDD-445F-AE75-021A7219DD97}" type="presParOf" srcId="{C5D60595-EF34-4093-BDB3-53A31C4E6805}" destId="{47C8E5BF-FB0E-4415-827E-C9C21F03EA2A}" srcOrd="1" destOrd="0" presId="urn:microsoft.com/office/officeart/2005/8/layout/orgChart1"/>
    <dgm:cxn modelId="{B395EFAD-9771-41F9-A88C-6463ED5A8BE5}" type="presParOf" srcId="{C5D60595-EF34-4093-BDB3-53A31C4E6805}" destId="{BF95304A-D065-4998-978C-67EA9F4784E6}" srcOrd="2" destOrd="0" presId="urn:microsoft.com/office/officeart/2005/8/layout/orgChart1"/>
    <dgm:cxn modelId="{8F622B85-625E-4333-AD86-DB773CF9A277}" type="presParOf" srcId="{27079872-C724-42D4-9EE9-6A42E3E2D0FA}" destId="{FB76D296-4229-41B6-8268-3EDA3520A056}" srcOrd="2" destOrd="0" presId="urn:microsoft.com/office/officeart/2005/8/layout/orgChart1"/>
    <dgm:cxn modelId="{A2D0F45A-1A0C-482E-A1B4-BD5CC4D4E131}" type="presParOf" srcId="{F85168B8-9C80-4E53-A159-BF9F91430FEB}" destId="{4339CB7D-00C4-4188-A9BB-390CAD4D809D}" srcOrd="2" destOrd="0" presId="urn:microsoft.com/office/officeart/2005/8/layout/orgChart1"/>
    <dgm:cxn modelId="{2E9186CA-1069-48AC-AD9C-1FB4DA61D384}" type="presParOf" srcId="{F85168B8-9C80-4E53-A159-BF9F91430FEB}" destId="{128329BC-F703-44E9-8539-63C63D52CE35}" srcOrd="3" destOrd="0" presId="urn:microsoft.com/office/officeart/2005/8/layout/orgChart1"/>
    <dgm:cxn modelId="{AF807F90-4F39-47ED-A840-4129D8EBA067}" type="presParOf" srcId="{128329BC-F703-44E9-8539-63C63D52CE35}" destId="{35B54AB4-9C03-4DBE-9B11-67CC28DD4E2D}" srcOrd="0" destOrd="0" presId="urn:microsoft.com/office/officeart/2005/8/layout/orgChart1"/>
    <dgm:cxn modelId="{F3DEADFE-04D1-42F8-BF37-46D47CC96762}" type="presParOf" srcId="{35B54AB4-9C03-4DBE-9B11-67CC28DD4E2D}" destId="{F7A0C55B-F72F-4FF5-ABEA-97FEF146CFC6}" srcOrd="0" destOrd="0" presId="urn:microsoft.com/office/officeart/2005/8/layout/orgChart1"/>
    <dgm:cxn modelId="{B78FD77C-FF8F-4E34-B25C-0BE3D9E668FB}" type="presParOf" srcId="{35B54AB4-9C03-4DBE-9B11-67CC28DD4E2D}" destId="{D335782E-CACF-4B17-A211-5426E14C9E32}" srcOrd="1" destOrd="0" presId="urn:microsoft.com/office/officeart/2005/8/layout/orgChart1"/>
    <dgm:cxn modelId="{655E7B17-0ECD-4F04-8A7C-788D5DC5B169}" type="presParOf" srcId="{128329BC-F703-44E9-8539-63C63D52CE35}" destId="{DBB53E81-C346-442E-9CFD-AB68CF537245}" srcOrd="1" destOrd="0" presId="urn:microsoft.com/office/officeart/2005/8/layout/orgChart1"/>
    <dgm:cxn modelId="{94E1C8B9-E972-40DB-B351-83CEAB6920C5}" type="presParOf" srcId="{DBB53E81-C346-442E-9CFD-AB68CF537245}" destId="{166F0312-74D9-47C3-B583-E6FE14214B22}" srcOrd="0" destOrd="0" presId="urn:microsoft.com/office/officeart/2005/8/layout/orgChart1"/>
    <dgm:cxn modelId="{F77AF82A-493F-4C32-9AAD-E187390E7D4A}" type="presParOf" srcId="{DBB53E81-C346-442E-9CFD-AB68CF537245}" destId="{53CC31CE-8479-48C8-8869-11EF1E2D7541}" srcOrd="1" destOrd="0" presId="urn:microsoft.com/office/officeart/2005/8/layout/orgChart1"/>
    <dgm:cxn modelId="{7DEB8BA5-62B9-4185-A617-FF19C7B31692}" type="presParOf" srcId="{53CC31CE-8479-48C8-8869-11EF1E2D7541}" destId="{39CA05B5-28B3-4C19-8F1D-B2D251D1C952}" srcOrd="0" destOrd="0" presId="urn:microsoft.com/office/officeart/2005/8/layout/orgChart1"/>
    <dgm:cxn modelId="{BDE6AA58-F0E8-4863-A9A0-F3184B0BF9BF}" type="presParOf" srcId="{39CA05B5-28B3-4C19-8F1D-B2D251D1C952}" destId="{B899ADC4-6FB5-49C6-A722-CCB523B901FA}" srcOrd="0" destOrd="0" presId="urn:microsoft.com/office/officeart/2005/8/layout/orgChart1"/>
    <dgm:cxn modelId="{07573C23-8BBF-495A-8CD1-B461AFF224F1}" type="presParOf" srcId="{39CA05B5-28B3-4C19-8F1D-B2D251D1C952}" destId="{3D75069A-2460-4A6A-88F1-D8DB35946169}" srcOrd="1" destOrd="0" presId="urn:microsoft.com/office/officeart/2005/8/layout/orgChart1"/>
    <dgm:cxn modelId="{12534319-D55D-456B-88EB-A4730FEBBBCF}" type="presParOf" srcId="{53CC31CE-8479-48C8-8869-11EF1E2D7541}" destId="{ABF3C90A-A2F5-4C65-9AA1-3CD773827D70}" srcOrd="1" destOrd="0" presId="urn:microsoft.com/office/officeart/2005/8/layout/orgChart1"/>
    <dgm:cxn modelId="{108C85D6-4649-4132-8621-1313C99A1FC9}" type="presParOf" srcId="{53CC31CE-8479-48C8-8869-11EF1E2D7541}" destId="{B215B5B0-8A32-46E0-B254-2610C7034607}" srcOrd="2" destOrd="0" presId="urn:microsoft.com/office/officeart/2005/8/layout/orgChart1"/>
    <dgm:cxn modelId="{863BBA55-FC91-4813-9DF5-AC49036A9A31}" type="presParOf" srcId="{128329BC-F703-44E9-8539-63C63D52CE35}" destId="{CE3DFF59-500B-4824-87FF-EAC40D87E12D}" srcOrd="2" destOrd="0" presId="urn:microsoft.com/office/officeart/2005/8/layout/orgChart1"/>
    <dgm:cxn modelId="{C1E9FCE9-AF60-4DB0-A572-F6CA58315C0B}" type="presParOf" srcId="{F85168B8-9C80-4E53-A159-BF9F91430FEB}" destId="{8C9B5BB1-A5F7-40B4-A1C7-19D30B94F602}" srcOrd="4" destOrd="0" presId="urn:microsoft.com/office/officeart/2005/8/layout/orgChart1"/>
    <dgm:cxn modelId="{8769684D-0D4E-4CA6-814E-DA24AA91B09A}" type="presParOf" srcId="{F85168B8-9C80-4E53-A159-BF9F91430FEB}" destId="{1226E796-021A-4163-B612-DB61C617E0AD}" srcOrd="5" destOrd="0" presId="urn:microsoft.com/office/officeart/2005/8/layout/orgChart1"/>
    <dgm:cxn modelId="{3B6B9ECB-385C-4BC0-914F-CD08AB7D0805}" type="presParOf" srcId="{1226E796-021A-4163-B612-DB61C617E0AD}" destId="{2CD1F720-1C4C-4D0B-AD56-F5A720BAC1CA}" srcOrd="0" destOrd="0" presId="urn:microsoft.com/office/officeart/2005/8/layout/orgChart1"/>
    <dgm:cxn modelId="{49E81243-942F-46AA-A572-F720A0179F0F}" type="presParOf" srcId="{2CD1F720-1C4C-4D0B-AD56-F5A720BAC1CA}" destId="{8796E6F2-DB7F-4364-91CD-A74A3439ABDE}" srcOrd="0" destOrd="0" presId="urn:microsoft.com/office/officeart/2005/8/layout/orgChart1"/>
    <dgm:cxn modelId="{133CD5FF-D4FF-48D6-8C4F-7B35D5836FF6}" type="presParOf" srcId="{2CD1F720-1C4C-4D0B-AD56-F5A720BAC1CA}" destId="{53F34178-8403-4967-B935-8FB50AEA1A2A}" srcOrd="1" destOrd="0" presId="urn:microsoft.com/office/officeart/2005/8/layout/orgChart1"/>
    <dgm:cxn modelId="{9A72247B-C0BA-4B3A-A189-13A8609FE2BD}" type="presParOf" srcId="{1226E796-021A-4163-B612-DB61C617E0AD}" destId="{A2364E37-A55D-48D0-8B80-5BE2E08029A2}" srcOrd="1" destOrd="0" presId="urn:microsoft.com/office/officeart/2005/8/layout/orgChart1"/>
    <dgm:cxn modelId="{10146F0B-DC5E-43AF-B45A-E02CCDA8D76B}" type="presParOf" srcId="{1226E796-021A-4163-B612-DB61C617E0AD}" destId="{6226CBF1-9DAA-47FF-B711-22BBB0C42CA1}" srcOrd="2" destOrd="0" presId="urn:microsoft.com/office/officeart/2005/8/layout/orgChart1"/>
    <dgm:cxn modelId="{9840B337-EAF9-4AE9-84ED-F0C0D80F4C0A}" type="presParOf" srcId="{E425927C-4971-4E7C-9977-85E6CAF3B0F1}" destId="{1CF5C57A-D3F5-4457-A3E7-3D3791658B6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6CE8C73-65F6-4263-BEB3-9D451043DD70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96F0C5-D1A8-4C4B-A0D8-1A85E2FFA91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800" dirty="0"/>
            <a:t>Training on Labelled Dataset</a:t>
          </a:r>
          <a:endParaRPr lang="en-US" sz="2800" dirty="0"/>
        </a:p>
      </dgm:t>
    </dgm:pt>
    <dgm:pt modelId="{61406D7C-EC63-424D-B5B6-CF115236B644}" type="parTrans" cxnId="{7D4C8D59-7826-45CC-BCD3-17912DA3C456}">
      <dgm:prSet/>
      <dgm:spPr/>
      <dgm:t>
        <a:bodyPr/>
        <a:lstStyle/>
        <a:p>
          <a:endParaRPr lang="en-US"/>
        </a:p>
      </dgm:t>
    </dgm:pt>
    <dgm:pt modelId="{91633798-385F-4258-A325-435075C69037}" type="sibTrans" cxnId="{7D4C8D59-7826-45CC-BCD3-17912DA3C45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E2F73FE-C5E5-4283-A5EB-D8101D84DD0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800" dirty="0"/>
            <a:t>Input is the training data</a:t>
          </a:r>
          <a:endParaRPr lang="en-US" sz="2800" dirty="0"/>
        </a:p>
      </dgm:t>
    </dgm:pt>
    <dgm:pt modelId="{A2E4ECFF-6087-40C7-9FB2-0CEAB8DE1DD5}" type="parTrans" cxnId="{F187A0B4-7990-4532-AD33-D35766501FE0}">
      <dgm:prSet/>
      <dgm:spPr/>
      <dgm:t>
        <a:bodyPr/>
        <a:lstStyle/>
        <a:p>
          <a:endParaRPr lang="en-US"/>
        </a:p>
      </dgm:t>
    </dgm:pt>
    <dgm:pt modelId="{DEFB5356-828F-4817-8F9B-906348B73C7E}" type="sibTrans" cxnId="{F187A0B4-7990-4532-AD33-D35766501FE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36368AD-5031-44B4-A089-5B3C2FD59FA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800" dirty="0"/>
            <a:t>Output is the values interested to predict</a:t>
          </a:r>
          <a:endParaRPr lang="en-US" sz="2800" dirty="0"/>
        </a:p>
      </dgm:t>
    </dgm:pt>
    <dgm:pt modelId="{DDC8BA5D-7C29-4F97-8550-B430786620A1}" type="parTrans" cxnId="{B3429315-D915-40AB-8346-6BBA7A13B3F2}">
      <dgm:prSet/>
      <dgm:spPr/>
      <dgm:t>
        <a:bodyPr/>
        <a:lstStyle/>
        <a:p>
          <a:endParaRPr lang="en-US"/>
        </a:p>
      </dgm:t>
    </dgm:pt>
    <dgm:pt modelId="{B45B3676-7F5A-4707-A09B-DF55F1A4EE45}" type="sibTrans" cxnId="{B3429315-D915-40AB-8346-6BBA7A13B3F2}">
      <dgm:prSet/>
      <dgm:spPr/>
      <dgm:t>
        <a:bodyPr/>
        <a:lstStyle/>
        <a:p>
          <a:endParaRPr lang="en-US"/>
        </a:p>
      </dgm:t>
    </dgm:pt>
    <dgm:pt modelId="{CC58ABB5-E710-47FB-BA9A-E9592464876F}" type="pres">
      <dgm:prSet presAssocID="{B6CE8C73-65F6-4263-BEB3-9D451043DD70}" presName="root" presStyleCnt="0">
        <dgm:presLayoutVars>
          <dgm:dir/>
          <dgm:resizeHandles val="exact"/>
        </dgm:presLayoutVars>
      </dgm:prSet>
      <dgm:spPr/>
    </dgm:pt>
    <dgm:pt modelId="{27103569-9E44-43E4-8413-F1D33F8B82C1}" type="pres">
      <dgm:prSet presAssocID="{B6CE8C73-65F6-4263-BEB3-9D451043DD70}" presName="container" presStyleCnt="0">
        <dgm:presLayoutVars>
          <dgm:dir/>
          <dgm:resizeHandles val="exact"/>
        </dgm:presLayoutVars>
      </dgm:prSet>
      <dgm:spPr/>
    </dgm:pt>
    <dgm:pt modelId="{5D10735B-B2D3-49E3-806E-3BD0E58E0654}" type="pres">
      <dgm:prSet presAssocID="{FD96F0C5-D1A8-4C4B-A0D8-1A85E2FFA913}" presName="compNode" presStyleCnt="0"/>
      <dgm:spPr/>
    </dgm:pt>
    <dgm:pt modelId="{80A6D49B-E4B5-481F-8108-062ECCFB39CB}" type="pres">
      <dgm:prSet presAssocID="{FD96F0C5-D1A8-4C4B-A0D8-1A85E2FFA913}" presName="iconBgRect" presStyleLbl="bgShp" presStyleIdx="0" presStyleCnt="3"/>
      <dgm:spPr/>
    </dgm:pt>
    <dgm:pt modelId="{D32F6B1A-8F27-412D-B7E8-EDB132D8507A}" type="pres">
      <dgm:prSet presAssocID="{FD96F0C5-D1A8-4C4B-A0D8-1A85E2FFA91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B841366-4442-4B9A-A83F-AB85E7183576}" type="pres">
      <dgm:prSet presAssocID="{FD96F0C5-D1A8-4C4B-A0D8-1A85E2FFA913}" presName="spaceRect" presStyleCnt="0"/>
      <dgm:spPr/>
    </dgm:pt>
    <dgm:pt modelId="{1F7A2A22-CFBA-4703-B91B-AF5D6B10F2E6}" type="pres">
      <dgm:prSet presAssocID="{FD96F0C5-D1A8-4C4B-A0D8-1A85E2FFA913}" presName="textRect" presStyleLbl="revTx" presStyleIdx="0" presStyleCnt="3">
        <dgm:presLayoutVars>
          <dgm:chMax val="1"/>
          <dgm:chPref val="1"/>
        </dgm:presLayoutVars>
      </dgm:prSet>
      <dgm:spPr/>
    </dgm:pt>
    <dgm:pt modelId="{76629897-5B33-4387-B4DF-AB9AB7DF13A7}" type="pres">
      <dgm:prSet presAssocID="{91633798-385F-4258-A325-435075C69037}" presName="sibTrans" presStyleLbl="sibTrans2D1" presStyleIdx="0" presStyleCnt="0"/>
      <dgm:spPr/>
    </dgm:pt>
    <dgm:pt modelId="{DDCF30E9-CE1B-4205-B84F-6468294B966B}" type="pres">
      <dgm:prSet presAssocID="{6E2F73FE-C5E5-4283-A5EB-D8101D84DD04}" presName="compNode" presStyleCnt="0"/>
      <dgm:spPr/>
    </dgm:pt>
    <dgm:pt modelId="{845CB313-74C1-4961-B553-A01DD5033AB9}" type="pres">
      <dgm:prSet presAssocID="{6E2F73FE-C5E5-4283-A5EB-D8101D84DD04}" presName="iconBgRect" presStyleLbl="bgShp" presStyleIdx="1" presStyleCnt="3"/>
      <dgm:spPr/>
    </dgm:pt>
    <dgm:pt modelId="{64A1B65E-8509-436C-BE07-1F8AF74825CD}" type="pres">
      <dgm:prSet presAssocID="{6E2F73FE-C5E5-4283-A5EB-D8101D84DD0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3C6B78C-9599-4B38-BB94-DD7CE01DB8FD}" type="pres">
      <dgm:prSet presAssocID="{6E2F73FE-C5E5-4283-A5EB-D8101D84DD04}" presName="spaceRect" presStyleCnt="0"/>
      <dgm:spPr/>
    </dgm:pt>
    <dgm:pt modelId="{CA2453EA-A210-44E3-8DB4-B3AC60413B24}" type="pres">
      <dgm:prSet presAssocID="{6E2F73FE-C5E5-4283-A5EB-D8101D84DD04}" presName="textRect" presStyleLbl="revTx" presStyleIdx="1" presStyleCnt="3">
        <dgm:presLayoutVars>
          <dgm:chMax val="1"/>
          <dgm:chPref val="1"/>
        </dgm:presLayoutVars>
      </dgm:prSet>
      <dgm:spPr/>
    </dgm:pt>
    <dgm:pt modelId="{D548B3DD-8BB1-4025-9D0F-83239B4F84CC}" type="pres">
      <dgm:prSet presAssocID="{DEFB5356-828F-4817-8F9B-906348B73C7E}" presName="sibTrans" presStyleLbl="sibTrans2D1" presStyleIdx="0" presStyleCnt="0"/>
      <dgm:spPr/>
    </dgm:pt>
    <dgm:pt modelId="{3A1FF603-5612-4A02-9E60-3D27C382E6EC}" type="pres">
      <dgm:prSet presAssocID="{D36368AD-5031-44B4-A089-5B3C2FD59FAE}" presName="compNode" presStyleCnt="0"/>
      <dgm:spPr/>
    </dgm:pt>
    <dgm:pt modelId="{AC25C282-933B-41F6-83C0-D92CA8641069}" type="pres">
      <dgm:prSet presAssocID="{D36368AD-5031-44B4-A089-5B3C2FD59FAE}" presName="iconBgRect" presStyleLbl="bgShp" presStyleIdx="2" presStyleCnt="3"/>
      <dgm:spPr/>
    </dgm:pt>
    <dgm:pt modelId="{CA853658-DAC0-4B8C-AC75-6881A4C0169A}" type="pres">
      <dgm:prSet presAssocID="{D36368AD-5031-44B4-A089-5B3C2FD59FA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5321FAF-B305-44CB-B07B-1ADEB9462EC0}" type="pres">
      <dgm:prSet presAssocID="{D36368AD-5031-44B4-A089-5B3C2FD59FAE}" presName="spaceRect" presStyleCnt="0"/>
      <dgm:spPr/>
    </dgm:pt>
    <dgm:pt modelId="{765B12E0-324D-4ECF-BD04-E9764932F83F}" type="pres">
      <dgm:prSet presAssocID="{D36368AD-5031-44B4-A089-5B3C2FD59FA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3429315-D915-40AB-8346-6BBA7A13B3F2}" srcId="{B6CE8C73-65F6-4263-BEB3-9D451043DD70}" destId="{D36368AD-5031-44B4-A089-5B3C2FD59FAE}" srcOrd="2" destOrd="0" parTransId="{DDC8BA5D-7C29-4F97-8550-B430786620A1}" sibTransId="{B45B3676-7F5A-4707-A09B-DF55F1A4EE45}"/>
    <dgm:cxn modelId="{47E0E01C-DA4A-4D0A-8ABF-8F908701D7D5}" type="presOf" srcId="{B6CE8C73-65F6-4263-BEB3-9D451043DD70}" destId="{CC58ABB5-E710-47FB-BA9A-E9592464876F}" srcOrd="0" destOrd="0" presId="urn:microsoft.com/office/officeart/2018/2/layout/IconCircleList"/>
    <dgm:cxn modelId="{9CFCB02C-1149-4DF7-B0BF-D587C5398870}" type="presOf" srcId="{DEFB5356-828F-4817-8F9B-906348B73C7E}" destId="{D548B3DD-8BB1-4025-9D0F-83239B4F84CC}" srcOrd="0" destOrd="0" presId="urn:microsoft.com/office/officeart/2018/2/layout/IconCircleList"/>
    <dgm:cxn modelId="{5C935A37-1B32-4560-8801-8ECFCBB01897}" type="presOf" srcId="{D36368AD-5031-44B4-A089-5B3C2FD59FAE}" destId="{765B12E0-324D-4ECF-BD04-E9764932F83F}" srcOrd="0" destOrd="0" presId="urn:microsoft.com/office/officeart/2018/2/layout/IconCircleList"/>
    <dgm:cxn modelId="{7D4C8D59-7826-45CC-BCD3-17912DA3C456}" srcId="{B6CE8C73-65F6-4263-BEB3-9D451043DD70}" destId="{FD96F0C5-D1A8-4C4B-A0D8-1A85E2FFA913}" srcOrd="0" destOrd="0" parTransId="{61406D7C-EC63-424D-B5B6-CF115236B644}" sibTransId="{91633798-385F-4258-A325-435075C69037}"/>
    <dgm:cxn modelId="{F187A0B4-7990-4532-AD33-D35766501FE0}" srcId="{B6CE8C73-65F6-4263-BEB3-9D451043DD70}" destId="{6E2F73FE-C5E5-4283-A5EB-D8101D84DD04}" srcOrd="1" destOrd="0" parTransId="{A2E4ECFF-6087-40C7-9FB2-0CEAB8DE1DD5}" sibTransId="{DEFB5356-828F-4817-8F9B-906348B73C7E}"/>
    <dgm:cxn modelId="{D22C2BB9-A6D5-4C0B-9EAC-A45E1A08C9BA}" type="presOf" srcId="{91633798-385F-4258-A325-435075C69037}" destId="{76629897-5B33-4387-B4DF-AB9AB7DF13A7}" srcOrd="0" destOrd="0" presId="urn:microsoft.com/office/officeart/2018/2/layout/IconCircleList"/>
    <dgm:cxn modelId="{0041D9CF-3C39-40AE-A555-2D81BD5DEC8D}" type="presOf" srcId="{6E2F73FE-C5E5-4283-A5EB-D8101D84DD04}" destId="{CA2453EA-A210-44E3-8DB4-B3AC60413B24}" srcOrd="0" destOrd="0" presId="urn:microsoft.com/office/officeart/2018/2/layout/IconCircleList"/>
    <dgm:cxn modelId="{761C64FF-F326-4510-8D4A-4A1C7401D8C5}" type="presOf" srcId="{FD96F0C5-D1A8-4C4B-A0D8-1A85E2FFA913}" destId="{1F7A2A22-CFBA-4703-B91B-AF5D6B10F2E6}" srcOrd="0" destOrd="0" presId="urn:microsoft.com/office/officeart/2018/2/layout/IconCircleList"/>
    <dgm:cxn modelId="{D87E8322-3DFA-418D-B9F8-6E44BCAA7756}" type="presParOf" srcId="{CC58ABB5-E710-47FB-BA9A-E9592464876F}" destId="{27103569-9E44-43E4-8413-F1D33F8B82C1}" srcOrd="0" destOrd="0" presId="urn:microsoft.com/office/officeart/2018/2/layout/IconCircleList"/>
    <dgm:cxn modelId="{2A615874-D791-4D1E-B867-66FA9A2F0D73}" type="presParOf" srcId="{27103569-9E44-43E4-8413-F1D33F8B82C1}" destId="{5D10735B-B2D3-49E3-806E-3BD0E58E0654}" srcOrd="0" destOrd="0" presId="urn:microsoft.com/office/officeart/2018/2/layout/IconCircleList"/>
    <dgm:cxn modelId="{1186B0EE-1C0B-4A35-B8D1-5D0C0E846DF8}" type="presParOf" srcId="{5D10735B-B2D3-49E3-806E-3BD0E58E0654}" destId="{80A6D49B-E4B5-481F-8108-062ECCFB39CB}" srcOrd="0" destOrd="0" presId="urn:microsoft.com/office/officeart/2018/2/layout/IconCircleList"/>
    <dgm:cxn modelId="{E84E6E4A-6744-44F8-832B-70CEDB607DFA}" type="presParOf" srcId="{5D10735B-B2D3-49E3-806E-3BD0E58E0654}" destId="{D32F6B1A-8F27-412D-B7E8-EDB132D8507A}" srcOrd="1" destOrd="0" presId="urn:microsoft.com/office/officeart/2018/2/layout/IconCircleList"/>
    <dgm:cxn modelId="{EA402C0A-E087-4A12-8793-4B8C6827D152}" type="presParOf" srcId="{5D10735B-B2D3-49E3-806E-3BD0E58E0654}" destId="{FB841366-4442-4B9A-A83F-AB85E7183576}" srcOrd="2" destOrd="0" presId="urn:microsoft.com/office/officeart/2018/2/layout/IconCircleList"/>
    <dgm:cxn modelId="{40A46396-EF7D-43FE-B75C-CB0CBFFD1673}" type="presParOf" srcId="{5D10735B-B2D3-49E3-806E-3BD0E58E0654}" destId="{1F7A2A22-CFBA-4703-B91B-AF5D6B10F2E6}" srcOrd="3" destOrd="0" presId="urn:microsoft.com/office/officeart/2018/2/layout/IconCircleList"/>
    <dgm:cxn modelId="{D6041A6A-8265-4040-9A4B-79430EB95188}" type="presParOf" srcId="{27103569-9E44-43E4-8413-F1D33F8B82C1}" destId="{76629897-5B33-4387-B4DF-AB9AB7DF13A7}" srcOrd="1" destOrd="0" presId="urn:microsoft.com/office/officeart/2018/2/layout/IconCircleList"/>
    <dgm:cxn modelId="{BFBA5A5C-CC74-424D-9638-9BBB87599763}" type="presParOf" srcId="{27103569-9E44-43E4-8413-F1D33F8B82C1}" destId="{DDCF30E9-CE1B-4205-B84F-6468294B966B}" srcOrd="2" destOrd="0" presId="urn:microsoft.com/office/officeart/2018/2/layout/IconCircleList"/>
    <dgm:cxn modelId="{48550458-4074-4742-B26A-619946CF9548}" type="presParOf" srcId="{DDCF30E9-CE1B-4205-B84F-6468294B966B}" destId="{845CB313-74C1-4961-B553-A01DD5033AB9}" srcOrd="0" destOrd="0" presId="urn:microsoft.com/office/officeart/2018/2/layout/IconCircleList"/>
    <dgm:cxn modelId="{08A138DD-CA0B-4C07-8D5F-78C2FDA26F35}" type="presParOf" srcId="{DDCF30E9-CE1B-4205-B84F-6468294B966B}" destId="{64A1B65E-8509-436C-BE07-1F8AF74825CD}" srcOrd="1" destOrd="0" presId="urn:microsoft.com/office/officeart/2018/2/layout/IconCircleList"/>
    <dgm:cxn modelId="{3DBA50C2-42A2-4779-91F0-A373BC664FB5}" type="presParOf" srcId="{DDCF30E9-CE1B-4205-B84F-6468294B966B}" destId="{A3C6B78C-9599-4B38-BB94-DD7CE01DB8FD}" srcOrd="2" destOrd="0" presId="urn:microsoft.com/office/officeart/2018/2/layout/IconCircleList"/>
    <dgm:cxn modelId="{77189BCA-6268-416A-B79B-D0AF796E6686}" type="presParOf" srcId="{DDCF30E9-CE1B-4205-B84F-6468294B966B}" destId="{CA2453EA-A210-44E3-8DB4-B3AC60413B24}" srcOrd="3" destOrd="0" presId="urn:microsoft.com/office/officeart/2018/2/layout/IconCircleList"/>
    <dgm:cxn modelId="{FBFDD46C-87B0-4C06-9074-C2D6BA2BAB05}" type="presParOf" srcId="{27103569-9E44-43E4-8413-F1D33F8B82C1}" destId="{D548B3DD-8BB1-4025-9D0F-83239B4F84CC}" srcOrd="3" destOrd="0" presId="urn:microsoft.com/office/officeart/2018/2/layout/IconCircleList"/>
    <dgm:cxn modelId="{10F023CF-F145-491A-826C-2CBC7F1B4B30}" type="presParOf" srcId="{27103569-9E44-43E4-8413-F1D33F8B82C1}" destId="{3A1FF603-5612-4A02-9E60-3D27C382E6EC}" srcOrd="4" destOrd="0" presId="urn:microsoft.com/office/officeart/2018/2/layout/IconCircleList"/>
    <dgm:cxn modelId="{18D8C555-318E-4C93-B816-93FF409B6A11}" type="presParOf" srcId="{3A1FF603-5612-4A02-9E60-3D27C382E6EC}" destId="{AC25C282-933B-41F6-83C0-D92CA8641069}" srcOrd="0" destOrd="0" presId="urn:microsoft.com/office/officeart/2018/2/layout/IconCircleList"/>
    <dgm:cxn modelId="{A4464E4F-A6C1-4F00-AB0E-628B604E2980}" type="presParOf" srcId="{3A1FF603-5612-4A02-9E60-3D27C382E6EC}" destId="{CA853658-DAC0-4B8C-AC75-6881A4C0169A}" srcOrd="1" destOrd="0" presId="urn:microsoft.com/office/officeart/2018/2/layout/IconCircleList"/>
    <dgm:cxn modelId="{1ADF4B42-02B7-48A3-BCAC-4947CEA05609}" type="presParOf" srcId="{3A1FF603-5612-4A02-9E60-3D27C382E6EC}" destId="{65321FAF-B305-44CB-B07B-1ADEB9462EC0}" srcOrd="2" destOrd="0" presId="urn:microsoft.com/office/officeart/2018/2/layout/IconCircleList"/>
    <dgm:cxn modelId="{C544BD37-35F6-4CC2-9461-EED4549B2A15}" type="presParOf" srcId="{3A1FF603-5612-4A02-9E60-3D27C382E6EC}" destId="{765B12E0-324D-4ECF-BD04-E9764932F83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D7538EE-27A6-48EA-AA96-4FD173415EC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C7CB81E7-A576-44C5-B535-2C1D8C03C05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800" dirty="0"/>
            <a:t>Predict pathways</a:t>
          </a:r>
          <a:endParaRPr lang="en-US" sz="2800" dirty="0"/>
        </a:p>
      </dgm:t>
    </dgm:pt>
    <dgm:pt modelId="{5CF59DFE-47EA-40AA-B119-F1F37FFA00A5}" type="parTrans" cxnId="{2CF9D89E-3B1B-4580-A350-E4CACCEABCF5}">
      <dgm:prSet/>
      <dgm:spPr/>
      <dgm:t>
        <a:bodyPr/>
        <a:lstStyle/>
        <a:p>
          <a:endParaRPr lang="en-US"/>
        </a:p>
      </dgm:t>
    </dgm:pt>
    <dgm:pt modelId="{0A71242D-224D-4925-9C88-B0015ADDBA09}" type="sibTrans" cxnId="{2CF9D89E-3B1B-4580-A350-E4CACCEABCF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DC3B460-A06F-4701-A5FF-106AEA57ABC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800"/>
            <a:t>Readmission risk</a:t>
          </a:r>
          <a:endParaRPr lang="en-US" sz="2800"/>
        </a:p>
      </dgm:t>
    </dgm:pt>
    <dgm:pt modelId="{612797C8-3539-4818-BE61-65CE3BE7CC55}" type="parTrans" cxnId="{6F06209C-2942-44F6-8232-1F35684E5D9C}">
      <dgm:prSet/>
      <dgm:spPr/>
      <dgm:t>
        <a:bodyPr/>
        <a:lstStyle/>
        <a:p>
          <a:endParaRPr lang="en-US"/>
        </a:p>
      </dgm:t>
    </dgm:pt>
    <dgm:pt modelId="{82262506-43CC-48DE-96BC-56E91A16411B}" type="sibTrans" cxnId="{6F06209C-2942-44F6-8232-1F35684E5D9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FD3E1E9-6809-4DAE-AFB5-99BFE4B5266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800" dirty="0"/>
            <a:t>Resource Allocation</a:t>
          </a:r>
          <a:endParaRPr lang="en-US" sz="2800" dirty="0"/>
        </a:p>
      </dgm:t>
    </dgm:pt>
    <dgm:pt modelId="{47CF3DEE-D29A-4C7F-A340-105B4B082484}" type="parTrans" cxnId="{61DFA531-FD6C-42A6-B983-47FE68B97554}">
      <dgm:prSet/>
      <dgm:spPr/>
      <dgm:t>
        <a:bodyPr/>
        <a:lstStyle/>
        <a:p>
          <a:endParaRPr lang="en-US"/>
        </a:p>
      </dgm:t>
    </dgm:pt>
    <dgm:pt modelId="{7FFC01A8-8E07-4C24-BADA-4E6CB203EAED}" type="sibTrans" cxnId="{61DFA531-FD6C-42A6-B983-47FE68B97554}">
      <dgm:prSet/>
      <dgm:spPr/>
      <dgm:t>
        <a:bodyPr/>
        <a:lstStyle/>
        <a:p>
          <a:endParaRPr lang="en-US"/>
        </a:p>
      </dgm:t>
    </dgm:pt>
    <dgm:pt modelId="{BB1E8663-3CEC-4481-8D7F-FC6081F2F659}" type="pres">
      <dgm:prSet presAssocID="{6D7538EE-27A6-48EA-AA96-4FD173415EC5}" presName="root" presStyleCnt="0">
        <dgm:presLayoutVars>
          <dgm:dir/>
          <dgm:resizeHandles val="exact"/>
        </dgm:presLayoutVars>
      </dgm:prSet>
      <dgm:spPr/>
    </dgm:pt>
    <dgm:pt modelId="{D6B3A4A9-4753-40B6-95F5-7AAB6ECA2569}" type="pres">
      <dgm:prSet presAssocID="{6D7538EE-27A6-48EA-AA96-4FD173415EC5}" presName="container" presStyleCnt="0">
        <dgm:presLayoutVars>
          <dgm:dir/>
          <dgm:resizeHandles val="exact"/>
        </dgm:presLayoutVars>
      </dgm:prSet>
      <dgm:spPr/>
    </dgm:pt>
    <dgm:pt modelId="{36510376-A120-49AC-A534-61B35091E1D2}" type="pres">
      <dgm:prSet presAssocID="{C7CB81E7-A576-44C5-B535-2C1D8C03C058}" presName="compNode" presStyleCnt="0"/>
      <dgm:spPr/>
    </dgm:pt>
    <dgm:pt modelId="{0948AB9F-0DB2-415C-81BE-FA03CB5C068A}" type="pres">
      <dgm:prSet presAssocID="{C7CB81E7-A576-44C5-B535-2C1D8C03C058}" presName="iconBgRect" presStyleLbl="bgShp" presStyleIdx="0" presStyleCnt="3"/>
      <dgm:spPr/>
    </dgm:pt>
    <dgm:pt modelId="{E3FC6677-2825-472A-AF0F-212AE1B49816}" type="pres">
      <dgm:prSet presAssocID="{C7CB81E7-A576-44C5-B535-2C1D8C03C05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09AA49F-EEC7-45EC-9254-117B76BE46A5}" type="pres">
      <dgm:prSet presAssocID="{C7CB81E7-A576-44C5-B535-2C1D8C03C058}" presName="spaceRect" presStyleCnt="0"/>
      <dgm:spPr/>
    </dgm:pt>
    <dgm:pt modelId="{36E15612-8C51-443D-8BA8-4EB0F68E7315}" type="pres">
      <dgm:prSet presAssocID="{C7CB81E7-A576-44C5-B535-2C1D8C03C058}" presName="textRect" presStyleLbl="revTx" presStyleIdx="0" presStyleCnt="3">
        <dgm:presLayoutVars>
          <dgm:chMax val="1"/>
          <dgm:chPref val="1"/>
        </dgm:presLayoutVars>
      </dgm:prSet>
      <dgm:spPr/>
    </dgm:pt>
    <dgm:pt modelId="{780C46F0-B400-44CC-8404-3ED927E28279}" type="pres">
      <dgm:prSet presAssocID="{0A71242D-224D-4925-9C88-B0015ADDBA09}" presName="sibTrans" presStyleLbl="sibTrans2D1" presStyleIdx="0" presStyleCnt="0"/>
      <dgm:spPr/>
    </dgm:pt>
    <dgm:pt modelId="{B624E15C-FC25-4554-85AC-1BB9BEBE646D}" type="pres">
      <dgm:prSet presAssocID="{1DC3B460-A06F-4701-A5FF-106AEA57ABCD}" presName="compNode" presStyleCnt="0"/>
      <dgm:spPr/>
    </dgm:pt>
    <dgm:pt modelId="{9221688F-C79F-4987-AA6C-0C957A609C6D}" type="pres">
      <dgm:prSet presAssocID="{1DC3B460-A06F-4701-A5FF-106AEA57ABCD}" presName="iconBgRect" presStyleLbl="bgShp" presStyleIdx="1" presStyleCnt="3"/>
      <dgm:spPr/>
    </dgm:pt>
    <dgm:pt modelId="{9E91A5EE-26D2-4599-AD3B-3B33F44D03BA}" type="pres">
      <dgm:prSet presAssocID="{1DC3B460-A06F-4701-A5FF-106AEA57ABC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AB287AF0-C8CA-4195-8A7B-CDDF5E87C156}" type="pres">
      <dgm:prSet presAssocID="{1DC3B460-A06F-4701-A5FF-106AEA57ABCD}" presName="spaceRect" presStyleCnt="0"/>
      <dgm:spPr/>
    </dgm:pt>
    <dgm:pt modelId="{3A609488-524F-4BA3-B75A-626036660DE9}" type="pres">
      <dgm:prSet presAssocID="{1DC3B460-A06F-4701-A5FF-106AEA57ABCD}" presName="textRect" presStyleLbl="revTx" presStyleIdx="1" presStyleCnt="3">
        <dgm:presLayoutVars>
          <dgm:chMax val="1"/>
          <dgm:chPref val="1"/>
        </dgm:presLayoutVars>
      </dgm:prSet>
      <dgm:spPr/>
    </dgm:pt>
    <dgm:pt modelId="{AD4B6DC9-D2F8-4A64-B372-E18FAEB9D6DE}" type="pres">
      <dgm:prSet presAssocID="{82262506-43CC-48DE-96BC-56E91A16411B}" presName="sibTrans" presStyleLbl="sibTrans2D1" presStyleIdx="0" presStyleCnt="0"/>
      <dgm:spPr/>
    </dgm:pt>
    <dgm:pt modelId="{3E9FCFE6-2F91-438B-AFB1-41A4FBAE4FAC}" type="pres">
      <dgm:prSet presAssocID="{EFD3E1E9-6809-4DAE-AFB5-99BFE4B5266A}" presName="compNode" presStyleCnt="0"/>
      <dgm:spPr/>
    </dgm:pt>
    <dgm:pt modelId="{88FB66B0-D0C6-43BB-B888-FCECAED15AB8}" type="pres">
      <dgm:prSet presAssocID="{EFD3E1E9-6809-4DAE-AFB5-99BFE4B5266A}" presName="iconBgRect" presStyleLbl="bgShp" presStyleIdx="2" presStyleCnt="3"/>
      <dgm:spPr/>
    </dgm:pt>
    <dgm:pt modelId="{98D0A92F-3478-40C3-9582-56465B4C776B}" type="pres">
      <dgm:prSet presAssocID="{EFD3E1E9-6809-4DAE-AFB5-99BFE4B5266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01C5CD92-0327-474C-AC19-F27F37C30ECF}" type="pres">
      <dgm:prSet presAssocID="{EFD3E1E9-6809-4DAE-AFB5-99BFE4B5266A}" presName="spaceRect" presStyleCnt="0"/>
      <dgm:spPr/>
    </dgm:pt>
    <dgm:pt modelId="{43E4CDA7-034E-4E0C-9804-D9174D947B6A}" type="pres">
      <dgm:prSet presAssocID="{EFD3E1E9-6809-4DAE-AFB5-99BFE4B5266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9C5920E-23A8-4663-BBE2-FE662CC6CCAB}" type="presOf" srcId="{0A71242D-224D-4925-9C88-B0015ADDBA09}" destId="{780C46F0-B400-44CC-8404-3ED927E28279}" srcOrd="0" destOrd="0" presId="urn:microsoft.com/office/officeart/2018/2/layout/IconCircleList"/>
    <dgm:cxn modelId="{61DFA531-FD6C-42A6-B983-47FE68B97554}" srcId="{6D7538EE-27A6-48EA-AA96-4FD173415EC5}" destId="{EFD3E1E9-6809-4DAE-AFB5-99BFE4B5266A}" srcOrd="2" destOrd="0" parTransId="{47CF3DEE-D29A-4C7F-A340-105B4B082484}" sibTransId="{7FFC01A8-8E07-4C24-BADA-4E6CB203EAED}"/>
    <dgm:cxn modelId="{3197603E-4AEF-461D-AAC0-04D434899477}" type="presOf" srcId="{1DC3B460-A06F-4701-A5FF-106AEA57ABCD}" destId="{3A609488-524F-4BA3-B75A-626036660DE9}" srcOrd="0" destOrd="0" presId="urn:microsoft.com/office/officeart/2018/2/layout/IconCircleList"/>
    <dgm:cxn modelId="{4EF46040-E142-459F-A151-C4B86B6DD30E}" type="presOf" srcId="{C7CB81E7-A576-44C5-B535-2C1D8C03C058}" destId="{36E15612-8C51-443D-8BA8-4EB0F68E7315}" srcOrd="0" destOrd="0" presId="urn:microsoft.com/office/officeart/2018/2/layout/IconCircleList"/>
    <dgm:cxn modelId="{28487750-62A0-4316-8E83-E412BDE57AF4}" type="presOf" srcId="{EFD3E1E9-6809-4DAE-AFB5-99BFE4B5266A}" destId="{43E4CDA7-034E-4E0C-9804-D9174D947B6A}" srcOrd="0" destOrd="0" presId="urn:microsoft.com/office/officeart/2018/2/layout/IconCircleList"/>
    <dgm:cxn modelId="{6F06209C-2942-44F6-8232-1F35684E5D9C}" srcId="{6D7538EE-27A6-48EA-AA96-4FD173415EC5}" destId="{1DC3B460-A06F-4701-A5FF-106AEA57ABCD}" srcOrd="1" destOrd="0" parTransId="{612797C8-3539-4818-BE61-65CE3BE7CC55}" sibTransId="{82262506-43CC-48DE-96BC-56E91A16411B}"/>
    <dgm:cxn modelId="{2CF9D89E-3B1B-4580-A350-E4CACCEABCF5}" srcId="{6D7538EE-27A6-48EA-AA96-4FD173415EC5}" destId="{C7CB81E7-A576-44C5-B535-2C1D8C03C058}" srcOrd="0" destOrd="0" parTransId="{5CF59DFE-47EA-40AA-B119-F1F37FFA00A5}" sibTransId="{0A71242D-224D-4925-9C88-B0015ADDBA09}"/>
    <dgm:cxn modelId="{D071DBAF-1CE9-4F0F-A683-E1A933690728}" type="presOf" srcId="{6D7538EE-27A6-48EA-AA96-4FD173415EC5}" destId="{BB1E8663-3CEC-4481-8D7F-FC6081F2F659}" srcOrd="0" destOrd="0" presId="urn:microsoft.com/office/officeart/2018/2/layout/IconCircleList"/>
    <dgm:cxn modelId="{2531DAF6-B1F2-4E2D-B1D8-D9849F5A6454}" type="presOf" srcId="{82262506-43CC-48DE-96BC-56E91A16411B}" destId="{AD4B6DC9-D2F8-4A64-B372-E18FAEB9D6DE}" srcOrd="0" destOrd="0" presId="urn:microsoft.com/office/officeart/2018/2/layout/IconCircleList"/>
    <dgm:cxn modelId="{29F0803F-3076-473C-BB93-3DCF31EC03E5}" type="presParOf" srcId="{BB1E8663-3CEC-4481-8D7F-FC6081F2F659}" destId="{D6B3A4A9-4753-40B6-95F5-7AAB6ECA2569}" srcOrd="0" destOrd="0" presId="urn:microsoft.com/office/officeart/2018/2/layout/IconCircleList"/>
    <dgm:cxn modelId="{94649115-6F4A-410F-9947-9188D5F42139}" type="presParOf" srcId="{D6B3A4A9-4753-40B6-95F5-7AAB6ECA2569}" destId="{36510376-A120-49AC-A534-61B35091E1D2}" srcOrd="0" destOrd="0" presId="urn:microsoft.com/office/officeart/2018/2/layout/IconCircleList"/>
    <dgm:cxn modelId="{42AEC09A-3A41-40D8-80B5-78EE2CF5D5F1}" type="presParOf" srcId="{36510376-A120-49AC-A534-61B35091E1D2}" destId="{0948AB9F-0DB2-415C-81BE-FA03CB5C068A}" srcOrd="0" destOrd="0" presId="urn:microsoft.com/office/officeart/2018/2/layout/IconCircleList"/>
    <dgm:cxn modelId="{4C85156E-1758-454B-801A-4B4B420D30F2}" type="presParOf" srcId="{36510376-A120-49AC-A534-61B35091E1D2}" destId="{E3FC6677-2825-472A-AF0F-212AE1B49816}" srcOrd="1" destOrd="0" presId="urn:microsoft.com/office/officeart/2018/2/layout/IconCircleList"/>
    <dgm:cxn modelId="{E1E61128-9F0A-435D-B901-3D9395D56CDE}" type="presParOf" srcId="{36510376-A120-49AC-A534-61B35091E1D2}" destId="{409AA49F-EEC7-45EC-9254-117B76BE46A5}" srcOrd="2" destOrd="0" presId="urn:microsoft.com/office/officeart/2018/2/layout/IconCircleList"/>
    <dgm:cxn modelId="{A8C645DE-F5A8-4C28-8E3E-259F9B69BA45}" type="presParOf" srcId="{36510376-A120-49AC-A534-61B35091E1D2}" destId="{36E15612-8C51-443D-8BA8-4EB0F68E7315}" srcOrd="3" destOrd="0" presId="urn:microsoft.com/office/officeart/2018/2/layout/IconCircleList"/>
    <dgm:cxn modelId="{ECDC37FB-1018-47A7-B92A-AC75A6CBA97E}" type="presParOf" srcId="{D6B3A4A9-4753-40B6-95F5-7AAB6ECA2569}" destId="{780C46F0-B400-44CC-8404-3ED927E28279}" srcOrd="1" destOrd="0" presId="urn:microsoft.com/office/officeart/2018/2/layout/IconCircleList"/>
    <dgm:cxn modelId="{B50469C6-9073-4523-B489-65F31D6B3C49}" type="presParOf" srcId="{D6B3A4A9-4753-40B6-95F5-7AAB6ECA2569}" destId="{B624E15C-FC25-4554-85AC-1BB9BEBE646D}" srcOrd="2" destOrd="0" presId="urn:microsoft.com/office/officeart/2018/2/layout/IconCircleList"/>
    <dgm:cxn modelId="{315CF73D-BC07-4FDC-88AF-B5061F60BD7D}" type="presParOf" srcId="{B624E15C-FC25-4554-85AC-1BB9BEBE646D}" destId="{9221688F-C79F-4987-AA6C-0C957A609C6D}" srcOrd="0" destOrd="0" presId="urn:microsoft.com/office/officeart/2018/2/layout/IconCircleList"/>
    <dgm:cxn modelId="{8F682913-008C-476F-B3C2-A5ADDF819541}" type="presParOf" srcId="{B624E15C-FC25-4554-85AC-1BB9BEBE646D}" destId="{9E91A5EE-26D2-4599-AD3B-3B33F44D03BA}" srcOrd="1" destOrd="0" presId="urn:microsoft.com/office/officeart/2018/2/layout/IconCircleList"/>
    <dgm:cxn modelId="{A6B8277D-437C-4122-AEEF-3821D92CDF61}" type="presParOf" srcId="{B624E15C-FC25-4554-85AC-1BB9BEBE646D}" destId="{AB287AF0-C8CA-4195-8A7B-CDDF5E87C156}" srcOrd="2" destOrd="0" presId="urn:microsoft.com/office/officeart/2018/2/layout/IconCircleList"/>
    <dgm:cxn modelId="{FBCC8EB1-F682-4C96-90DE-AC240B282C62}" type="presParOf" srcId="{B624E15C-FC25-4554-85AC-1BB9BEBE646D}" destId="{3A609488-524F-4BA3-B75A-626036660DE9}" srcOrd="3" destOrd="0" presId="urn:microsoft.com/office/officeart/2018/2/layout/IconCircleList"/>
    <dgm:cxn modelId="{6E3B9E42-E52E-41CD-A149-4BBC06B689B2}" type="presParOf" srcId="{D6B3A4A9-4753-40B6-95F5-7AAB6ECA2569}" destId="{AD4B6DC9-D2F8-4A64-B372-E18FAEB9D6DE}" srcOrd="3" destOrd="0" presId="urn:microsoft.com/office/officeart/2018/2/layout/IconCircleList"/>
    <dgm:cxn modelId="{F1E68F9F-6143-4098-96E1-10C28EA90F6B}" type="presParOf" srcId="{D6B3A4A9-4753-40B6-95F5-7AAB6ECA2569}" destId="{3E9FCFE6-2F91-438B-AFB1-41A4FBAE4FAC}" srcOrd="4" destOrd="0" presId="urn:microsoft.com/office/officeart/2018/2/layout/IconCircleList"/>
    <dgm:cxn modelId="{AA6F604B-A2D4-449D-A834-19E978D1F17B}" type="presParOf" srcId="{3E9FCFE6-2F91-438B-AFB1-41A4FBAE4FAC}" destId="{88FB66B0-D0C6-43BB-B888-FCECAED15AB8}" srcOrd="0" destOrd="0" presId="urn:microsoft.com/office/officeart/2018/2/layout/IconCircleList"/>
    <dgm:cxn modelId="{1A16AA87-B9B2-4773-9BD3-FC7021F0CD8B}" type="presParOf" srcId="{3E9FCFE6-2F91-438B-AFB1-41A4FBAE4FAC}" destId="{98D0A92F-3478-40C3-9582-56465B4C776B}" srcOrd="1" destOrd="0" presId="urn:microsoft.com/office/officeart/2018/2/layout/IconCircleList"/>
    <dgm:cxn modelId="{F4B92738-4C3F-45CE-87E1-9D3F6C9EAD1A}" type="presParOf" srcId="{3E9FCFE6-2F91-438B-AFB1-41A4FBAE4FAC}" destId="{01C5CD92-0327-474C-AC19-F27F37C30ECF}" srcOrd="2" destOrd="0" presId="urn:microsoft.com/office/officeart/2018/2/layout/IconCircleList"/>
    <dgm:cxn modelId="{5AC35126-FD29-4544-9309-408124F1D78D}" type="presParOf" srcId="{3E9FCFE6-2F91-438B-AFB1-41A4FBAE4FAC}" destId="{43E4CDA7-034E-4E0C-9804-D9174D947B6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15E166-1A2A-4F42-A346-A4DEA38699E6}">
      <dsp:nvSpPr>
        <dsp:cNvPr id="0" name=""/>
        <dsp:cNvSpPr/>
      </dsp:nvSpPr>
      <dsp:spPr>
        <a:xfrm>
          <a:off x="786049" y="616562"/>
          <a:ext cx="974048" cy="974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4F8D7-64E3-4A80-B022-BA5BDB004056}">
      <dsp:nvSpPr>
        <dsp:cNvPr id="0" name=""/>
        <dsp:cNvSpPr/>
      </dsp:nvSpPr>
      <dsp:spPr>
        <a:xfrm>
          <a:off x="190797" y="2276931"/>
          <a:ext cx="2164553" cy="2913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IT Professionals</a:t>
          </a:r>
          <a:endParaRPr lang="en-US" sz="2800" kern="1200" dirty="0"/>
        </a:p>
      </dsp:txBody>
      <dsp:txXfrm>
        <a:off x="190797" y="2276931"/>
        <a:ext cx="2164553" cy="2913750"/>
      </dsp:txXfrm>
    </dsp:sp>
    <dsp:sp modelId="{68C9D873-F9F2-4CC1-9B8B-A5798FB03719}">
      <dsp:nvSpPr>
        <dsp:cNvPr id="0" name=""/>
        <dsp:cNvSpPr/>
      </dsp:nvSpPr>
      <dsp:spPr>
        <a:xfrm>
          <a:off x="3329399" y="616562"/>
          <a:ext cx="974048" cy="974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9E61CE-B278-4AAE-87CB-278F8CFFB36F}">
      <dsp:nvSpPr>
        <dsp:cNvPr id="0" name=""/>
        <dsp:cNvSpPr/>
      </dsp:nvSpPr>
      <dsp:spPr>
        <a:xfrm>
          <a:off x="2734147" y="2276931"/>
          <a:ext cx="2164553" cy="2913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Healthcare Professionals</a:t>
          </a:r>
          <a:endParaRPr lang="en-US" sz="2800" kern="1200" dirty="0"/>
        </a:p>
      </dsp:txBody>
      <dsp:txXfrm>
        <a:off x="2734147" y="2276931"/>
        <a:ext cx="2164553" cy="2913750"/>
      </dsp:txXfrm>
    </dsp:sp>
    <dsp:sp modelId="{D0750623-E1EC-4E40-9357-935553124436}">
      <dsp:nvSpPr>
        <dsp:cNvPr id="0" name=""/>
        <dsp:cNvSpPr/>
      </dsp:nvSpPr>
      <dsp:spPr>
        <a:xfrm>
          <a:off x="5872749" y="616562"/>
          <a:ext cx="974048" cy="9740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B68620-3AC8-465E-BB6C-3410F95A82CE}">
      <dsp:nvSpPr>
        <dsp:cNvPr id="0" name=""/>
        <dsp:cNvSpPr/>
      </dsp:nvSpPr>
      <dsp:spPr>
        <a:xfrm>
          <a:off x="5328602" y="2151087"/>
          <a:ext cx="2164553" cy="2913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Anyone passionate about the intersection of technology and healthcare</a:t>
          </a:r>
          <a:endParaRPr lang="en-US" sz="2800" kern="1200" dirty="0"/>
        </a:p>
      </dsp:txBody>
      <dsp:txXfrm>
        <a:off x="5328602" y="2151087"/>
        <a:ext cx="2164553" cy="291375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DCA02C-B8C8-4D66-8C8A-2370B4DBB1E6}">
      <dsp:nvSpPr>
        <dsp:cNvPr id="0" name=""/>
        <dsp:cNvSpPr/>
      </dsp:nvSpPr>
      <dsp:spPr>
        <a:xfrm>
          <a:off x="709822" y="408902"/>
          <a:ext cx="2024437" cy="20244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BA63CB-AB90-4F61-8AF4-B77100617FCE}">
      <dsp:nvSpPr>
        <dsp:cNvPr id="0" name=""/>
        <dsp:cNvSpPr/>
      </dsp:nvSpPr>
      <dsp:spPr>
        <a:xfrm>
          <a:off x="1141259" y="840339"/>
          <a:ext cx="1161562" cy="116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D738B2-6563-49EE-9F10-5508079D7094}">
      <dsp:nvSpPr>
        <dsp:cNvPr id="0" name=""/>
        <dsp:cNvSpPr/>
      </dsp:nvSpPr>
      <dsp:spPr>
        <a:xfrm>
          <a:off x="62665" y="3063902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800" kern="1200" dirty="0"/>
            <a:t>Data Quality</a:t>
          </a:r>
          <a:endParaRPr lang="en-US" sz="2800" kern="1200" dirty="0"/>
        </a:p>
      </dsp:txBody>
      <dsp:txXfrm>
        <a:off x="62665" y="3063902"/>
        <a:ext cx="3318750" cy="720000"/>
      </dsp:txXfrm>
    </dsp:sp>
    <dsp:sp modelId="{94619E9F-9E46-44A0-8D5B-C67EA2A41FEF}">
      <dsp:nvSpPr>
        <dsp:cNvPr id="0" name=""/>
        <dsp:cNvSpPr/>
      </dsp:nvSpPr>
      <dsp:spPr>
        <a:xfrm>
          <a:off x="4609353" y="408902"/>
          <a:ext cx="2024437" cy="20244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06EDC3-0ECC-4F4C-BBA7-D5ED1B14E42D}">
      <dsp:nvSpPr>
        <dsp:cNvPr id="0" name=""/>
        <dsp:cNvSpPr/>
      </dsp:nvSpPr>
      <dsp:spPr>
        <a:xfrm>
          <a:off x="5040790" y="840339"/>
          <a:ext cx="1161562" cy="116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89EB47-BCA6-4629-B526-B0D70C029555}">
      <dsp:nvSpPr>
        <dsp:cNvPr id="0" name=""/>
        <dsp:cNvSpPr/>
      </dsp:nvSpPr>
      <dsp:spPr>
        <a:xfrm>
          <a:off x="3962197" y="3063902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800" kern="1200"/>
            <a:t>Data Privacy</a:t>
          </a:r>
          <a:endParaRPr lang="en-US" sz="2800" kern="1200"/>
        </a:p>
      </dsp:txBody>
      <dsp:txXfrm>
        <a:off x="3962197" y="3063902"/>
        <a:ext cx="3318750" cy="720000"/>
      </dsp:txXfrm>
    </dsp:sp>
    <dsp:sp modelId="{64823C6A-D907-4D19-A3E9-A2B3EFECA068}">
      <dsp:nvSpPr>
        <dsp:cNvPr id="0" name=""/>
        <dsp:cNvSpPr/>
      </dsp:nvSpPr>
      <dsp:spPr>
        <a:xfrm>
          <a:off x="8508884" y="408902"/>
          <a:ext cx="2024437" cy="20244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ACFC4E-6B8D-4CC2-B408-D1E9397A43F8}">
      <dsp:nvSpPr>
        <dsp:cNvPr id="0" name=""/>
        <dsp:cNvSpPr/>
      </dsp:nvSpPr>
      <dsp:spPr>
        <a:xfrm>
          <a:off x="8940322" y="840339"/>
          <a:ext cx="1161562" cy="1161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82105C-E8AC-4D6C-AF43-F9380DDB54D3}">
      <dsp:nvSpPr>
        <dsp:cNvPr id="0" name=""/>
        <dsp:cNvSpPr/>
      </dsp:nvSpPr>
      <dsp:spPr>
        <a:xfrm>
          <a:off x="7861728" y="3063902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800" kern="1200" dirty="0" err="1"/>
            <a:t>INterpretability</a:t>
          </a:r>
          <a:endParaRPr lang="en-US" sz="2800" kern="1200" dirty="0"/>
        </a:p>
      </dsp:txBody>
      <dsp:txXfrm>
        <a:off x="7861728" y="3063902"/>
        <a:ext cx="3318750" cy="720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153FD7-850C-45AC-98B4-32376CE3A2FA}">
      <dsp:nvSpPr>
        <dsp:cNvPr id="0" name=""/>
        <dsp:cNvSpPr/>
      </dsp:nvSpPr>
      <dsp:spPr>
        <a:xfrm>
          <a:off x="0" y="820218"/>
          <a:ext cx="3414946" cy="20489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Full data utilization</a:t>
          </a:r>
          <a:endParaRPr lang="en-US" sz="2800" kern="1200" dirty="0"/>
        </a:p>
      </dsp:txBody>
      <dsp:txXfrm>
        <a:off x="0" y="820218"/>
        <a:ext cx="3414946" cy="2048967"/>
      </dsp:txXfrm>
    </dsp:sp>
    <dsp:sp modelId="{82E89A3B-793F-418D-8A48-A75CEDCD3436}">
      <dsp:nvSpPr>
        <dsp:cNvPr id="0" name=""/>
        <dsp:cNvSpPr/>
      </dsp:nvSpPr>
      <dsp:spPr>
        <a:xfrm>
          <a:off x="3756441" y="820218"/>
          <a:ext cx="3414946" cy="2048967"/>
        </a:xfrm>
        <a:prstGeom prst="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No Labels needed</a:t>
          </a:r>
          <a:endParaRPr lang="en-US" sz="2800" kern="1200"/>
        </a:p>
      </dsp:txBody>
      <dsp:txXfrm>
        <a:off x="3756441" y="820218"/>
        <a:ext cx="3414946" cy="2048967"/>
      </dsp:txXfrm>
    </dsp:sp>
    <dsp:sp modelId="{0EF8ED24-4A5B-463D-994A-B1263A1CAAE6}">
      <dsp:nvSpPr>
        <dsp:cNvPr id="0" name=""/>
        <dsp:cNvSpPr/>
      </dsp:nvSpPr>
      <dsp:spPr>
        <a:xfrm>
          <a:off x="7512882" y="820218"/>
          <a:ext cx="3414946" cy="2048967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Algorithm creates the labels</a:t>
          </a:r>
          <a:endParaRPr lang="en-US" sz="2800" kern="1200" dirty="0"/>
        </a:p>
      </dsp:txBody>
      <dsp:txXfrm>
        <a:off x="7512882" y="820218"/>
        <a:ext cx="3414946" cy="204896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1BD5EE-349E-4734-A9A6-41BF3AAF8BB3}">
      <dsp:nvSpPr>
        <dsp:cNvPr id="0" name=""/>
        <dsp:cNvSpPr/>
      </dsp:nvSpPr>
      <dsp:spPr>
        <a:xfrm>
          <a:off x="0" y="18062"/>
          <a:ext cx="10927829" cy="1104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Anomaly detection in Health records</a:t>
          </a:r>
          <a:endParaRPr lang="en-US" sz="2800" kern="1200" dirty="0"/>
        </a:p>
      </dsp:txBody>
      <dsp:txXfrm>
        <a:off x="53916" y="71978"/>
        <a:ext cx="10819997" cy="996648"/>
      </dsp:txXfrm>
    </dsp:sp>
    <dsp:sp modelId="{ED67CDC9-BEA3-4ABA-8A16-8C4D55A57EB1}">
      <dsp:nvSpPr>
        <dsp:cNvPr id="0" name=""/>
        <dsp:cNvSpPr/>
      </dsp:nvSpPr>
      <dsp:spPr>
        <a:xfrm>
          <a:off x="0" y="1292462"/>
          <a:ext cx="10927829" cy="1104480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Patient Segmentation</a:t>
          </a:r>
          <a:endParaRPr lang="en-US" sz="2800" kern="1200" dirty="0"/>
        </a:p>
      </dsp:txBody>
      <dsp:txXfrm>
        <a:off x="53916" y="1346378"/>
        <a:ext cx="10819997" cy="996648"/>
      </dsp:txXfrm>
    </dsp:sp>
    <dsp:sp modelId="{CA9C7E8C-0418-49E2-95CD-033CA0A3A34F}">
      <dsp:nvSpPr>
        <dsp:cNvPr id="0" name=""/>
        <dsp:cNvSpPr/>
      </dsp:nvSpPr>
      <dsp:spPr>
        <a:xfrm>
          <a:off x="0" y="2566862"/>
          <a:ext cx="10927829" cy="110448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Services clustering</a:t>
          </a:r>
          <a:endParaRPr lang="en-US" sz="2800" kern="1200" dirty="0"/>
        </a:p>
      </dsp:txBody>
      <dsp:txXfrm>
        <a:off x="53916" y="2620778"/>
        <a:ext cx="10819997" cy="99664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B4D90E-044F-4C99-A5B5-59287CF2FF23}">
      <dsp:nvSpPr>
        <dsp:cNvPr id="0" name=""/>
        <dsp:cNvSpPr/>
      </dsp:nvSpPr>
      <dsp:spPr>
        <a:xfrm>
          <a:off x="0" y="820218"/>
          <a:ext cx="3414946" cy="20489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Interpretability</a:t>
          </a:r>
          <a:endParaRPr lang="en-US" sz="2800" kern="1200" dirty="0"/>
        </a:p>
      </dsp:txBody>
      <dsp:txXfrm>
        <a:off x="0" y="820218"/>
        <a:ext cx="3414946" cy="2048967"/>
      </dsp:txXfrm>
    </dsp:sp>
    <dsp:sp modelId="{1FE18B2A-E566-4DC6-980E-6F7D7EAE952F}">
      <dsp:nvSpPr>
        <dsp:cNvPr id="0" name=""/>
        <dsp:cNvSpPr/>
      </dsp:nvSpPr>
      <dsp:spPr>
        <a:xfrm>
          <a:off x="3756441" y="820218"/>
          <a:ext cx="3414946" cy="204896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Dependent on data quality</a:t>
          </a:r>
        </a:p>
      </dsp:txBody>
      <dsp:txXfrm>
        <a:off x="3756441" y="820218"/>
        <a:ext cx="3414946" cy="2048967"/>
      </dsp:txXfrm>
    </dsp:sp>
    <dsp:sp modelId="{1F91E934-595D-4F5D-94B8-D3608B7D538E}">
      <dsp:nvSpPr>
        <dsp:cNvPr id="0" name=""/>
        <dsp:cNvSpPr/>
      </dsp:nvSpPr>
      <dsp:spPr>
        <a:xfrm>
          <a:off x="7512882" y="820218"/>
          <a:ext cx="3414946" cy="204896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No definitive answers</a:t>
          </a:r>
          <a:endParaRPr lang="en-US" sz="2800" kern="1200" dirty="0"/>
        </a:p>
      </dsp:txBody>
      <dsp:txXfrm>
        <a:off x="7512882" y="820218"/>
        <a:ext cx="3414946" cy="204896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784504-6A12-45ED-AA0D-B301FC3047F4}">
      <dsp:nvSpPr>
        <dsp:cNvPr id="0" name=""/>
        <dsp:cNvSpPr/>
      </dsp:nvSpPr>
      <dsp:spPr>
        <a:xfrm>
          <a:off x="0" y="4149"/>
          <a:ext cx="10515600" cy="973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First algorithm might not work</a:t>
          </a:r>
          <a:endParaRPr lang="en-US" sz="2800" kern="1200"/>
        </a:p>
      </dsp:txBody>
      <dsp:txXfrm>
        <a:off x="47519" y="51668"/>
        <a:ext cx="10420562" cy="878402"/>
      </dsp:txXfrm>
    </dsp:sp>
    <dsp:sp modelId="{BC6A6212-0769-4465-B78D-82036C6A9270}">
      <dsp:nvSpPr>
        <dsp:cNvPr id="0" name=""/>
        <dsp:cNvSpPr/>
      </dsp:nvSpPr>
      <dsp:spPr>
        <a:xfrm>
          <a:off x="0" y="1127349"/>
          <a:ext cx="10515600" cy="973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No one size fits all</a:t>
          </a:r>
          <a:endParaRPr lang="en-US" sz="2800" kern="1200" dirty="0"/>
        </a:p>
      </dsp:txBody>
      <dsp:txXfrm>
        <a:off x="47519" y="1174868"/>
        <a:ext cx="10420562" cy="878402"/>
      </dsp:txXfrm>
    </dsp:sp>
    <dsp:sp modelId="{5C8F5516-C9DD-4872-AF28-C11A9F5FFC34}">
      <dsp:nvSpPr>
        <dsp:cNvPr id="0" name=""/>
        <dsp:cNvSpPr/>
      </dsp:nvSpPr>
      <dsp:spPr>
        <a:xfrm>
          <a:off x="0" y="2250549"/>
          <a:ext cx="10515600" cy="973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Powerful models might not be the efficient</a:t>
          </a:r>
          <a:endParaRPr lang="en-US" sz="2800" kern="1200" dirty="0"/>
        </a:p>
      </dsp:txBody>
      <dsp:txXfrm>
        <a:off x="47519" y="2298068"/>
        <a:ext cx="10420562" cy="878402"/>
      </dsp:txXfrm>
    </dsp:sp>
    <dsp:sp modelId="{D1B1FC91-B328-43D5-97E5-06E54ED16D6D}">
      <dsp:nvSpPr>
        <dsp:cNvPr id="0" name=""/>
        <dsp:cNvSpPr/>
      </dsp:nvSpPr>
      <dsp:spPr>
        <a:xfrm>
          <a:off x="0" y="3373749"/>
          <a:ext cx="10515600" cy="973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Systematic engineering process</a:t>
          </a:r>
          <a:endParaRPr lang="en-US" sz="2800" kern="1200" dirty="0"/>
        </a:p>
      </dsp:txBody>
      <dsp:txXfrm>
        <a:off x="47519" y="3421268"/>
        <a:ext cx="10420562" cy="8784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0B911B-6DB1-4998-AFE4-12D621E0E086}">
      <dsp:nvSpPr>
        <dsp:cNvPr id="0" name=""/>
        <dsp:cNvSpPr/>
      </dsp:nvSpPr>
      <dsp:spPr>
        <a:xfrm>
          <a:off x="0" y="9880"/>
          <a:ext cx="10512862" cy="655200"/>
        </a:xfrm>
        <a:prstGeom prst="roundRect">
          <a:avLst/>
        </a:prstGeom>
        <a:solidFill>
          <a:schemeClr val="tx2">
            <a:lumMod val="75000"/>
            <a:lumOff val="2500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Introduction</a:t>
          </a:r>
          <a:endParaRPr lang="en-US" sz="2800" kern="1200" dirty="0"/>
        </a:p>
      </dsp:txBody>
      <dsp:txXfrm>
        <a:off x="31984" y="41864"/>
        <a:ext cx="10448894" cy="591232"/>
      </dsp:txXfrm>
    </dsp:sp>
    <dsp:sp modelId="{CE0A8B2C-D233-40C7-ACEA-5D390AA26526}">
      <dsp:nvSpPr>
        <dsp:cNvPr id="0" name=""/>
        <dsp:cNvSpPr/>
      </dsp:nvSpPr>
      <dsp:spPr>
        <a:xfrm>
          <a:off x="0" y="685240"/>
          <a:ext cx="10512862" cy="655200"/>
        </a:xfrm>
        <a:prstGeom prst="roundRect">
          <a:avLst/>
        </a:prstGeom>
        <a:solidFill>
          <a:schemeClr val="tx2">
            <a:lumMod val="75000"/>
            <a:lumOff val="2500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ML In Healthcare</a:t>
          </a:r>
          <a:endParaRPr lang="en-US" sz="2800" kern="1200" dirty="0"/>
        </a:p>
      </dsp:txBody>
      <dsp:txXfrm>
        <a:off x="31984" y="717224"/>
        <a:ext cx="10448894" cy="591232"/>
      </dsp:txXfrm>
    </dsp:sp>
    <dsp:sp modelId="{14203DA4-1EFA-48D6-B8DC-0FF2545765AE}">
      <dsp:nvSpPr>
        <dsp:cNvPr id="0" name=""/>
        <dsp:cNvSpPr/>
      </dsp:nvSpPr>
      <dsp:spPr>
        <a:xfrm>
          <a:off x="0" y="1360600"/>
          <a:ext cx="10512862" cy="655200"/>
        </a:xfrm>
        <a:prstGeom prst="roundRect">
          <a:avLst/>
        </a:prstGeom>
        <a:solidFill>
          <a:schemeClr val="tx2">
            <a:lumMod val="75000"/>
            <a:lumOff val="2500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Understanding ML Types</a:t>
          </a:r>
          <a:endParaRPr lang="en-US" sz="2800" kern="1200" dirty="0"/>
        </a:p>
      </dsp:txBody>
      <dsp:txXfrm>
        <a:off x="31984" y="1392584"/>
        <a:ext cx="10448894" cy="591232"/>
      </dsp:txXfrm>
    </dsp:sp>
    <dsp:sp modelId="{23B972F2-C684-4EB1-A83C-CBEFA1937F28}">
      <dsp:nvSpPr>
        <dsp:cNvPr id="0" name=""/>
        <dsp:cNvSpPr/>
      </dsp:nvSpPr>
      <dsp:spPr>
        <a:xfrm>
          <a:off x="0" y="2035960"/>
          <a:ext cx="10512862" cy="655200"/>
        </a:xfrm>
        <a:prstGeom prst="roundRect">
          <a:avLst/>
        </a:prstGeom>
        <a:solidFill>
          <a:schemeClr val="tx2">
            <a:lumMod val="75000"/>
            <a:lumOff val="2500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Simple Regression</a:t>
          </a:r>
        </a:p>
      </dsp:txBody>
      <dsp:txXfrm>
        <a:off x="31984" y="2067944"/>
        <a:ext cx="10448894" cy="591232"/>
      </dsp:txXfrm>
    </dsp:sp>
    <dsp:sp modelId="{1745D331-F37A-4C2D-BCA5-3160ED08DA91}">
      <dsp:nvSpPr>
        <dsp:cNvPr id="0" name=""/>
        <dsp:cNvSpPr/>
      </dsp:nvSpPr>
      <dsp:spPr>
        <a:xfrm>
          <a:off x="0" y="2711321"/>
          <a:ext cx="10512862" cy="655200"/>
        </a:xfrm>
        <a:prstGeom prst="roundRect">
          <a:avLst/>
        </a:prstGeom>
        <a:solidFill>
          <a:schemeClr val="tx2">
            <a:lumMod val="75000"/>
            <a:lumOff val="2500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/>
            <a:t>The BMI Predictor Game</a:t>
          </a:r>
          <a:endParaRPr lang="en-US" sz="2800" kern="1200" dirty="0"/>
        </a:p>
      </dsp:txBody>
      <dsp:txXfrm>
        <a:off x="31984" y="2743305"/>
        <a:ext cx="10448894" cy="591232"/>
      </dsp:txXfrm>
    </dsp:sp>
    <dsp:sp modelId="{C1206560-F253-44D4-A793-CFC4C4D49A1D}">
      <dsp:nvSpPr>
        <dsp:cNvPr id="0" name=""/>
        <dsp:cNvSpPr/>
      </dsp:nvSpPr>
      <dsp:spPr>
        <a:xfrm>
          <a:off x="0" y="3386681"/>
          <a:ext cx="10512862" cy="655200"/>
        </a:xfrm>
        <a:prstGeom prst="roundRect">
          <a:avLst/>
        </a:prstGeom>
        <a:solidFill>
          <a:schemeClr val="tx2">
            <a:lumMod val="75000"/>
            <a:lumOff val="2500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Strategies of ML</a:t>
          </a:r>
          <a:endParaRPr lang="en-US" sz="2800" kern="1200" dirty="0"/>
        </a:p>
      </dsp:txBody>
      <dsp:txXfrm>
        <a:off x="31984" y="3418665"/>
        <a:ext cx="10448894" cy="591232"/>
      </dsp:txXfrm>
    </dsp:sp>
    <dsp:sp modelId="{1902D1DF-2439-47DA-9A93-08DF5DE9C092}">
      <dsp:nvSpPr>
        <dsp:cNvPr id="0" name=""/>
        <dsp:cNvSpPr/>
      </dsp:nvSpPr>
      <dsp:spPr>
        <a:xfrm>
          <a:off x="0" y="4062041"/>
          <a:ext cx="10512862" cy="655200"/>
        </a:xfrm>
        <a:prstGeom prst="roundRect">
          <a:avLst/>
        </a:prstGeom>
        <a:solidFill>
          <a:schemeClr val="tx2">
            <a:lumMod val="75000"/>
            <a:lumOff val="2500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FDP with ML</a:t>
          </a:r>
        </a:p>
      </dsp:txBody>
      <dsp:txXfrm>
        <a:off x="31984" y="4094025"/>
        <a:ext cx="10448894" cy="591232"/>
      </dsp:txXfrm>
    </dsp:sp>
    <dsp:sp modelId="{382568A6-4293-4372-98D7-E57C0ABA2D88}">
      <dsp:nvSpPr>
        <dsp:cNvPr id="0" name=""/>
        <dsp:cNvSpPr/>
      </dsp:nvSpPr>
      <dsp:spPr>
        <a:xfrm>
          <a:off x="0" y="4737401"/>
          <a:ext cx="10512862" cy="655200"/>
        </a:xfrm>
        <a:prstGeom prst="roundRect">
          <a:avLst/>
        </a:prstGeom>
        <a:solidFill>
          <a:schemeClr val="tx2">
            <a:lumMod val="75000"/>
            <a:lumOff val="2500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Q&amp;A followed by Recap.</a:t>
          </a:r>
          <a:endParaRPr lang="en-US" sz="2800" kern="1200" dirty="0"/>
        </a:p>
      </dsp:txBody>
      <dsp:txXfrm>
        <a:off x="31984" y="4769385"/>
        <a:ext cx="10448894" cy="5912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AA91D-39A5-40FE-ABDE-F5FD08DDDA93}">
      <dsp:nvSpPr>
        <dsp:cNvPr id="0" name=""/>
        <dsp:cNvSpPr/>
      </dsp:nvSpPr>
      <dsp:spPr>
        <a:xfrm>
          <a:off x="1240430" y="1443805"/>
          <a:ext cx="1305074" cy="13050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06680A-B783-4F25-AC05-1BB2D3D0B6A1}">
      <dsp:nvSpPr>
        <dsp:cNvPr id="0" name=""/>
        <dsp:cNvSpPr/>
      </dsp:nvSpPr>
      <dsp:spPr>
        <a:xfrm>
          <a:off x="442885" y="3123793"/>
          <a:ext cx="2900165" cy="818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Be </a:t>
          </a:r>
          <a:r>
            <a:rPr lang="en-GB" sz="2800" kern="1200" dirty="0"/>
            <a:t>part</a:t>
          </a:r>
          <a:r>
            <a:rPr lang="en-GB" sz="2400" kern="1200" dirty="0"/>
            <a:t> of new digital applications</a:t>
          </a:r>
          <a:endParaRPr lang="en-US" sz="2400" kern="1200" dirty="0"/>
        </a:p>
      </dsp:txBody>
      <dsp:txXfrm>
        <a:off x="442885" y="3123793"/>
        <a:ext cx="2900165" cy="818789"/>
      </dsp:txXfrm>
    </dsp:sp>
    <dsp:sp modelId="{6C397AB3-DB35-4F5E-9F8A-E7621C1B9B90}">
      <dsp:nvSpPr>
        <dsp:cNvPr id="0" name=""/>
        <dsp:cNvSpPr/>
      </dsp:nvSpPr>
      <dsp:spPr>
        <a:xfrm>
          <a:off x="4648125" y="1443805"/>
          <a:ext cx="1305074" cy="13050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9F4399-8642-47F7-8074-57B20F350FC6}">
      <dsp:nvSpPr>
        <dsp:cNvPr id="0" name=""/>
        <dsp:cNvSpPr/>
      </dsp:nvSpPr>
      <dsp:spPr>
        <a:xfrm>
          <a:off x="3850579" y="3123793"/>
          <a:ext cx="2900165" cy="818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A new way to look into the world</a:t>
          </a:r>
          <a:endParaRPr lang="en-US" sz="2800" kern="1200" dirty="0"/>
        </a:p>
      </dsp:txBody>
      <dsp:txXfrm>
        <a:off x="3850579" y="3123793"/>
        <a:ext cx="2900165" cy="818789"/>
      </dsp:txXfrm>
    </dsp:sp>
    <dsp:sp modelId="{90FFDA6F-A7E4-4833-839D-1125B955B49C}">
      <dsp:nvSpPr>
        <dsp:cNvPr id="0" name=""/>
        <dsp:cNvSpPr/>
      </dsp:nvSpPr>
      <dsp:spPr>
        <a:xfrm>
          <a:off x="8055819" y="1443805"/>
          <a:ext cx="1305074" cy="13050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B49585-550B-473E-87E5-3B1B11D65E47}">
      <dsp:nvSpPr>
        <dsp:cNvPr id="0" name=""/>
        <dsp:cNvSpPr/>
      </dsp:nvSpPr>
      <dsp:spPr>
        <a:xfrm>
          <a:off x="7258274" y="3123793"/>
          <a:ext cx="2900165" cy="818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Stay updated</a:t>
          </a:r>
          <a:endParaRPr lang="en-US" sz="2800" kern="1200" dirty="0"/>
        </a:p>
      </dsp:txBody>
      <dsp:txXfrm>
        <a:off x="7258274" y="3123793"/>
        <a:ext cx="2900165" cy="8187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4D03FA-7F84-4D6E-85CD-F596549179FB}">
      <dsp:nvSpPr>
        <dsp:cNvPr id="0" name=""/>
        <dsp:cNvSpPr/>
      </dsp:nvSpPr>
      <dsp:spPr>
        <a:xfrm>
          <a:off x="679050" y="521918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3772DB-7D76-4EFE-B1B9-AECD672C16E7}">
      <dsp:nvSpPr>
        <dsp:cNvPr id="0" name=""/>
        <dsp:cNvSpPr/>
      </dsp:nvSpPr>
      <dsp:spPr>
        <a:xfrm>
          <a:off x="1081237" y="92410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6D3B23-BBA6-4D62-BE41-4A32D167E6FA}">
      <dsp:nvSpPr>
        <dsp:cNvPr id="0" name=""/>
        <dsp:cNvSpPr/>
      </dsp:nvSpPr>
      <dsp:spPr>
        <a:xfrm>
          <a:off x="75768" y="2996919"/>
          <a:ext cx="3093750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800" kern="1200" dirty="0"/>
            <a:t>EHR maintenance</a:t>
          </a:r>
          <a:endParaRPr lang="en-US" sz="2800" kern="1200" dirty="0"/>
        </a:p>
      </dsp:txBody>
      <dsp:txXfrm>
        <a:off x="75768" y="2996919"/>
        <a:ext cx="3093750" cy="832500"/>
      </dsp:txXfrm>
    </dsp:sp>
    <dsp:sp modelId="{F15638B8-8041-43E6-AAFA-5C98F8965DB6}">
      <dsp:nvSpPr>
        <dsp:cNvPr id="0" name=""/>
        <dsp:cNvSpPr/>
      </dsp:nvSpPr>
      <dsp:spPr>
        <a:xfrm>
          <a:off x="4314206" y="521918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33F6F2-1A10-4A94-A600-6B6F6CB98C84}">
      <dsp:nvSpPr>
        <dsp:cNvPr id="0" name=""/>
        <dsp:cNvSpPr/>
      </dsp:nvSpPr>
      <dsp:spPr>
        <a:xfrm>
          <a:off x="4716393" y="92410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B69CEF-FCB6-4098-BEEA-C0062C4EA962}">
      <dsp:nvSpPr>
        <dsp:cNvPr id="0" name=""/>
        <dsp:cNvSpPr/>
      </dsp:nvSpPr>
      <dsp:spPr>
        <a:xfrm>
          <a:off x="3710925" y="2996919"/>
          <a:ext cx="3093750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800" kern="1200" dirty="0"/>
            <a:t>Flow Forecasting</a:t>
          </a:r>
          <a:endParaRPr lang="en-US" sz="2800" kern="1200" dirty="0"/>
        </a:p>
      </dsp:txBody>
      <dsp:txXfrm>
        <a:off x="3710925" y="2996919"/>
        <a:ext cx="3093750" cy="832500"/>
      </dsp:txXfrm>
    </dsp:sp>
    <dsp:sp modelId="{67328824-9C7E-4322-8972-F64F54FA581C}">
      <dsp:nvSpPr>
        <dsp:cNvPr id="0" name=""/>
        <dsp:cNvSpPr/>
      </dsp:nvSpPr>
      <dsp:spPr>
        <a:xfrm>
          <a:off x="7949362" y="521918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2DC838-9A98-43D9-B1A2-128C5F37ABF8}">
      <dsp:nvSpPr>
        <dsp:cNvPr id="0" name=""/>
        <dsp:cNvSpPr/>
      </dsp:nvSpPr>
      <dsp:spPr>
        <a:xfrm>
          <a:off x="8351550" y="92410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F54E93-B59D-4C6C-A210-CF70A3768DE9}">
      <dsp:nvSpPr>
        <dsp:cNvPr id="0" name=""/>
        <dsp:cNvSpPr/>
      </dsp:nvSpPr>
      <dsp:spPr>
        <a:xfrm>
          <a:off x="7346081" y="2996919"/>
          <a:ext cx="3093750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800" kern="1200" dirty="0"/>
            <a:t>Automation of Services</a:t>
          </a:r>
          <a:endParaRPr lang="en-US" sz="2800" kern="1200" dirty="0"/>
        </a:p>
      </dsp:txBody>
      <dsp:txXfrm>
        <a:off x="7346081" y="2996919"/>
        <a:ext cx="3093750" cy="8325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9A3134-68D3-4E1D-8E99-014D680FCC43}">
      <dsp:nvSpPr>
        <dsp:cNvPr id="0" name=""/>
        <dsp:cNvSpPr/>
      </dsp:nvSpPr>
      <dsp:spPr>
        <a:xfrm>
          <a:off x="1212569" y="537801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39E7E-3468-4785-B041-C770B5F42E7E}">
      <dsp:nvSpPr>
        <dsp:cNvPr id="0" name=""/>
        <dsp:cNvSpPr/>
      </dsp:nvSpPr>
      <dsp:spPr>
        <a:xfrm>
          <a:off x="417971" y="2329742"/>
          <a:ext cx="2889450" cy="14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Recommendation system</a:t>
          </a:r>
          <a:endParaRPr lang="en-US" sz="2800" kern="1200" dirty="0"/>
        </a:p>
      </dsp:txBody>
      <dsp:txXfrm>
        <a:off x="417971" y="2329742"/>
        <a:ext cx="2889450" cy="1485000"/>
      </dsp:txXfrm>
    </dsp:sp>
    <dsp:sp modelId="{A93B77C9-AFBC-4840-A9A5-BEFBF6671C03}">
      <dsp:nvSpPr>
        <dsp:cNvPr id="0" name=""/>
        <dsp:cNvSpPr/>
      </dsp:nvSpPr>
      <dsp:spPr>
        <a:xfrm>
          <a:off x="4607673" y="537801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63E1E5-6838-4D6B-B691-11809F69E343}">
      <dsp:nvSpPr>
        <dsp:cNvPr id="0" name=""/>
        <dsp:cNvSpPr/>
      </dsp:nvSpPr>
      <dsp:spPr>
        <a:xfrm>
          <a:off x="3813075" y="2329742"/>
          <a:ext cx="2889450" cy="14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Support in Diagnosis (Partial/Full Human support)</a:t>
          </a:r>
          <a:endParaRPr lang="en-US" sz="2800" kern="1200" dirty="0"/>
        </a:p>
      </dsp:txBody>
      <dsp:txXfrm>
        <a:off x="3813075" y="2329742"/>
        <a:ext cx="2889450" cy="1485000"/>
      </dsp:txXfrm>
    </dsp:sp>
    <dsp:sp modelId="{9FC706A9-0397-4245-8A63-93C4B6886153}">
      <dsp:nvSpPr>
        <dsp:cNvPr id="0" name=""/>
        <dsp:cNvSpPr/>
      </dsp:nvSpPr>
      <dsp:spPr>
        <a:xfrm>
          <a:off x="8002777" y="537801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6DFED9-FD8E-4ED0-AC6F-DD05E30270FB}">
      <dsp:nvSpPr>
        <dsp:cNvPr id="0" name=""/>
        <dsp:cNvSpPr/>
      </dsp:nvSpPr>
      <dsp:spPr>
        <a:xfrm>
          <a:off x="7208178" y="2329742"/>
          <a:ext cx="2889450" cy="14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Improving health Predictions</a:t>
          </a:r>
          <a:endParaRPr lang="en-US" sz="2800" kern="1200" dirty="0"/>
        </a:p>
      </dsp:txBody>
      <dsp:txXfrm>
        <a:off x="7208178" y="2329742"/>
        <a:ext cx="2889450" cy="1485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D011D3-4C7A-4D8B-8DE8-822567A83F8E}">
      <dsp:nvSpPr>
        <dsp:cNvPr id="0" name=""/>
        <dsp:cNvSpPr/>
      </dsp:nvSpPr>
      <dsp:spPr>
        <a:xfrm>
          <a:off x="0" y="20709"/>
          <a:ext cx="10515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Dataset</a:t>
          </a:r>
          <a:endParaRPr lang="en-US" sz="2800" kern="1200" dirty="0"/>
        </a:p>
      </dsp:txBody>
      <dsp:txXfrm>
        <a:off x="37467" y="58176"/>
        <a:ext cx="10440666" cy="692586"/>
      </dsp:txXfrm>
    </dsp:sp>
    <dsp:sp modelId="{1809D87A-C632-4703-AA66-B353BE64BB37}">
      <dsp:nvSpPr>
        <dsp:cNvPr id="0" name=""/>
        <dsp:cNvSpPr/>
      </dsp:nvSpPr>
      <dsp:spPr>
        <a:xfrm>
          <a:off x="0" y="906309"/>
          <a:ext cx="10515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Accuracy</a:t>
          </a:r>
          <a:endParaRPr lang="en-US" sz="2800" kern="1200" dirty="0"/>
        </a:p>
      </dsp:txBody>
      <dsp:txXfrm>
        <a:off x="37467" y="943776"/>
        <a:ext cx="10440666" cy="692586"/>
      </dsp:txXfrm>
    </dsp:sp>
    <dsp:sp modelId="{6604867D-E8B4-4C2D-B895-A62F5B620514}">
      <dsp:nvSpPr>
        <dsp:cNvPr id="0" name=""/>
        <dsp:cNvSpPr/>
      </dsp:nvSpPr>
      <dsp:spPr>
        <a:xfrm>
          <a:off x="0" y="1791909"/>
          <a:ext cx="10515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Dimensions/ Features</a:t>
          </a:r>
          <a:endParaRPr lang="en-US" sz="2800" kern="1200" dirty="0"/>
        </a:p>
      </dsp:txBody>
      <dsp:txXfrm>
        <a:off x="37467" y="1829376"/>
        <a:ext cx="10440666" cy="692586"/>
      </dsp:txXfrm>
    </dsp:sp>
    <dsp:sp modelId="{C9D939E8-150F-4D18-A134-ABA79F292AC3}">
      <dsp:nvSpPr>
        <dsp:cNvPr id="0" name=""/>
        <dsp:cNvSpPr/>
      </dsp:nvSpPr>
      <dsp:spPr>
        <a:xfrm>
          <a:off x="0" y="2677509"/>
          <a:ext cx="10515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Training data – Test data</a:t>
          </a:r>
          <a:endParaRPr lang="en-US" sz="2800" kern="1200" dirty="0"/>
        </a:p>
      </dsp:txBody>
      <dsp:txXfrm>
        <a:off x="37467" y="2714976"/>
        <a:ext cx="10440666" cy="692586"/>
      </dsp:txXfrm>
    </dsp:sp>
    <dsp:sp modelId="{1517940D-2CBE-424C-8450-8929C8232CEA}">
      <dsp:nvSpPr>
        <dsp:cNvPr id="0" name=""/>
        <dsp:cNvSpPr/>
      </dsp:nvSpPr>
      <dsp:spPr>
        <a:xfrm>
          <a:off x="0" y="3563109"/>
          <a:ext cx="10515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Model</a:t>
          </a:r>
          <a:endParaRPr lang="en-US" sz="2800" kern="1200" dirty="0"/>
        </a:p>
      </dsp:txBody>
      <dsp:txXfrm>
        <a:off x="37467" y="3600576"/>
        <a:ext cx="10440666" cy="69258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9B5BB1-A5F7-40B4-A1C7-19D30B94F602}">
      <dsp:nvSpPr>
        <dsp:cNvPr id="0" name=""/>
        <dsp:cNvSpPr/>
      </dsp:nvSpPr>
      <dsp:spPr>
        <a:xfrm>
          <a:off x="5005387" y="835362"/>
          <a:ext cx="2014650" cy="3496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825"/>
              </a:lnTo>
              <a:lnTo>
                <a:pt x="2014650" y="174825"/>
              </a:lnTo>
              <a:lnTo>
                <a:pt x="2014650" y="349650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6F0312-74D9-47C3-B583-E6FE14214B22}">
      <dsp:nvSpPr>
        <dsp:cNvPr id="0" name=""/>
        <dsp:cNvSpPr/>
      </dsp:nvSpPr>
      <dsp:spPr>
        <a:xfrm>
          <a:off x="4339387" y="2017512"/>
          <a:ext cx="249750" cy="7659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5900"/>
              </a:lnTo>
              <a:lnTo>
                <a:pt x="249750" y="76590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39CB7D-00C4-4188-A9BB-390CAD4D809D}">
      <dsp:nvSpPr>
        <dsp:cNvPr id="0" name=""/>
        <dsp:cNvSpPr/>
      </dsp:nvSpPr>
      <dsp:spPr>
        <a:xfrm>
          <a:off x="4959667" y="835362"/>
          <a:ext cx="91440" cy="3496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9650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DB4308-32B3-4386-B14E-636A6F235D36}">
      <dsp:nvSpPr>
        <dsp:cNvPr id="0" name=""/>
        <dsp:cNvSpPr/>
      </dsp:nvSpPr>
      <dsp:spPr>
        <a:xfrm>
          <a:off x="2324737" y="2017512"/>
          <a:ext cx="249750" cy="1948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8050"/>
              </a:lnTo>
              <a:lnTo>
                <a:pt x="249750" y="194805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AAE364-54A1-42D2-A10F-8307DBF2CC06}">
      <dsp:nvSpPr>
        <dsp:cNvPr id="0" name=""/>
        <dsp:cNvSpPr/>
      </dsp:nvSpPr>
      <dsp:spPr>
        <a:xfrm>
          <a:off x="2324737" y="2017512"/>
          <a:ext cx="249750" cy="7659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5900"/>
              </a:lnTo>
              <a:lnTo>
                <a:pt x="249750" y="76590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5E27B8-589B-4C84-9444-4F6EC47DA15F}">
      <dsp:nvSpPr>
        <dsp:cNvPr id="0" name=""/>
        <dsp:cNvSpPr/>
      </dsp:nvSpPr>
      <dsp:spPr>
        <a:xfrm>
          <a:off x="2990737" y="835362"/>
          <a:ext cx="2014650" cy="349650"/>
        </a:xfrm>
        <a:custGeom>
          <a:avLst/>
          <a:gdLst/>
          <a:ahLst/>
          <a:cxnLst/>
          <a:rect l="0" t="0" r="0" b="0"/>
          <a:pathLst>
            <a:path>
              <a:moveTo>
                <a:pt x="2014650" y="0"/>
              </a:moveTo>
              <a:lnTo>
                <a:pt x="2014650" y="174825"/>
              </a:lnTo>
              <a:lnTo>
                <a:pt x="0" y="174825"/>
              </a:lnTo>
              <a:lnTo>
                <a:pt x="0" y="349650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B0D2BE-7B5F-42E3-8C54-88357200DD14}">
      <dsp:nvSpPr>
        <dsp:cNvPr id="0" name=""/>
        <dsp:cNvSpPr/>
      </dsp:nvSpPr>
      <dsp:spPr>
        <a:xfrm>
          <a:off x="4172887" y="2862"/>
          <a:ext cx="1665000" cy="8325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1" u="none" kern="1200" dirty="0">
              <a:latin typeface="+mn-lt"/>
            </a:rPr>
            <a:t>Machine Learning Techniques</a:t>
          </a:r>
        </a:p>
      </dsp:txBody>
      <dsp:txXfrm>
        <a:off x="4172887" y="2862"/>
        <a:ext cx="1665000" cy="832500"/>
      </dsp:txXfrm>
    </dsp:sp>
    <dsp:sp modelId="{ED645BD8-E1AA-4408-8C7D-BD8CE557252A}">
      <dsp:nvSpPr>
        <dsp:cNvPr id="0" name=""/>
        <dsp:cNvSpPr/>
      </dsp:nvSpPr>
      <dsp:spPr>
        <a:xfrm>
          <a:off x="2158237" y="1185012"/>
          <a:ext cx="1665000" cy="8325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1" u="none" kern="1200" dirty="0">
              <a:latin typeface="+mn-lt"/>
            </a:rPr>
            <a:t>Supervised Learning</a:t>
          </a:r>
        </a:p>
      </dsp:txBody>
      <dsp:txXfrm>
        <a:off x="2158237" y="1185012"/>
        <a:ext cx="1665000" cy="832500"/>
      </dsp:txXfrm>
    </dsp:sp>
    <dsp:sp modelId="{DCEFD427-76B2-4F53-A433-36D50E1401F8}">
      <dsp:nvSpPr>
        <dsp:cNvPr id="0" name=""/>
        <dsp:cNvSpPr/>
      </dsp:nvSpPr>
      <dsp:spPr>
        <a:xfrm>
          <a:off x="2574487" y="2367162"/>
          <a:ext cx="1665000" cy="8325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1" u="none" kern="1200">
              <a:latin typeface="+mn-lt"/>
            </a:rPr>
            <a:t>Regression</a:t>
          </a:r>
        </a:p>
      </dsp:txBody>
      <dsp:txXfrm>
        <a:off x="2574487" y="2367162"/>
        <a:ext cx="1665000" cy="832500"/>
      </dsp:txXfrm>
    </dsp:sp>
    <dsp:sp modelId="{F1D7621B-2ECA-41A6-BF56-311E08D3C4F0}">
      <dsp:nvSpPr>
        <dsp:cNvPr id="0" name=""/>
        <dsp:cNvSpPr/>
      </dsp:nvSpPr>
      <dsp:spPr>
        <a:xfrm>
          <a:off x="2574487" y="3549312"/>
          <a:ext cx="1665000" cy="8325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1" u="none" kern="1200">
              <a:latin typeface="+mn-lt"/>
            </a:rPr>
            <a:t>Classification</a:t>
          </a:r>
        </a:p>
      </dsp:txBody>
      <dsp:txXfrm>
        <a:off x="2574487" y="3549312"/>
        <a:ext cx="1665000" cy="832500"/>
      </dsp:txXfrm>
    </dsp:sp>
    <dsp:sp modelId="{F7A0C55B-F72F-4FF5-ABEA-97FEF146CFC6}">
      <dsp:nvSpPr>
        <dsp:cNvPr id="0" name=""/>
        <dsp:cNvSpPr/>
      </dsp:nvSpPr>
      <dsp:spPr>
        <a:xfrm>
          <a:off x="4172887" y="1185012"/>
          <a:ext cx="1665000" cy="8325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1" u="none" kern="1200">
              <a:latin typeface="+mn-lt"/>
            </a:rPr>
            <a:t>Unsupervised Learning</a:t>
          </a:r>
        </a:p>
      </dsp:txBody>
      <dsp:txXfrm>
        <a:off x="4172887" y="1185012"/>
        <a:ext cx="1665000" cy="832500"/>
      </dsp:txXfrm>
    </dsp:sp>
    <dsp:sp modelId="{B899ADC4-6FB5-49C6-A722-CCB523B901FA}">
      <dsp:nvSpPr>
        <dsp:cNvPr id="0" name=""/>
        <dsp:cNvSpPr/>
      </dsp:nvSpPr>
      <dsp:spPr>
        <a:xfrm>
          <a:off x="4589137" y="2367162"/>
          <a:ext cx="1665000" cy="8325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1" u="none" kern="1200">
              <a:latin typeface="+mn-lt"/>
            </a:rPr>
            <a:t>Clustering</a:t>
          </a:r>
        </a:p>
      </dsp:txBody>
      <dsp:txXfrm>
        <a:off x="4589137" y="2367162"/>
        <a:ext cx="1665000" cy="832500"/>
      </dsp:txXfrm>
    </dsp:sp>
    <dsp:sp modelId="{8796E6F2-DB7F-4364-91CD-A74A3439ABDE}">
      <dsp:nvSpPr>
        <dsp:cNvPr id="0" name=""/>
        <dsp:cNvSpPr/>
      </dsp:nvSpPr>
      <dsp:spPr>
        <a:xfrm>
          <a:off x="6187537" y="1185012"/>
          <a:ext cx="1665000" cy="8325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1" u="none" kern="1200">
              <a:latin typeface="+mn-lt"/>
            </a:rPr>
            <a:t>Reinforcement Learning</a:t>
          </a:r>
        </a:p>
      </dsp:txBody>
      <dsp:txXfrm>
        <a:off x="6187537" y="1185012"/>
        <a:ext cx="1665000" cy="8325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6D49B-E4B5-481F-8108-062ECCFB39CB}">
      <dsp:nvSpPr>
        <dsp:cNvPr id="0" name=""/>
        <dsp:cNvSpPr/>
      </dsp:nvSpPr>
      <dsp:spPr>
        <a:xfrm>
          <a:off x="82613" y="1727046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2F6B1A-8F27-412D-B7E8-EDB132D8507A}">
      <dsp:nvSpPr>
        <dsp:cNvPr id="0" name=""/>
        <dsp:cNvSpPr/>
      </dsp:nvSpPr>
      <dsp:spPr>
        <a:xfrm>
          <a:off x="271034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A2A22-CFBA-4703-B91B-AF5D6B10F2E6}">
      <dsp:nvSpPr>
        <dsp:cNvPr id="0" name=""/>
        <dsp:cNvSpPr/>
      </dsp:nvSpPr>
      <dsp:spPr>
        <a:xfrm>
          <a:off x="1172126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Training on Labelled Dataset</a:t>
          </a:r>
          <a:endParaRPr lang="en-US" sz="2800" kern="1200" dirty="0"/>
        </a:p>
      </dsp:txBody>
      <dsp:txXfrm>
        <a:off x="1172126" y="1727046"/>
        <a:ext cx="2114937" cy="897246"/>
      </dsp:txXfrm>
    </dsp:sp>
    <dsp:sp modelId="{845CB313-74C1-4961-B553-A01DD5033AB9}">
      <dsp:nvSpPr>
        <dsp:cNvPr id="0" name=""/>
        <dsp:cNvSpPr/>
      </dsp:nvSpPr>
      <dsp:spPr>
        <a:xfrm>
          <a:off x="3655575" y="1727046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A1B65E-8509-436C-BE07-1F8AF74825CD}">
      <dsp:nvSpPr>
        <dsp:cNvPr id="0" name=""/>
        <dsp:cNvSpPr/>
      </dsp:nvSpPr>
      <dsp:spPr>
        <a:xfrm>
          <a:off x="3843996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2453EA-A210-44E3-8DB4-B3AC60413B24}">
      <dsp:nvSpPr>
        <dsp:cNvPr id="0" name=""/>
        <dsp:cNvSpPr/>
      </dsp:nvSpPr>
      <dsp:spPr>
        <a:xfrm>
          <a:off x="4745088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Input is the training data</a:t>
          </a:r>
          <a:endParaRPr lang="en-US" sz="2800" kern="1200" dirty="0"/>
        </a:p>
      </dsp:txBody>
      <dsp:txXfrm>
        <a:off x="4745088" y="1727046"/>
        <a:ext cx="2114937" cy="897246"/>
      </dsp:txXfrm>
    </dsp:sp>
    <dsp:sp modelId="{AC25C282-933B-41F6-83C0-D92CA8641069}">
      <dsp:nvSpPr>
        <dsp:cNvPr id="0" name=""/>
        <dsp:cNvSpPr/>
      </dsp:nvSpPr>
      <dsp:spPr>
        <a:xfrm>
          <a:off x="7228536" y="1727046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853658-DAC0-4B8C-AC75-6881A4C0169A}">
      <dsp:nvSpPr>
        <dsp:cNvPr id="0" name=""/>
        <dsp:cNvSpPr/>
      </dsp:nvSpPr>
      <dsp:spPr>
        <a:xfrm>
          <a:off x="7416958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5B12E0-324D-4ECF-BD04-E9764932F83F}">
      <dsp:nvSpPr>
        <dsp:cNvPr id="0" name=""/>
        <dsp:cNvSpPr/>
      </dsp:nvSpPr>
      <dsp:spPr>
        <a:xfrm>
          <a:off x="8318049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Output is the values interested to predict</a:t>
          </a:r>
          <a:endParaRPr lang="en-US" sz="2800" kern="1200" dirty="0"/>
        </a:p>
      </dsp:txBody>
      <dsp:txXfrm>
        <a:off x="8318049" y="1727046"/>
        <a:ext cx="2114937" cy="89724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48AB9F-0DB2-415C-81BE-FA03CB5C068A}">
      <dsp:nvSpPr>
        <dsp:cNvPr id="0" name=""/>
        <dsp:cNvSpPr/>
      </dsp:nvSpPr>
      <dsp:spPr>
        <a:xfrm>
          <a:off x="205509" y="1640565"/>
          <a:ext cx="911674" cy="91167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FC6677-2825-472A-AF0F-212AE1B49816}">
      <dsp:nvSpPr>
        <dsp:cNvPr id="0" name=""/>
        <dsp:cNvSpPr/>
      </dsp:nvSpPr>
      <dsp:spPr>
        <a:xfrm>
          <a:off x="396960" y="1832017"/>
          <a:ext cx="528770" cy="5287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E15612-8C51-443D-8BA8-4EB0F68E7315}">
      <dsp:nvSpPr>
        <dsp:cNvPr id="0" name=""/>
        <dsp:cNvSpPr/>
      </dsp:nvSpPr>
      <dsp:spPr>
        <a:xfrm>
          <a:off x="1312541" y="1640565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Predict pathways</a:t>
          </a:r>
          <a:endParaRPr lang="en-US" sz="2800" kern="1200" dirty="0"/>
        </a:p>
      </dsp:txBody>
      <dsp:txXfrm>
        <a:off x="1312541" y="1640565"/>
        <a:ext cx="2148945" cy="911674"/>
      </dsp:txXfrm>
    </dsp:sp>
    <dsp:sp modelId="{9221688F-C79F-4987-AA6C-0C957A609C6D}">
      <dsp:nvSpPr>
        <dsp:cNvPr id="0" name=""/>
        <dsp:cNvSpPr/>
      </dsp:nvSpPr>
      <dsp:spPr>
        <a:xfrm>
          <a:off x="3835925" y="1640565"/>
          <a:ext cx="911674" cy="91167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91A5EE-26D2-4599-AD3B-3B33F44D03BA}">
      <dsp:nvSpPr>
        <dsp:cNvPr id="0" name=""/>
        <dsp:cNvSpPr/>
      </dsp:nvSpPr>
      <dsp:spPr>
        <a:xfrm>
          <a:off x="4027376" y="1832017"/>
          <a:ext cx="528770" cy="5287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609488-524F-4BA3-B75A-626036660DE9}">
      <dsp:nvSpPr>
        <dsp:cNvPr id="0" name=""/>
        <dsp:cNvSpPr/>
      </dsp:nvSpPr>
      <dsp:spPr>
        <a:xfrm>
          <a:off x="4942957" y="1640565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Readmission risk</a:t>
          </a:r>
          <a:endParaRPr lang="en-US" sz="2800" kern="1200"/>
        </a:p>
      </dsp:txBody>
      <dsp:txXfrm>
        <a:off x="4942957" y="1640565"/>
        <a:ext cx="2148945" cy="911674"/>
      </dsp:txXfrm>
    </dsp:sp>
    <dsp:sp modelId="{88FB66B0-D0C6-43BB-B888-FCECAED15AB8}">
      <dsp:nvSpPr>
        <dsp:cNvPr id="0" name=""/>
        <dsp:cNvSpPr/>
      </dsp:nvSpPr>
      <dsp:spPr>
        <a:xfrm>
          <a:off x="7466341" y="1640565"/>
          <a:ext cx="911674" cy="91167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D0A92F-3478-40C3-9582-56465B4C776B}">
      <dsp:nvSpPr>
        <dsp:cNvPr id="0" name=""/>
        <dsp:cNvSpPr/>
      </dsp:nvSpPr>
      <dsp:spPr>
        <a:xfrm>
          <a:off x="7657792" y="1832017"/>
          <a:ext cx="528770" cy="5287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E4CDA7-034E-4E0C-9804-D9174D947B6A}">
      <dsp:nvSpPr>
        <dsp:cNvPr id="0" name=""/>
        <dsp:cNvSpPr/>
      </dsp:nvSpPr>
      <dsp:spPr>
        <a:xfrm>
          <a:off x="8573374" y="1640565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Resource Allocation</a:t>
          </a:r>
          <a:endParaRPr lang="en-US" sz="2800" kern="1200" dirty="0"/>
        </a:p>
      </dsp:txBody>
      <dsp:txXfrm>
        <a:off x="8573374" y="1640565"/>
        <a:ext cx="2148945" cy="911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6823CF-D069-3A58-FF47-F0F3FC482D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7C38ED-6DC8-C44A-9B0A-0AFC5A2280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D0EE3-6D9B-4747-BFEB-1E4493191C25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CCF2D5-6FA4-43A0-210A-B4B3E88E71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12-04-2024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C01BB-D570-6073-975C-75033CDA9D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F44658-86E2-47B6-A839-A89E1C9AD6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65431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323B8-CAE9-4CF1-AB02-38C177ACD5C3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12-04-2024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101A1-D485-424F-A24A-F18F0CE474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84087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C6074690-7256-4BB9-AC0F-97AEAE8CDEC2}" type="slidenum">
              <a:rPr lang="en-GB" smtClean="0"/>
              <a:t>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78C97E-9C12-9E92-8810-AB28E0DDDE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rtl="0"/>
            <a:r>
              <a:rPr lang="en-GB" noProof="0"/>
              <a:t>12-04-2024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36455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C6074690-7256-4BB9-AC0F-97AEAE8CDEC2}" type="slidenum">
              <a:rPr lang="en-GB" smtClean="0"/>
              <a:t>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78C97E-9C12-9E92-8810-AB28E0DDDE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rtl="0"/>
            <a:r>
              <a:rPr lang="en-GB" noProof="0"/>
              <a:t>12-04-2024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67723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CE2D6-214E-6A1B-70F5-756B13A0D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11F1B9-0541-D2C7-2E04-BE0819BF4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81EA1-9DDE-07AF-E9AA-C871C47EF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8C8A7-93F2-4577-B0D0-0D65037AAFAA}" type="datetime1">
              <a:rPr lang="en-GB" smtClean="0"/>
              <a:t>11/04/2024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7BDD8-9523-68E8-D747-5CC7B8294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C6598-F1CE-29E3-0C10-887B96563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4A27-61BE-4E11-A4FB-1EEBE3232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319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D9ED3-0446-FF12-18AC-9E6AC438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4FDF9-F235-6E8D-8E2D-F5B250969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82370-AFC9-120C-1245-1FEE222DC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8B51-E5CC-44AE-A921-5CDF04F57A9F}" type="datetime1">
              <a:rPr lang="en-GB" smtClean="0"/>
              <a:t>11/04/2024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D3A6C-BF85-FF9E-41E5-A11BCD238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B4A7D-A7D9-AE01-507D-987E6E244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4A27-61BE-4E11-A4FB-1EEBE3232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582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76F2C7-C1F0-730F-88ED-276883480E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A6F70-8F99-01FB-C7D9-F9E10A00D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33350-E05C-6FFC-1A45-D7FE79423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6D87-A40C-4C4F-B5EB-B1F30EF208C5}" type="datetime1">
              <a:rPr lang="en-GB" smtClean="0"/>
              <a:t>11/04/2024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5A652-08A4-84A6-363C-C36CDD996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E8E1B-575C-3596-017E-96ED7FC15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4A27-61BE-4E11-A4FB-1EEBE3232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954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8E327-1E89-A763-A63C-27F9BAADC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76F46-D558-49FF-4CE8-6023793F0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F81D5-0E77-B37A-AB56-9075A18E7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A8FC4-A121-43D2-AA1D-DFC86FC543E3}" type="datetime1">
              <a:rPr lang="en-GB" smtClean="0"/>
              <a:t>11/04/2024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35668-0015-5846-F6E7-76C748469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F941B-1974-F9E8-FD0A-98B77C98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4A27-61BE-4E11-A4FB-1EEBE3232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53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BCCED-4ACB-9B63-982D-AE4784B5D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53C31-2360-DD3A-7382-566AF97C6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F147C-DD2C-3BA7-C306-5AEA26634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ED24-8D25-437B-B1A4-D197DAFA5E7D}" type="datetime1">
              <a:rPr lang="en-GB" smtClean="0"/>
              <a:t>11/04/2024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F7242-ED39-02B3-FC53-177190D4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DDD6D-F679-EBA8-6171-BB8160F81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4A27-61BE-4E11-A4FB-1EEBE3232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974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51F5-D0F4-78C7-2AC3-E6C3416B4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89CBF-182D-3AC6-99BC-C5C85EBB92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C274D-6DB0-4D7F-55F1-CB5122E61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F24F7-4D8D-24DE-4B6B-0B365166B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F4B2-BFDC-4CA5-A1D2-7790D349A667}" type="datetime1">
              <a:rPr lang="en-GB" smtClean="0"/>
              <a:t>11/04/2024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65A07-4FE0-9150-8FAB-A29409453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46F85-68F3-BD09-274B-72E11392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4A27-61BE-4E11-A4FB-1EEBE3232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27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5A238-AE32-5B0A-742A-C870D589F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E4025-7459-119D-DAB6-1892A51EC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FEF37D-2CF2-A491-EE63-3E3307F60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8431F-8C44-1BEF-05C4-63A3AAFF36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670296-9D03-9FE7-4220-3A0C0E618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915BDA-8E1A-5387-747C-0FE09DC8B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4D287-4325-4CBA-BAF1-03736AB0216C}" type="datetime1">
              <a:rPr lang="en-GB" smtClean="0"/>
              <a:t>11/04/2024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38243-7F76-A3FC-51D5-F93D9E72D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8E691E-4371-86E6-A0A7-99C788DC1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4A27-61BE-4E11-A4FB-1EEBE3232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798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37934-18A7-EA58-7F69-AE628ECA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B6AF3B-6A7A-1F4E-80E6-8F0CC00FD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229D-6D21-4EC0-89CA-5472143E2AEF}" type="datetime1">
              <a:rPr lang="en-GB" smtClean="0"/>
              <a:t>11/04/2024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4DCDBF-4827-34D2-E81B-F55F2ED85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A0C532-7845-4726-0B2A-24DD4DC72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4A27-61BE-4E11-A4FB-1EEBE3232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71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583299-8333-7AFB-B4CC-E0451A355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E1D11-CC61-4078-A6EB-4106B765F692}" type="datetime1">
              <a:rPr lang="en-GB" smtClean="0"/>
              <a:t>11/04/2024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4DD449-4622-4576-1FB8-0BB07C7C4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E6AC5-0A48-94F4-29A1-40483E2E9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4A27-61BE-4E11-A4FB-1EEBE3232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2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0F614-CE11-E09A-00F9-1F52D6281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C1324-C9E1-1D6E-D843-E8575D716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44F26-A4B6-C1CE-4E3C-261B69165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A4F47-AA67-F209-08BD-FEFEB8695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28CD8-7C5A-4E3F-BF30-750100C19B8F}" type="datetime1">
              <a:rPr lang="en-GB" smtClean="0"/>
              <a:t>11/04/2024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7D166-2B2A-3D2E-D9C9-71F92A9E5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BCC75-F94A-01DE-8B19-2A2047D66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4A27-61BE-4E11-A4FB-1EEBE3232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750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8E6F3-C7B9-BDBF-5F5F-007E1C9B6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E86D6-5EC7-BEC1-F8FD-DAFDB68F0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7AC21-9A43-6125-CD44-CC1006F4C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03C51-3E09-F086-448A-F68888C89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306E-2FC1-4910-9773-4DCA3664D14E}" type="datetime1">
              <a:rPr lang="en-GB" smtClean="0"/>
              <a:t>11/04/2024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ACA13-0B58-30AE-0FFC-6FF62AD8A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87DBA-B45B-9E7C-A49D-CBE48BADE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4A27-61BE-4E11-A4FB-1EEBE3232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37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0AE71-EF46-6ED7-CB53-3254DD96F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A6E24-D940-9678-F6C5-722288CD6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B551A-4180-540D-7572-3D941DE638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2A5F2F-C646-40A8-93D1-A41E40C4CDC7}" type="datetime1">
              <a:rPr lang="en-GB" smtClean="0"/>
              <a:t>11/04/2024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A8FDE-3D75-9119-8B27-95C1430D3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GB"/>
              <a:t>12-04-2024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3ABD2-1547-3B3F-2F19-F8E9B0B4E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F04A27-61BE-4E11-A4FB-1EEBE3232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26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our.co.uk/artificial-intelligence-and-machine-learning-quotes-from-top-minds/#:~:text=%E2%80%9CSome%20people%20call%20this%20artificial,2035.%E2%80%9D%20~Gray%20Scott.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drive/1BDFaCpFlkz6CJFk7Dxvu-1KylijuCrE8#sandboxMode=true&amp;scrollTo=BH11Hoz9cpEH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springer.com/chapter/10.1007/978-1-4302-5990-9_1#:~:text=Mitchell%27s%20definition%20of%20ML%3A%20%E2%80%9CA,introduced%20a%20benchmark%20standard%20fo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hs.uk/health-assessment-tools/calculate-your-body-mass-index/calculate-bmi-for-adults/enter-height-and-weight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F892D-A09A-6477-00EC-9A16256E5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5886" y="697562"/>
            <a:ext cx="10077974" cy="2677850"/>
          </a:xfrm>
        </p:spPr>
        <p:txBody>
          <a:bodyPr>
            <a:noAutofit/>
          </a:bodyPr>
          <a:lstStyle/>
          <a:p>
            <a:r>
              <a:rPr lang="en-GB" sz="6500" b="1" dirty="0">
                <a:latin typeface="Arial" panose="020B0604020202020204" pitchFamily="34" charset="0"/>
                <a:cs typeface="Arial" panose="020B0604020202020204" pitchFamily="34" charset="0"/>
              </a:rPr>
              <a:t>Introduction to Machine Learning: Understanding the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79277-6450-8F59-0E6B-7FA0C8988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“Just as electricity transformed almost everything 100 years ago, today I actually have a hard time thinking of an industry that I don’t think AI (Artificial Intelligence) will transform in the next several years.” ~Andrew 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C3CF1F-1510-353E-5C30-1482EFA78E4C}"/>
              </a:ext>
            </a:extLst>
          </p:cNvPr>
          <p:cNvSpPr txBox="1"/>
          <p:nvPr/>
        </p:nvSpPr>
        <p:spPr>
          <a:xfrm>
            <a:off x="4604245" y="5621892"/>
            <a:ext cx="2983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ameersohail.syed@nhs.net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DD574-35AD-B4AF-37BC-4BA859F6F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7E4615-9C4B-D70D-6899-469B986ED1CF}"/>
              </a:ext>
            </a:extLst>
          </p:cNvPr>
          <p:cNvSpPr txBox="1"/>
          <p:nvPr/>
        </p:nvSpPr>
        <p:spPr>
          <a:xfrm>
            <a:off x="3654091" y="6217850"/>
            <a:ext cx="4665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Source: AI and Machine Learning - top minds quotes - (four.co.uk)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525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0BBBA-1C00-FA0F-36E7-4DC07ADFE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Machine Learning for Operations 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19A208-4302-A1F4-77F9-E269B47253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617234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E2FF31-66F9-BA0A-BB49-9574A9CBD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3478856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20BBBA-1C00-FA0F-36E7-4DC07ADFE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Why Machine Learning for </a:t>
            </a:r>
            <a:r>
              <a:rPr lang="en-GB" dirty="0" err="1"/>
              <a:t>Clincians</a:t>
            </a:r>
            <a:r>
              <a:rPr lang="en-GB" dirty="0"/>
              <a:t> 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7D510E-F336-9EB2-72B4-3771CCAA0A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6867888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38A20-AB66-829D-B918-30268CA9A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850290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919C02-DB68-EFBD-6D98-B5E0BAE8D76C}"/>
              </a:ext>
            </a:extLst>
          </p:cNvPr>
          <p:cNvSpPr/>
          <p:nvPr/>
        </p:nvSpPr>
        <p:spPr>
          <a:xfrm>
            <a:off x="3460152" y="1721458"/>
            <a:ext cx="1463040" cy="5883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Patient entry</a:t>
            </a:r>
            <a:endParaRPr lang="en-GB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0A4FB3-3026-01CF-233B-EAFF3CBAAE81}"/>
              </a:ext>
            </a:extLst>
          </p:cNvPr>
          <p:cNvSpPr/>
          <p:nvPr/>
        </p:nvSpPr>
        <p:spPr>
          <a:xfrm>
            <a:off x="5613621" y="1722197"/>
            <a:ext cx="1463040" cy="5883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Triage/ initial assessment</a:t>
            </a:r>
            <a:endParaRPr lang="en-GB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CFBC3D-B2C4-F5F0-C772-D6A79D7E455E}"/>
              </a:ext>
            </a:extLst>
          </p:cNvPr>
          <p:cNvSpPr/>
          <p:nvPr/>
        </p:nvSpPr>
        <p:spPr>
          <a:xfrm>
            <a:off x="5612299" y="2749904"/>
            <a:ext cx="1463040" cy="5883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Data Systems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1E33CB-C684-2456-7488-5F036A6B846B}"/>
              </a:ext>
            </a:extLst>
          </p:cNvPr>
          <p:cNvSpPr/>
          <p:nvPr/>
        </p:nvSpPr>
        <p:spPr>
          <a:xfrm>
            <a:off x="5579832" y="3647261"/>
            <a:ext cx="1463040" cy="5883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ML Analysis</a:t>
            </a:r>
            <a:endParaRPr lang="en-GB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A1B5C7-E947-3A35-781E-CB98BF120D2E}"/>
              </a:ext>
            </a:extLst>
          </p:cNvPr>
          <p:cNvSpPr/>
          <p:nvPr/>
        </p:nvSpPr>
        <p:spPr>
          <a:xfrm>
            <a:off x="7075338" y="5663713"/>
            <a:ext cx="1546525" cy="5883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Ongoing care and monitoring</a:t>
            </a:r>
            <a:endParaRPr lang="en-GB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CDC43C-CAC9-B524-6032-AAF6D0FFBBF0}"/>
              </a:ext>
            </a:extLst>
          </p:cNvPr>
          <p:cNvSpPr/>
          <p:nvPr/>
        </p:nvSpPr>
        <p:spPr>
          <a:xfrm>
            <a:off x="7641862" y="3481051"/>
            <a:ext cx="1463040" cy="5883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Policy and Governance</a:t>
            </a:r>
            <a:endParaRPr lang="en-GB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3D8075-4140-BAAE-5847-615DD5B7FAB2}"/>
              </a:ext>
            </a:extLst>
          </p:cNvPr>
          <p:cNvSpPr/>
          <p:nvPr/>
        </p:nvSpPr>
        <p:spPr>
          <a:xfrm>
            <a:off x="6988534" y="4774194"/>
            <a:ext cx="1720132" cy="5883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Hospital Administration</a:t>
            </a:r>
            <a:endParaRPr lang="en-GB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3413ED-C010-F898-139B-557EC8D2B338}"/>
              </a:ext>
            </a:extLst>
          </p:cNvPr>
          <p:cNvSpPr/>
          <p:nvPr/>
        </p:nvSpPr>
        <p:spPr>
          <a:xfrm>
            <a:off x="4991432" y="5701007"/>
            <a:ext cx="1546525" cy="5883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Clinical Decision Support</a:t>
            </a:r>
            <a:endParaRPr lang="en-GB" sz="1400" dirty="0"/>
          </a:p>
        </p:txBody>
      </p:sp>
      <p:sp>
        <p:nvSpPr>
          <p:cNvPr id="67" name="Arrow: Down 66">
            <a:extLst>
              <a:ext uri="{FF2B5EF4-FFF2-40B4-BE49-F238E27FC236}">
                <a16:creationId xmlns:a16="http://schemas.microsoft.com/office/drawing/2014/main" id="{543DBFE0-B4E0-E730-3DC3-11B55E3E376B}"/>
              </a:ext>
            </a:extLst>
          </p:cNvPr>
          <p:cNvSpPr/>
          <p:nvPr/>
        </p:nvSpPr>
        <p:spPr>
          <a:xfrm>
            <a:off x="6290147" y="2310594"/>
            <a:ext cx="198783" cy="43931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99C00A1B-6B3A-217E-7FAD-1D42A35FB893}"/>
              </a:ext>
            </a:extLst>
          </p:cNvPr>
          <p:cNvSpPr/>
          <p:nvPr/>
        </p:nvSpPr>
        <p:spPr>
          <a:xfrm>
            <a:off x="6549224" y="5925410"/>
            <a:ext cx="526115" cy="1691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AE78FA7A-FEDB-5506-149F-C785C534A0D0}"/>
              </a:ext>
            </a:extLst>
          </p:cNvPr>
          <p:cNvSpPr/>
          <p:nvPr/>
        </p:nvSpPr>
        <p:spPr>
          <a:xfrm>
            <a:off x="4924514" y="1931839"/>
            <a:ext cx="687785" cy="1676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Arrow: Bent 87">
            <a:extLst>
              <a:ext uri="{FF2B5EF4-FFF2-40B4-BE49-F238E27FC236}">
                <a16:creationId xmlns:a16="http://schemas.microsoft.com/office/drawing/2014/main" id="{952929BC-C215-63BE-2CA4-75C882D99175}"/>
              </a:ext>
            </a:extLst>
          </p:cNvPr>
          <p:cNvSpPr/>
          <p:nvPr/>
        </p:nvSpPr>
        <p:spPr>
          <a:xfrm flipH="1">
            <a:off x="7078652" y="2926661"/>
            <a:ext cx="1212574" cy="540541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9" name="Arrow: Down 88">
            <a:extLst>
              <a:ext uri="{FF2B5EF4-FFF2-40B4-BE49-F238E27FC236}">
                <a16:creationId xmlns:a16="http://schemas.microsoft.com/office/drawing/2014/main" id="{84AD96C8-091A-6BA3-FE11-EBAFB09384F9}"/>
              </a:ext>
            </a:extLst>
          </p:cNvPr>
          <p:cNvSpPr/>
          <p:nvPr/>
        </p:nvSpPr>
        <p:spPr>
          <a:xfrm>
            <a:off x="6265631" y="3338301"/>
            <a:ext cx="223299" cy="30896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Arrow: Bent 91">
            <a:extLst>
              <a:ext uri="{FF2B5EF4-FFF2-40B4-BE49-F238E27FC236}">
                <a16:creationId xmlns:a16="http://schemas.microsoft.com/office/drawing/2014/main" id="{1BC8BCFF-A216-AA5C-3FAD-A1CEF5B62352}"/>
              </a:ext>
            </a:extLst>
          </p:cNvPr>
          <p:cNvSpPr/>
          <p:nvPr/>
        </p:nvSpPr>
        <p:spPr>
          <a:xfrm rot="5400000" flipH="1">
            <a:off x="7845023" y="4860136"/>
            <a:ext cx="2011224" cy="457544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3" name="Arrow: Down 92">
            <a:extLst>
              <a:ext uri="{FF2B5EF4-FFF2-40B4-BE49-F238E27FC236}">
                <a16:creationId xmlns:a16="http://schemas.microsoft.com/office/drawing/2014/main" id="{27A83EDB-A593-DB6E-399D-7700E2396AC2}"/>
              </a:ext>
            </a:extLst>
          </p:cNvPr>
          <p:cNvSpPr/>
          <p:nvPr/>
        </p:nvSpPr>
        <p:spPr>
          <a:xfrm rot="10800000">
            <a:off x="7942023" y="5354754"/>
            <a:ext cx="166971" cy="30895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Arrow: Up 94">
            <a:extLst>
              <a:ext uri="{FF2B5EF4-FFF2-40B4-BE49-F238E27FC236}">
                <a16:creationId xmlns:a16="http://schemas.microsoft.com/office/drawing/2014/main" id="{89CBE61F-42AA-BDD0-8BAB-361F3863F320}"/>
              </a:ext>
            </a:extLst>
          </p:cNvPr>
          <p:cNvSpPr/>
          <p:nvPr/>
        </p:nvSpPr>
        <p:spPr>
          <a:xfrm rot="10800000">
            <a:off x="8025517" y="4090327"/>
            <a:ext cx="166970" cy="47516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BBBEA1C-7AA3-0C62-50F7-FA6E57E16F8A}"/>
              </a:ext>
            </a:extLst>
          </p:cNvPr>
          <p:cNvSpPr/>
          <p:nvPr/>
        </p:nvSpPr>
        <p:spPr>
          <a:xfrm>
            <a:off x="7265724" y="4191103"/>
            <a:ext cx="1766758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Indirect    influence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A6E078F8-F10D-D944-148E-79BF7E09B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525" y="4047085"/>
            <a:ext cx="259095" cy="259095"/>
          </a:xfrm>
          <a:prstGeom prst="rect">
            <a:avLst/>
          </a:prstGeom>
        </p:spPr>
      </p:pic>
      <p:sp>
        <p:nvSpPr>
          <p:cNvPr id="99" name="Arrow: Up-Down 98">
            <a:extLst>
              <a:ext uri="{FF2B5EF4-FFF2-40B4-BE49-F238E27FC236}">
                <a16:creationId xmlns:a16="http://schemas.microsoft.com/office/drawing/2014/main" id="{4B821425-D6F5-5C8F-C457-8076CA47F1E7}"/>
              </a:ext>
            </a:extLst>
          </p:cNvPr>
          <p:cNvSpPr/>
          <p:nvPr/>
        </p:nvSpPr>
        <p:spPr>
          <a:xfrm>
            <a:off x="5695784" y="4306179"/>
            <a:ext cx="219651" cy="1381845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Arrow: Up-Down 103">
            <a:extLst>
              <a:ext uri="{FF2B5EF4-FFF2-40B4-BE49-F238E27FC236}">
                <a16:creationId xmlns:a16="http://schemas.microsoft.com/office/drawing/2014/main" id="{2562D972-9BFA-BD1E-C55D-D148A1711E08}"/>
              </a:ext>
            </a:extLst>
          </p:cNvPr>
          <p:cNvSpPr/>
          <p:nvPr/>
        </p:nvSpPr>
        <p:spPr>
          <a:xfrm>
            <a:off x="6877481" y="4255493"/>
            <a:ext cx="197858" cy="518700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Title 104">
            <a:extLst>
              <a:ext uri="{FF2B5EF4-FFF2-40B4-BE49-F238E27FC236}">
                <a16:creationId xmlns:a16="http://schemas.microsoft.com/office/drawing/2014/main" id="{E93C7248-A05B-5257-E9F6-E3C195BC1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14" y="466489"/>
            <a:ext cx="10998763" cy="864531"/>
          </a:xfrm>
        </p:spPr>
        <p:txBody>
          <a:bodyPr>
            <a:noAutofit/>
          </a:bodyPr>
          <a:lstStyle/>
          <a:p>
            <a:r>
              <a:rPr lang="en-GB" dirty="0"/>
              <a:t>Machine Learning in Action: Streamlining Healthcare</a:t>
            </a:r>
          </a:p>
        </p:txBody>
      </p:sp>
      <p:sp>
        <p:nvSpPr>
          <p:cNvPr id="108" name="Arrow: Up-Down 107">
            <a:extLst>
              <a:ext uri="{FF2B5EF4-FFF2-40B4-BE49-F238E27FC236}">
                <a16:creationId xmlns:a16="http://schemas.microsoft.com/office/drawing/2014/main" id="{251AC71A-98DC-F749-14EF-FB220BB2976B}"/>
              </a:ext>
            </a:extLst>
          </p:cNvPr>
          <p:cNvSpPr/>
          <p:nvPr/>
        </p:nvSpPr>
        <p:spPr>
          <a:xfrm rot="16200000">
            <a:off x="7256433" y="3648125"/>
            <a:ext cx="156511" cy="518700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Footer Placeholder 108">
            <a:extLst>
              <a:ext uri="{FF2B5EF4-FFF2-40B4-BE49-F238E27FC236}">
                <a16:creationId xmlns:a16="http://schemas.microsoft.com/office/drawing/2014/main" id="{7A7C0F39-AEA1-941B-C885-074DEA51D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1382566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5EF72-6BE7-DA72-55D3-DEC7DA47B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70828" cy="1044575"/>
          </a:xfrm>
        </p:spPr>
        <p:txBody>
          <a:bodyPr/>
          <a:lstStyle/>
          <a:p>
            <a:r>
              <a:rPr lang="en-GB" dirty="0"/>
              <a:t>Latest breakthroughs in Healthcare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9DC781-F151-4265-760C-9FD29B367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1845469"/>
            <a:ext cx="6053137" cy="31670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5CCA3D-4B01-9F8D-DDE2-FB28C64ED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06407"/>
            <a:ext cx="5494960" cy="38418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0F43A0-0B10-7B9A-DEB0-F616016E8079}"/>
              </a:ext>
            </a:extLst>
          </p:cNvPr>
          <p:cNvSpPr txBox="1"/>
          <p:nvPr/>
        </p:nvSpPr>
        <p:spPr>
          <a:xfrm>
            <a:off x="516481" y="5907902"/>
            <a:ext cx="11779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Source:</a:t>
            </a:r>
            <a:br>
              <a:rPr lang="en-GB" sz="1200" dirty="0"/>
            </a:br>
            <a:r>
              <a:rPr lang="en-GB" sz="1200" dirty="0"/>
              <a:t>https://www.medicaldevice-network.com/news/ge-healthcare-caption-ai-vscan-air-sl/</a:t>
            </a:r>
          </a:p>
          <a:p>
            <a:r>
              <a:rPr lang="en-GB" sz="1200" dirty="0"/>
              <a:t>https://www.prnewswire.com/news-releases/pieces-technologies-achieves-a-major-milestone-1-million-autonomously-written-inpatient-clinical-summaries-301896907.html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F4E902-B24B-40A4-C154-13E39CA15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1427587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F8377-AD1F-813B-9E2E-66B294023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terminology to be aware of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D7F1E51-66C6-1B12-3DD2-50C12A5FED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316865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756B7-C801-42E5-7F83-32DE45632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1849294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9F23E05-E5C5-497C-A842-7BD21B207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20BBBA-1C00-FA0F-36E7-4DC07ADFE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06440"/>
          </a:xfrm>
        </p:spPr>
        <p:txBody>
          <a:bodyPr>
            <a:normAutofit/>
          </a:bodyPr>
          <a:lstStyle/>
          <a:p>
            <a:r>
              <a:rPr lang="en-GB" sz="4000" dirty="0"/>
              <a:t>Understanding Machine Learning Types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9E6F77A-796A-2420-E0E6-25CD3CC65D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023717"/>
              </p:ext>
            </p:extLst>
          </p:nvPr>
        </p:nvGraphicFramePr>
        <p:xfrm>
          <a:off x="838199" y="1825625"/>
          <a:ext cx="10010775" cy="4384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258509-7554-3598-9CB1-8F2B0CE14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2380666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D41FE-5DA2-7E4E-3DAA-9DF010D00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Supervised learning</a:t>
            </a:r>
          </a:p>
        </p:txBody>
      </p: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980C00CA-0F85-9B3C-01AF-F7ADB44A40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201187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8AC87-4991-98A0-1312-C7436581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3214252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A495D-0CCF-1B58-9C5B-B7E6293C8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Examples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FEFFF1-370B-CC97-8C3A-682B12B8B2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826928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47A8EA-D7A2-9A00-F21D-8E543D6E6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620172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A466D-3314-C15F-D566-7308AB515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Limitations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D024FF-B65A-15AC-B2CB-7E5FC66882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0665816"/>
              </p:ext>
            </p:extLst>
          </p:nvPr>
        </p:nvGraphicFramePr>
        <p:xfrm>
          <a:off x="644056" y="2112579"/>
          <a:ext cx="11243144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638480-A46A-285F-70A1-ADEC2B02A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3107367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D41FE-5DA2-7E4E-3DAA-9DF010D00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Unsupervised</a:t>
            </a:r>
            <a:r>
              <a:rPr lang="en-GB" sz="4000" dirty="0">
                <a:solidFill>
                  <a:srgbClr val="FFFFFF"/>
                </a:solidFill>
              </a:rPr>
              <a:t> learning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5735A797-4FAB-68AD-60D2-EAEED85566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0870789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290013-C19B-0A3E-605E-4AE8D8548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1534793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E2BA2BD9-7B54-4190-8F06-3EF3658A0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88BDA5-8708-5828-CA33-3ACB3EE19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noProof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12-04-2024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D65DDF-695B-CF09-9727-09EB77746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240" y="962166"/>
            <a:ext cx="2557441" cy="4421876"/>
          </a:xfrm>
        </p:spPr>
        <p:txBody>
          <a:bodyPr anchor="t">
            <a:normAutofit/>
          </a:bodyPr>
          <a:lstStyle/>
          <a:p>
            <a:pPr algn="r"/>
            <a:r>
              <a:rPr lang="en-GB" b="1" dirty="0"/>
              <a:t>Who's Joining Us Today?</a:t>
            </a:r>
            <a:br>
              <a:rPr lang="en-GB" b="1" dirty="0"/>
            </a:br>
            <a:endParaRPr lang="en-GB" dirty="0"/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BD881CD7-8249-079F-D3C8-BDC84439C5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2349535"/>
              </p:ext>
            </p:extLst>
          </p:nvPr>
        </p:nvGraphicFramePr>
        <p:xfrm>
          <a:off x="3647728" y="548680"/>
          <a:ext cx="7632848" cy="58072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196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A495D-0CCF-1B58-9C5B-B7E6293C8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Examples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FEFFF1-370B-CC97-8C3A-682B12B8B2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0768733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68B62F-DC9C-62FD-701D-262FB7483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2868512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A466D-3314-C15F-D566-7308AB515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Limitations</a:t>
            </a:r>
            <a:endParaRPr lang="en-GB" dirty="0">
              <a:solidFill>
                <a:srgbClr val="FFFFFF"/>
              </a:solidFill>
            </a:endParaRPr>
          </a:p>
        </p:txBody>
      </p:sp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id="{1F4073D0-A839-FE2C-F674-18F735D1B3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254851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ABEDA-F25F-05BD-7643-20BFABBF7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3952322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7BBA8-5E98-C968-B055-96790ECA6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Supervised Learning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627165B-FEF4-91C3-531F-E551908DD3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2179231"/>
              </p:ext>
            </p:extLst>
          </p:nvPr>
        </p:nvGraphicFramePr>
        <p:xfrm>
          <a:off x="838200" y="1749287"/>
          <a:ext cx="3018184" cy="3784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9092">
                  <a:extLst>
                    <a:ext uri="{9D8B030D-6E8A-4147-A177-3AD203B41FA5}">
                      <a16:colId xmlns:a16="http://schemas.microsoft.com/office/drawing/2014/main" val="1860322369"/>
                    </a:ext>
                  </a:extLst>
                </a:gridCol>
                <a:gridCol w="1509092">
                  <a:extLst>
                    <a:ext uri="{9D8B030D-6E8A-4147-A177-3AD203B41FA5}">
                      <a16:colId xmlns:a16="http://schemas.microsoft.com/office/drawing/2014/main" val="3820679377"/>
                    </a:ext>
                  </a:extLst>
                </a:gridCol>
              </a:tblGrid>
              <a:tr h="378474">
                <a:tc>
                  <a:txBody>
                    <a:bodyPr/>
                    <a:lstStyle/>
                    <a:p>
                      <a:r>
                        <a:rPr lang="en-IN" dirty="0"/>
                        <a:t>BMI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Body Fat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705555"/>
                  </a:ext>
                </a:extLst>
              </a:tr>
              <a:tr h="378474">
                <a:tc>
                  <a:txBody>
                    <a:bodyPr/>
                    <a:lstStyle/>
                    <a:p>
                      <a:r>
                        <a:rPr lang="en-IN" dirty="0"/>
                        <a:t>22.5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59772"/>
                  </a:ext>
                </a:extLst>
              </a:tr>
              <a:tr h="378474">
                <a:tc>
                  <a:txBody>
                    <a:bodyPr/>
                    <a:lstStyle/>
                    <a:p>
                      <a:r>
                        <a:rPr lang="en-IN" dirty="0"/>
                        <a:t>27.8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296340"/>
                  </a:ext>
                </a:extLst>
              </a:tr>
              <a:tr h="378474">
                <a:tc>
                  <a:txBody>
                    <a:bodyPr/>
                    <a:lstStyle/>
                    <a:p>
                      <a:r>
                        <a:rPr lang="en-IN" dirty="0"/>
                        <a:t>25.3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298000"/>
                  </a:ext>
                </a:extLst>
              </a:tr>
              <a:tr h="378474">
                <a:tc>
                  <a:txBody>
                    <a:bodyPr/>
                    <a:lstStyle/>
                    <a:p>
                      <a:r>
                        <a:rPr lang="en-IN" dirty="0"/>
                        <a:t>28.4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929136"/>
                  </a:ext>
                </a:extLst>
              </a:tr>
              <a:tr h="378474">
                <a:tc>
                  <a:txBody>
                    <a:bodyPr/>
                    <a:lstStyle/>
                    <a:p>
                      <a:r>
                        <a:rPr lang="en-IN" dirty="0"/>
                        <a:t>26.5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325295"/>
                  </a:ext>
                </a:extLst>
              </a:tr>
              <a:tr h="378474">
                <a:tc>
                  <a:txBody>
                    <a:bodyPr/>
                    <a:lstStyle/>
                    <a:p>
                      <a:r>
                        <a:rPr lang="en-IN" dirty="0"/>
                        <a:t>24.1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172741"/>
                  </a:ext>
                </a:extLst>
              </a:tr>
              <a:tr h="378474">
                <a:tc>
                  <a:txBody>
                    <a:bodyPr/>
                    <a:lstStyle/>
                    <a:p>
                      <a:r>
                        <a:rPr lang="en-IN" dirty="0"/>
                        <a:t>30.2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505200"/>
                  </a:ext>
                </a:extLst>
              </a:tr>
              <a:tr h="378474">
                <a:tc>
                  <a:txBody>
                    <a:bodyPr/>
                    <a:lstStyle/>
                    <a:p>
                      <a:r>
                        <a:rPr lang="en-IN" dirty="0"/>
                        <a:t>23.6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888057"/>
                  </a:ext>
                </a:extLst>
              </a:tr>
              <a:tr h="378474">
                <a:tc>
                  <a:txBody>
                    <a:bodyPr/>
                    <a:lstStyle/>
                    <a:p>
                      <a:r>
                        <a:rPr lang="en-IN" dirty="0"/>
                        <a:t>22.0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45500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33975A-B032-9686-57AC-4A7B2F8A3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4756ADA-7583-ECDD-9A34-06BDEFBCBF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1157068"/>
              </p:ext>
            </p:extLst>
          </p:nvPr>
        </p:nvGraphicFramePr>
        <p:xfrm>
          <a:off x="5290007" y="1749287"/>
          <a:ext cx="5041769" cy="3784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D7E3268-1D6E-B483-89A1-341B6F103943}"/>
              </a:ext>
            </a:extLst>
          </p:cNvPr>
          <p:cNvSpPr txBox="1"/>
          <p:nvPr/>
        </p:nvSpPr>
        <p:spPr>
          <a:xfrm>
            <a:off x="838200" y="1447137"/>
            <a:ext cx="285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Notional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7390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7BBA8-5E98-C968-B055-96790ECA6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Regression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33975A-B032-9686-57AC-4A7B2F8A3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4756ADA-7583-ECDD-9A34-06BDEFBCBFA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03142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7BBA8-5E98-C968-B055-96790ECA6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Supervised Learning : Classification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627165B-FEF4-91C3-531F-E551908DD3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9758915"/>
              </p:ext>
            </p:extLst>
          </p:nvPr>
        </p:nvGraphicFramePr>
        <p:xfrm>
          <a:off x="838200" y="1749287"/>
          <a:ext cx="2199972" cy="2532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880">
                  <a:extLst>
                    <a:ext uri="{9D8B030D-6E8A-4147-A177-3AD203B41FA5}">
                      <a16:colId xmlns:a16="http://schemas.microsoft.com/office/drawing/2014/main" val="1860322369"/>
                    </a:ext>
                  </a:extLst>
                </a:gridCol>
                <a:gridCol w="1509092">
                  <a:extLst>
                    <a:ext uri="{9D8B030D-6E8A-4147-A177-3AD203B41FA5}">
                      <a16:colId xmlns:a16="http://schemas.microsoft.com/office/drawing/2014/main" val="3820679377"/>
                    </a:ext>
                  </a:extLst>
                </a:gridCol>
              </a:tblGrid>
              <a:tr h="378474">
                <a:tc>
                  <a:txBody>
                    <a:bodyPr/>
                    <a:lstStyle/>
                    <a:p>
                      <a:r>
                        <a:rPr lang="en-IN" dirty="0"/>
                        <a:t>Age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Physical Activity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705555"/>
                  </a:ext>
                </a:extLst>
              </a:tr>
              <a:tr h="378474">
                <a:tc>
                  <a:txBody>
                    <a:bodyPr/>
                    <a:lstStyle/>
                    <a:p>
                      <a:r>
                        <a:rPr lang="en-IN" dirty="0"/>
                        <a:t>35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High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59772"/>
                  </a:ext>
                </a:extLst>
              </a:tr>
              <a:tr h="378474">
                <a:tc>
                  <a:txBody>
                    <a:bodyPr/>
                    <a:lstStyle/>
                    <a:p>
                      <a:r>
                        <a:rPr lang="en-IN" dirty="0"/>
                        <a:t>45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Low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296340"/>
                  </a:ext>
                </a:extLst>
              </a:tr>
              <a:tr h="378474">
                <a:tc>
                  <a:txBody>
                    <a:bodyPr/>
                    <a:lstStyle/>
                    <a:p>
                      <a:r>
                        <a:rPr lang="en-IN" dirty="0"/>
                        <a:t>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Low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298000"/>
                  </a:ext>
                </a:extLst>
              </a:tr>
              <a:tr h="378474">
                <a:tc>
                  <a:txBody>
                    <a:bodyPr/>
                    <a:lstStyle/>
                    <a:p>
                      <a:r>
                        <a:rPr lang="en-IN" dirty="0"/>
                        <a:t>28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High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929136"/>
                  </a:ext>
                </a:extLst>
              </a:tr>
              <a:tr h="378474">
                <a:tc>
                  <a:txBody>
                    <a:bodyPr/>
                    <a:lstStyle/>
                    <a:p>
                      <a:r>
                        <a:rPr lang="en-IN" dirty="0"/>
                        <a:t>65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Low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32529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33975A-B032-9686-57AC-4A7B2F8A3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7E3268-1D6E-B483-89A1-341B6F103943}"/>
              </a:ext>
            </a:extLst>
          </p:cNvPr>
          <p:cNvSpPr txBox="1"/>
          <p:nvPr/>
        </p:nvSpPr>
        <p:spPr>
          <a:xfrm>
            <a:off x="838200" y="1447137"/>
            <a:ext cx="285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Notional Data</a:t>
            </a:r>
            <a:endParaRPr lang="en-GB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699AB84-6D40-519A-94D0-45E074106442}"/>
              </a:ext>
            </a:extLst>
          </p:cNvPr>
          <p:cNvGraphicFramePr>
            <a:graphicFrameLocks/>
          </p:cNvGraphicFramePr>
          <p:nvPr/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78111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20BBBA-1C00-FA0F-36E7-4DC07ADFE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4609" y="643789"/>
            <a:ext cx="4734026" cy="7991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It's Game Time!</a:t>
            </a:r>
          </a:p>
        </p:txBody>
      </p:sp>
      <p:pic>
        <p:nvPicPr>
          <p:cNvPr id="6" name="Graphic 5" descr="Game controller">
            <a:extLst>
              <a:ext uri="{FF2B5EF4-FFF2-40B4-BE49-F238E27FC236}">
                <a16:creationId xmlns:a16="http://schemas.microsoft.com/office/drawing/2014/main" id="{5C1CB449-450D-73C1-4395-3ABD5BBBF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43F53C-1A78-52F6-0DD3-E4FFFC80A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282B44-355E-2DC8-C15D-07091EA6CFED}"/>
              </a:ext>
            </a:extLst>
          </p:cNvPr>
          <p:cNvSpPr txBox="1"/>
          <p:nvPr/>
        </p:nvSpPr>
        <p:spPr>
          <a:xfrm>
            <a:off x="5025957" y="2654955"/>
            <a:ext cx="7085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>
                <a:hlinkClick r:id="rId4"/>
              </a:rPr>
              <a:t>BMI_Regressor.ipynb</a:t>
            </a:r>
            <a:r>
              <a:rPr lang="en-GB" sz="2800" dirty="0">
                <a:hlinkClick r:id="rId4"/>
              </a:rPr>
              <a:t> - </a:t>
            </a:r>
            <a:r>
              <a:rPr lang="en-GB" sz="2800" dirty="0" err="1">
                <a:hlinkClick r:id="rId4"/>
              </a:rPr>
              <a:t>Colab</a:t>
            </a:r>
            <a:r>
              <a:rPr lang="en-GB" sz="2800" dirty="0">
                <a:hlinkClick r:id="rId4"/>
              </a:rPr>
              <a:t> (google.com)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5362180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874FBB-7701-660F-5BE5-69C1399A0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Strategies in ML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52476B-7CDD-6F23-67E9-AB017B5C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4086834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Ray of blue light representing speed">
            <a:extLst>
              <a:ext uri="{FF2B5EF4-FFF2-40B4-BE49-F238E27FC236}">
                <a16:creationId xmlns:a16="http://schemas.microsoft.com/office/drawing/2014/main" id="{8D075686-8EB1-6D79-81C0-05844FD771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46" r="32189" b="-1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20BBBA-1C00-FA0F-36E7-4DC07ADFE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n-GB" dirty="0"/>
              <a:t>Lot of decisions to make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B7545473-E63A-0196-C7A7-78B046B63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anchor="ctr">
            <a:normAutofit/>
          </a:bodyPr>
          <a:lstStyle/>
          <a:p>
            <a:r>
              <a:rPr lang="en-GB" dirty="0"/>
              <a:t>Deciding which algorithms to chose</a:t>
            </a:r>
          </a:p>
          <a:p>
            <a:r>
              <a:rPr lang="en-GB" dirty="0"/>
              <a:t>Train more ?</a:t>
            </a:r>
          </a:p>
          <a:p>
            <a:r>
              <a:rPr lang="en-GB" dirty="0"/>
              <a:t>Spend more time collecting data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EF6F2-C87C-B0AB-D7DB-05A3F738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23149" y="6356350"/>
            <a:ext cx="4256467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GB">
                <a:solidFill>
                  <a:srgbClr val="FFFFFF"/>
                </a:solidFill>
              </a:rPr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3125126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2265A-E924-21F2-484B-AC4339AE1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things to keep in mind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B7669AB-65A8-CF38-B89D-20ABCD9A2B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88054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486816-0DD6-E48D-4035-50A283B55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4225736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F2265A-E924-21F2-484B-AC4339AE1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912" y="2484158"/>
            <a:ext cx="2880828" cy="307190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remember that every expert was once a beginner.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486816-0DD6-E48D-4035-50A283B55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2002536"/>
            <a:ext cx="4114800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sz="11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12-04-2024</a:t>
            </a:r>
          </a:p>
        </p:txBody>
      </p:sp>
      <p:pic>
        <p:nvPicPr>
          <p:cNvPr id="9" name="Picture 8" descr="A close-up of a notebook&#10;&#10;Description automatically generated">
            <a:extLst>
              <a:ext uri="{FF2B5EF4-FFF2-40B4-BE49-F238E27FC236}">
                <a16:creationId xmlns:a16="http://schemas.microsoft.com/office/drawing/2014/main" id="{F3E666D4-6B72-4B78-58E8-A65213C302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3917"/>
          <a:stretch/>
        </p:blipFill>
        <p:spPr>
          <a:xfrm>
            <a:off x="6103929" y="467208"/>
            <a:ext cx="4022745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5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9570" y="93445"/>
            <a:ext cx="10368999" cy="587593"/>
          </a:xfrm>
        </p:spPr>
        <p:txBody>
          <a:bodyPr rtlCol="0">
            <a:noAutofit/>
          </a:bodyPr>
          <a:lstStyle/>
          <a:p>
            <a:pPr rtl="0"/>
            <a:r>
              <a:rPr lang="en-gb" dirty="0"/>
              <a:t>Agenda for 12/04/2024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131F57-B372-0F8E-B8EC-2B3FE0D4F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9136" y="6356351"/>
            <a:ext cx="41137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12</a:t>
            </a:r>
            <a:r>
              <a:rPr lang="en-GB" noProof="0" dirty="0"/>
              <a:t>-04-2024</a:t>
            </a:r>
          </a:p>
        </p:txBody>
      </p:sp>
      <p:graphicFrame>
        <p:nvGraphicFramePr>
          <p:cNvPr id="16" name="Content Placeholder 13">
            <a:extLst>
              <a:ext uri="{FF2B5EF4-FFF2-40B4-BE49-F238E27FC236}">
                <a16:creationId xmlns:a16="http://schemas.microsoft.com/office/drawing/2014/main" id="{7CE7C481-BEFB-7AB1-CECB-838DDE537B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1839199"/>
              </p:ext>
            </p:extLst>
          </p:nvPr>
        </p:nvGraphicFramePr>
        <p:xfrm>
          <a:off x="839569" y="774482"/>
          <a:ext cx="10512862" cy="5402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20BBBA-1C00-FA0F-36E7-4DC07ADFE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Foundry FDP Platform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0115AE4A-8855-AF3C-FC58-E72E6D351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190" y="1270362"/>
            <a:ext cx="7283140" cy="5025367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3071BB-52B2-3F42-2F77-5D01D0C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25773298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20BBBA-1C00-FA0F-36E7-4DC07ADFE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Foundry FDP Platform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43DE966-CD62-8522-0941-6F250314D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682" y="1845426"/>
            <a:ext cx="5953583" cy="445030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3071BB-52B2-3F42-2F77-5D01D0C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24488253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20BBBA-1C00-FA0F-36E7-4DC07ADFE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Foundry FDP Platform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26DDC1C-CF65-08AB-EBB0-427DCA573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54" y="1438356"/>
            <a:ext cx="9524260" cy="485737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3071BB-52B2-3F42-2F77-5D01D0C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15380468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D9D57-0554-5A08-7D41-CB5B3E22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of session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5F6575-A757-CAFD-3909-4C8198B6B501}"/>
              </a:ext>
            </a:extLst>
          </p:cNvPr>
          <p:cNvSpPr txBox="1"/>
          <p:nvPr/>
        </p:nvSpPr>
        <p:spPr>
          <a:xfrm>
            <a:off x="834024" y="2276872"/>
            <a:ext cx="1996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Thank you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5ACD7-F61F-8F39-F949-56DF724D0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79290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65DDF-695B-CF09-9727-09EB77746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240" y="962166"/>
            <a:ext cx="2557441" cy="4421876"/>
          </a:xfrm>
        </p:spPr>
        <p:txBody>
          <a:bodyPr anchor="t">
            <a:normAutofit/>
          </a:bodyPr>
          <a:lstStyle/>
          <a:p>
            <a:pPr algn="r"/>
            <a:r>
              <a:rPr lang="en-GB" dirty="0"/>
              <a:t>By end of the session today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4E3921D2-A264-8A50-A2E7-0F3DDC700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7728" y="548680"/>
            <a:ext cx="7632848" cy="5807244"/>
          </a:xfrm>
        </p:spPr>
        <p:txBody>
          <a:bodyPr anchor="t">
            <a:normAutofit/>
          </a:bodyPr>
          <a:lstStyle/>
          <a:p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 and explain what is Machine Learning (ML)</a:t>
            </a:r>
          </a:p>
          <a:p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can we use ML in Health care</a:t>
            </a:r>
          </a:p>
          <a:p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 a little bit of ML terminology</a:t>
            </a:r>
          </a:p>
          <a:p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 about some Machine Learning Types</a:t>
            </a:r>
          </a:p>
          <a:p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 and differentiate between Supervised and Unsupervised Learning</a:t>
            </a:r>
          </a:p>
          <a:p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Differentiate between Classification and Regression Problem</a:t>
            </a:r>
          </a:p>
          <a:p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 to use and navigate through Google Collab</a:t>
            </a:r>
          </a:p>
          <a:p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Strategies to deal with ML problems</a:t>
            </a:r>
          </a:p>
          <a:p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 an idea of ML features in FDP</a:t>
            </a:r>
          </a:p>
          <a:p>
            <a:endParaRPr lang="en-GB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88BDA5-8708-5828-CA33-3ACB3EE19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12-04-2024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6038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8200" y="317390"/>
            <a:ext cx="10368999" cy="587593"/>
          </a:xfrm>
        </p:spPr>
        <p:txBody>
          <a:bodyPr rtlCol="0">
            <a:noAutofit/>
          </a:bodyPr>
          <a:lstStyle/>
          <a:p>
            <a:pPr rtl="0"/>
            <a:r>
              <a:rPr lang="en-gb" dirty="0"/>
              <a:t>Motivation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131F57-B372-0F8E-B8EC-2B3FE0D4F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9136" y="6356351"/>
            <a:ext cx="41137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12</a:t>
            </a:r>
            <a:r>
              <a:rPr lang="en-GB" noProof="0" dirty="0"/>
              <a:t>-04-2024</a:t>
            </a:r>
          </a:p>
        </p:txBody>
      </p:sp>
      <p:graphicFrame>
        <p:nvGraphicFramePr>
          <p:cNvPr id="27" name="Content Placeholder 3">
            <a:extLst>
              <a:ext uri="{FF2B5EF4-FFF2-40B4-BE49-F238E27FC236}">
                <a16:creationId xmlns:a16="http://schemas.microsoft.com/office/drawing/2014/main" id="{ED3C5BF2-E6E1-B705-B9F3-F0D041CB5B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4607199"/>
              </p:ext>
            </p:extLst>
          </p:nvPr>
        </p:nvGraphicFramePr>
        <p:xfrm>
          <a:off x="752475" y="790575"/>
          <a:ext cx="10601325" cy="5386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21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0F24D38-B79E-44B4-830E-043F45D9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9BD2C6-8F21-7A97-919E-D1CD64F0B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742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definition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469874-256B-45B3-A79C-7591B4BA1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3E5B7-2967-2373-2A87-B6800202D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6345"/>
            <a:ext cx="5097780" cy="391061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Mitchell’s definition of ML: “A computer program is said to learn from experience E with respect to some class of tasks T and performance measure P, if its performance at tasks in T, as measured by P, improves with experience E.”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047292-446B-0FA9-695A-6EF3FD209281}"/>
              </a:ext>
            </a:extLst>
          </p:cNvPr>
          <p:cNvSpPr txBox="1"/>
          <p:nvPr/>
        </p:nvSpPr>
        <p:spPr>
          <a:xfrm>
            <a:off x="6256020" y="2266345"/>
            <a:ext cx="5097780" cy="3910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bg2">
                    <a:lumMod val="25000"/>
                    <a:lumOff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Source: Machine Learning | SpringerLink</a:t>
            </a:r>
            <a:endParaRPr lang="en-US" sz="2800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210BC-4D1F-01F8-2306-9CB5C583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3966857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EE46A5-B80C-5A2F-E83D-0920C0AE5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What is  Machine learning?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AAC02E-F942-8A44-6627-D64FF0249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GB" b="1" i="1" u="sng" dirty="0"/>
              <a:t>Algorithms in computers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Write instructions and software tells the computer how to solve a problem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i="1" u="sng" dirty="0"/>
              <a:t>Machine learning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You give an input and let computer create the rules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639D18-9108-73F5-D9F4-56567AECA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3676280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EE46A5-B80C-5A2F-E83D-0920C0AE5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The Difference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AAC02E-F942-8A44-6627-D64FF0249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15756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2"/>
                </a:solidFill>
              </a:rPr>
              <a:t>Machine learning shifts the focus from manual rule creation to autonomous rule learning, enabling computers to adapt and improve from experience.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Graphic 19" descr="Robot">
            <a:extLst>
              <a:ext uri="{FF2B5EF4-FFF2-40B4-BE49-F238E27FC236}">
                <a16:creationId xmlns:a16="http://schemas.microsoft.com/office/drawing/2014/main" id="{CA645BF9-394C-AC26-85DD-9B54B6E9A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D04618-CA5F-01C8-BE13-B6005C2AC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981336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EE46A5-B80C-5A2F-E83D-0920C0AE5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B4F466-C5C5-44D1-5FE6-E976503C8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350" y="1803400"/>
            <a:ext cx="4088501" cy="36845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A092D3-0455-8C30-AC4A-D551EC8F2610}"/>
              </a:ext>
            </a:extLst>
          </p:cNvPr>
          <p:cNvSpPr txBox="1"/>
          <p:nvPr/>
        </p:nvSpPr>
        <p:spPr>
          <a:xfrm>
            <a:off x="4686300" y="1803400"/>
            <a:ext cx="6858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Approach using rules</a:t>
            </a:r>
          </a:p>
          <a:p>
            <a:endParaRPr lang="en-GB" sz="2800" dirty="0"/>
          </a:p>
          <a:p>
            <a:r>
              <a:rPr lang="en-GB" sz="2800" dirty="0"/>
              <a:t> BMI = weight (kg) / height^2 (m^2)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153DCC-E9C3-7ED0-850E-42013E95A1B2}"/>
              </a:ext>
            </a:extLst>
          </p:cNvPr>
          <p:cNvSpPr txBox="1"/>
          <p:nvPr/>
        </p:nvSpPr>
        <p:spPr>
          <a:xfrm>
            <a:off x="4547851" y="3572832"/>
            <a:ext cx="6858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Approach using ML</a:t>
            </a:r>
          </a:p>
          <a:p>
            <a:endParaRPr lang="en-GB" sz="2800" dirty="0"/>
          </a:p>
          <a:p>
            <a:r>
              <a:rPr lang="en-GB" sz="2800" dirty="0"/>
              <a:t>Creates own rules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D656AC-87CF-B924-B9B9-B1A96B3E3476}"/>
              </a:ext>
            </a:extLst>
          </p:cNvPr>
          <p:cNvSpPr txBox="1"/>
          <p:nvPr/>
        </p:nvSpPr>
        <p:spPr>
          <a:xfrm>
            <a:off x="2091193" y="6456459"/>
            <a:ext cx="8872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3"/>
              </a:rPr>
              <a:t>Height and weight - Calculate your body mass index (BMI) for adults - NHS (www.nhs.uk)</a:t>
            </a:r>
            <a:endParaRPr lang="en-GB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8423FBC-2E1E-7549-B5EA-05EBEDAF3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2945701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5990</TotalTime>
  <Words>744</Words>
  <Application>Microsoft Office PowerPoint</Application>
  <PresentationFormat>Widescreen</PresentationFormat>
  <Paragraphs>210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Aptos</vt:lpstr>
      <vt:lpstr>Arial</vt:lpstr>
      <vt:lpstr>Calibri</vt:lpstr>
      <vt:lpstr>Office Theme</vt:lpstr>
      <vt:lpstr>Introduction to Machine Learning: Understanding the Basics</vt:lpstr>
      <vt:lpstr>Who's Joining Us Today? </vt:lpstr>
      <vt:lpstr>Agenda for 12/04/2024</vt:lpstr>
      <vt:lpstr>By end of the session today</vt:lpstr>
      <vt:lpstr>Motivation</vt:lpstr>
      <vt:lpstr>The definition</vt:lpstr>
      <vt:lpstr>What is  Machine learning?</vt:lpstr>
      <vt:lpstr>The Difference</vt:lpstr>
      <vt:lpstr>Example</vt:lpstr>
      <vt:lpstr>Why Machine Learning for Operations ?</vt:lpstr>
      <vt:lpstr>Why Machine Learning for Clincians ?</vt:lpstr>
      <vt:lpstr>Machine Learning in Action: Streamlining Healthcare</vt:lpstr>
      <vt:lpstr>Latest breakthroughs in Healthcare</vt:lpstr>
      <vt:lpstr>Some terminology to be aware of</vt:lpstr>
      <vt:lpstr>Understanding Machine Learning Types</vt:lpstr>
      <vt:lpstr>Supervised learning</vt:lpstr>
      <vt:lpstr>Examples</vt:lpstr>
      <vt:lpstr>Limitations</vt:lpstr>
      <vt:lpstr>Unsupervised learning</vt:lpstr>
      <vt:lpstr>Examples</vt:lpstr>
      <vt:lpstr>Limitations</vt:lpstr>
      <vt:lpstr>Supervised Learning</vt:lpstr>
      <vt:lpstr>Simple Regression</vt:lpstr>
      <vt:lpstr>Supervised Learning : Classification</vt:lpstr>
      <vt:lpstr>It's Game Time!</vt:lpstr>
      <vt:lpstr>Strategies in ML</vt:lpstr>
      <vt:lpstr>Lot of decisions to make</vt:lpstr>
      <vt:lpstr>Some things to keep in mind</vt:lpstr>
      <vt:lpstr>remember that every expert was once a beginner.</vt:lpstr>
      <vt:lpstr>Foundry FDP Platform</vt:lpstr>
      <vt:lpstr>Foundry FDP Platform</vt:lpstr>
      <vt:lpstr>Foundry FDP Platform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Learning: Understanding the Basics</dc:title>
  <dc:creator>Syed Sohail</dc:creator>
  <cp:lastModifiedBy>SYED, Ameersohail (NHS NORTH OF ENGLAND COMMISSIONING SUPPORT UNIT)</cp:lastModifiedBy>
  <cp:revision>66</cp:revision>
  <dcterms:created xsi:type="dcterms:W3CDTF">2024-04-01T15:10:09Z</dcterms:created>
  <dcterms:modified xsi:type="dcterms:W3CDTF">2024-04-11T09:49:52Z</dcterms:modified>
</cp:coreProperties>
</file>