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40" r:id="rId2"/>
    <p:sldId id="328" r:id="rId3"/>
    <p:sldId id="297" r:id="rId4"/>
    <p:sldId id="278" r:id="rId5"/>
    <p:sldId id="285" r:id="rId6"/>
    <p:sldId id="323" r:id="rId7"/>
    <p:sldId id="334" r:id="rId8"/>
    <p:sldId id="335" r:id="rId9"/>
    <p:sldId id="322" r:id="rId10"/>
    <p:sldId id="319" r:id="rId11"/>
    <p:sldId id="320" r:id="rId12"/>
    <p:sldId id="321" r:id="rId13"/>
    <p:sldId id="338" r:id="rId14"/>
    <p:sldId id="300" r:id="rId15"/>
    <p:sldId id="298" r:id="rId16"/>
    <p:sldId id="311" r:id="rId17"/>
    <p:sldId id="302" r:id="rId18"/>
    <p:sldId id="324" r:id="rId19"/>
    <p:sldId id="337" r:id="rId20"/>
    <p:sldId id="307" r:id="rId21"/>
    <p:sldId id="312" r:id="rId22"/>
    <p:sldId id="313" r:id="rId23"/>
    <p:sldId id="336" r:id="rId24"/>
    <p:sldId id="339" r:id="rId25"/>
    <p:sldId id="325" r:id="rId26"/>
    <p:sldId id="331" r:id="rId27"/>
    <p:sldId id="333" r:id="rId28"/>
    <p:sldId id="303" r:id="rId29"/>
    <p:sldId id="305" r:id="rId30"/>
    <p:sldId id="304" r:id="rId31"/>
    <p:sldId id="326" r:id="rId32"/>
    <p:sldId id="327" r:id="rId33"/>
    <p:sldId id="306" r:id="rId34"/>
    <p:sldId id="330" r:id="rId35"/>
    <p:sldId id="329" r:id="rId36"/>
    <p:sldId id="34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Cartwright" initials="GC" lastIdx="1" clrIdx="0">
    <p:extLst>
      <p:ext uri="{19B8F6BF-5375-455C-9EA6-DF929625EA0E}">
        <p15:presenceInfo xmlns:p15="http://schemas.microsoft.com/office/powerpoint/2012/main" userId="S::Solender@websitetools.onmicrosoft.com::ec517fb7-68be-4021-bacb-031d047022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005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archive%20(1)\bmi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archive%20(1)\bmi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eerSohail.Syed\Downloads\bmi%20vs%20fa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bmi!$D$1</c:f>
              <c:strCache>
                <c:ptCount val="1"/>
                <c:pt idx="0">
                  <c:v>Index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01600">
                <a:solidFill>
                  <a:schemeClr val="accent1"/>
                </a:solidFill>
              </a:ln>
              <a:effectLst/>
            </c:spPr>
          </c:marker>
          <c:xVal>
            <c:numRef>
              <c:f>bmi!$C$2:$C$15</c:f>
              <c:numCache>
                <c:formatCode>General</c:formatCode>
                <c:ptCount val="14"/>
                <c:pt idx="0">
                  <c:v>96</c:v>
                </c:pt>
                <c:pt idx="1">
                  <c:v>87</c:v>
                </c:pt>
                <c:pt idx="2">
                  <c:v>110</c:v>
                </c:pt>
                <c:pt idx="3">
                  <c:v>104</c:v>
                </c:pt>
                <c:pt idx="4">
                  <c:v>61</c:v>
                </c:pt>
                <c:pt idx="5">
                  <c:v>104</c:v>
                </c:pt>
                <c:pt idx="6">
                  <c:v>92</c:v>
                </c:pt>
                <c:pt idx="7">
                  <c:v>111</c:v>
                </c:pt>
                <c:pt idx="8">
                  <c:v>90</c:v>
                </c:pt>
                <c:pt idx="9">
                  <c:v>103</c:v>
                </c:pt>
                <c:pt idx="10">
                  <c:v>81</c:v>
                </c:pt>
                <c:pt idx="11">
                  <c:v>80</c:v>
                </c:pt>
                <c:pt idx="12">
                  <c:v>101</c:v>
                </c:pt>
                <c:pt idx="13">
                  <c:v>51</c:v>
                </c:pt>
              </c:numCache>
            </c:numRef>
          </c:xVal>
          <c:yVal>
            <c:numRef>
              <c:f>bmi!$D$2:$D$15</c:f>
              <c:numCache>
                <c:formatCode>General</c:formatCode>
                <c:ptCount val="14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3</c:v>
                </c:pt>
                <c:pt idx="9">
                  <c:v>4</c:v>
                </c:pt>
                <c:pt idx="10">
                  <c:v>2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4D-4BC8-AAEC-3A85897D9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5783296"/>
        <c:axId val="1174282272"/>
      </c:scatterChart>
      <c:valAx>
        <c:axId val="146578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282272"/>
        <c:crosses val="autoZero"/>
        <c:crossBetween val="midCat"/>
      </c:valAx>
      <c:valAx>
        <c:axId val="1174282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783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bmi!$D$1</c:f>
              <c:strCache>
                <c:ptCount val="1"/>
                <c:pt idx="0">
                  <c:v>Index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01600">
                <a:solidFill>
                  <a:schemeClr val="accent1"/>
                </a:solidFill>
              </a:ln>
              <a:effectLst/>
            </c:spPr>
          </c:marker>
          <c:xVal>
            <c:numRef>
              <c:f>bmi!$C$2:$C$15</c:f>
              <c:numCache>
                <c:formatCode>General</c:formatCode>
                <c:ptCount val="14"/>
                <c:pt idx="0">
                  <c:v>96</c:v>
                </c:pt>
                <c:pt idx="1">
                  <c:v>87</c:v>
                </c:pt>
                <c:pt idx="2">
                  <c:v>110</c:v>
                </c:pt>
                <c:pt idx="3">
                  <c:v>104</c:v>
                </c:pt>
                <c:pt idx="4">
                  <c:v>61</c:v>
                </c:pt>
                <c:pt idx="5">
                  <c:v>104</c:v>
                </c:pt>
                <c:pt idx="6">
                  <c:v>92</c:v>
                </c:pt>
                <c:pt idx="7">
                  <c:v>111</c:v>
                </c:pt>
                <c:pt idx="8">
                  <c:v>90</c:v>
                </c:pt>
                <c:pt idx="9">
                  <c:v>103</c:v>
                </c:pt>
                <c:pt idx="10">
                  <c:v>81</c:v>
                </c:pt>
                <c:pt idx="11">
                  <c:v>80</c:v>
                </c:pt>
                <c:pt idx="12">
                  <c:v>101</c:v>
                </c:pt>
                <c:pt idx="13">
                  <c:v>51</c:v>
                </c:pt>
              </c:numCache>
            </c:numRef>
          </c:xVal>
          <c:yVal>
            <c:numRef>
              <c:f>bmi!$D$2:$D$15</c:f>
              <c:numCache>
                <c:formatCode>General</c:formatCode>
                <c:ptCount val="14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3</c:v>
                </c:pt>
                <c:pt idx="9">
                  <c:v>4</c:v>
                </c:pt>
                <c:pt idx="10">
                  <c:v>2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8A-4157-90D1-C402D9C8A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5783296"/>
        <c:axId val="1174282272"/>
      </c:scatterChart>
      <c:valAx>
        <c:axId val="146578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282272"/>
        <c:crosses val="autoZero"/>
        <c:crossBetween val="midCat"/>
      </c:valAx>
      <c:valAx>
        <c:axId val="1174282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783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Physical Activity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01600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Sheet2!$A$2:$A$6</c:f>
              <c:numCache>
                <c:formatCode>General</c:formatCode>
                <c:ptCount val="5"/>
                <c:pt idx="0">
                  <c:v>35</c:v>
                </c:pt>
                <c:pt idx="1">
                  <c:v>45</c:v>
                </c:pt>
                <c:pt idx="2">
                  <c:v>50</c:v>
                </c:pt>
                <c:pt idx="3">
                  <c:v>28</c:v>
                </c:pt>
                <c:pt idx="4">
                  <c:v>65</c:v>
                </c:pt>
              </c:numCache>
            </c:numRef>
          </c:xVal>
          <c:yVal>
            <c:numRef>
              <c:f>Sheet2!$B$2:$B$6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34-4AB3-B101-BEF052007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8226607"/>
        <c:axId val="1703391663"/>
      </c:scatterChart>
      <c:valAx>
        <c:axId val="1708226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391663"/>
        <c:crosses val="autoZero"/>
        <c:crossBetween val="midCat"/>
      </c:valAx>
      <c:valAx>
        <c:axId val="170339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dirty="0"/>
                  <a:t>Physical</a:t>
                </a:r>
                <a:r>
                  <a:rPr lang="en-GB" baseline="0" dirty="0"/>
                  <a:t> Activity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226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7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7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A9A91-6523-4B94-ADF4-05413DDE91C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E1845-D4C3-4FE7-801F-019201352E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Healthcare Professionals</a:t>
          </a:r>
          <a:endParaRPr lang="en-US" sz="2800" dirty="0"/>
        </a:p>
      </dgm:t>
    </dgm:pt>
    <dgm:pt modelId="{E09D3841-B6FE-4F33-9A9F-332F3080EAF2}" type="parTrans" cxnId="{688455EA-63BA-4812-BB62-02F1AADB1852}">
      <dgm:prSet/>
      <dgm:spPr/>
      <dgm:t>
        <a:bodyPr/>
        <a:lstStyle/>
        <a:p>
          <a:endParaRPr lang="en-US"/>
        </a:p>
      </dgm:t>
    </dgm:pt>
    <dgm:pt modelId="{C7CC6C6A-92F7-4682-9393-D8F18B398DCE}" type="sibTrans" cxnId="{688455EA-63BA-4812-BB62-02F1AADB1852}">
      <dgm:prSet/>
      <dgm:spPr/>
      <dgm:t>
        <a:bodyPr/>
        <a:lstStyle/>
        <a:p>
          <a:endParaRPr lang="en-US"/>
        </a:p>
      </dgm:t>
    </dgm:pt>
    <dgm:pt modelId="{15591730-FEC8-43FD-8A68-1F3E3ED48A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Anyone passionate about the intersection of technology and healthcare</a:t>
          </a:r>
          <a:endParaRPr lang="en-US" sz="2800" dirty="0"/>
        </a:p>
      </dgm:t>
    </dgm:pt>
    <dgm:pt modelId="{744F610A-F4FC-48B9-B7B0-F8D5A000C964}" type="parTrans" cxnId="{EFC55A15-01DA-4FDD-B61C-1503E5591406}">
      <dgm:prSet/>
      <dgm:spPr/>
      <dgm:t>
        <a:bodyPr/>
        <a:lstStyle/>
        <a:p>
          <a:endParaRPr lang="en-US"/>
        </a:p>
      </dgm:t>
    </dgm:pt>
    <dgm:pt modelId="{491FF913-B955-4FB8-8431-7DE3F6049109}" type="sibTrans" cxnId="{EFC55A15-01DA-4FDD-B61C-1503E5591406}">
      <dgm:prSet/>
      <dgm:spPr/>
      <dgm:t>
        <a:bodyPr/>
        <a:lstStyle/>
        <a:p>
          <a:endParaRPr lang="en-US"/>
        </a:p>
      </dgm:t>
    </dgm:pt>
    <dgm:pt modelId="{76BF79D0-DB1B-4F64-B5B4-741B498941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IT Professionals</a:t>
          </a:r>
          <a:endParaRPr lang="en-US" sz="2800" dirty="0"/>
        </a:p>
      </dgm:t>
    </dgm:pt>
    <dgm:pt modelId="{F54CAAA0-F1EB-45CD-A476-E1302219919C}" type="sibTrans" cxnId="{FB952CEF-F58F-44F6-AEB2-8BC5B0123AFE}">
      <dgm:prSet/>
      <dgm:spPr/>
      <dgm:t>
        <a:bodyPr/>
        <a:lstStyle/>
        <a:p>
          <a:endParaRPr lang="en-US"/>
        </a:p>
      </dgm:t>
    </dgm:pt>
    <dgm:pt modelId="{21E3C4C5-C695-4B18-96DE-8D5E6EE946FF}" type="parTrans" cxnId="{FB952CEF-F58F-44F6-AEB2-8BC5B0123AFE}">
      <dgm:prSet/>
      <dgm:spPr/>
      <dgm:t>
        <a:bodyPr/>
        <a:lstStyle/>
        <a:p>
          <a:endParaRPr lang="en-US"/>
        </a:p>
      </dgm:t>
    </dgm:pt>
    <dgm:pt modelId="{6AE3278C-27AD-47BE-BAA1-01016C049965}" type="pres">
      <dgm:prSet presAssocID="{ABCA9A91-6523-4B94-ADF4-05413DDE91C2}" presName="root" presStyleCnt="0">
        <dgm:presLayoutVars>
          <dgm:dir/>
          <dgm:resizeHandles val="exact"/>
        </dgm:presLayoutVars>
      </dgm:prSet>
      <dgm:spPr/>
    </dgm:pt>
    <dgm:pt modelId="{53090C77-FF2B-4C67-B5C7-66B9D98CD8D4}" type="pres">
      <dgm:prSet presAssocID="{76BF79D0-DB1B-4F64-B5B4-741B49894122}" presName="compNode" presStyleCnt="0"/>
      <dgm:spPr/>
    </dgm:pt>
    <dgm:pt modelId="{7215E166-1A2A-4F42-A346-A4DEA38699E6}" type="pres">
      <dgm:prSet presAssocID="{76BF79D0-DB1B-4F64-B5B4-741B498941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89BB182-BFA1-47CB-9911-451426BC2733}" type="pres">
      <dgm:prSet presAssocID="{76BF79D0-DB1B-4F64-B5B4-741B49894122}" presName="spaceRect" presStyleCnt="0"/>
      <dgm:spPr/>
    </dgm:pt>
    <dgm:pt modelId="{DF24F8D7-64E3-4A80-B022-BA5BDB004056}" type="pres">
      <dgm:prSet presAssocID="{76BF79D0-DB1B-4F64-B5B4-741B49894122}" presName="textRect" presStyleLbl="revTx" presStyleIdx="0" presStyleCnt="3">
        <dgm:presLayoutVars>
          <dgm:chMax val="1"/>
          <dgm:chPref val="1"/>
        </dgm:presLayoutVars>
      </dgm:prSet>
      <dgm:spPr/>
    </dgm:pt>
    <dgm:pt modelId="{29C2356D-7D51-4A0A-BC18-842E7B2466E8}" type="pres">
      <dgm:prSet presAssocID="{F54CAAA0-F1EB-45CD-A476-E1302219919C}" presName="sibTrans" presStyleCnt="0"/>
      <dgm:spPr/>
    </dgm:pt>
    <dgm:pt modelId="{83A9E1A7-87F3-4309-A723-82A2C4C16899}" type="pres">
      <dgm:prSet presAssocID="{5D3E1845-D4C3-4FE7-801F-019201352E16}" presName="compNode" presStyleCnt="0"/>
      <dgm:spPr/>
    </dgm:pt>
    <dgm:pt modelId="{68C9D873-F9F2-4CC1-9B8B-A5798FB03719}" type="pres">
      <dgm:prSet presAssocID="{5D3E1845-D4C3-4FE7-801F-019201352E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709DC43-E814-475A-B40E-EE10BC2C5A30}" type="pres">
      <dgm:prSet presAssocID="{5D3E1845-D4C3-4FE7-801F-019201352E16}" presName="spaceRect" presStyleCnt="0"/>
      <dgm:spPr/>
    </dgm:pt>
    <dgm:pt modelId="{629E61CE-B278-4AAE-87CB-278F8CFFB36F}" type="pres">
      <dgm:prSet presAssocID="{5D3E1845-D4C3-4FE7-801F-019201352E16}" presName="textRect" presStyleLbl="revTx" presStyleIdx="1" presStyleCnt="3">
        <dgm:presLayoutVars>
          <dgm:chMax val="1"/>
          <dgm:chPref val="1"/>
        </dgm:presLayoutVars>
      </dgm:prSet>
      <dgm:spPr/>
    </dgm:pt>
    <dgm:pt modelId="{6F908650-4510-482E-8FBF-93D7EB9B371B}" type="pres">
      <dgm:prSet presAssocID="{C7CC6C6A-92F7-4682-9393-D8F18B398DCE}" presName="sibTrans" presStyleCnt="0"/>
      <dgm:spPr/>
    </dgm:pt>
    <dgm:pt modelId="{6C7A2BAC-82C3-4233-8C64-C159E8343EFD}" type="pres">
      <dgm:prSet presAssocID="{15591730-FEC8-43FD-8A68-1F3E3ED48ACC}" presName="compNode" presStyleCnt="0"/>
      <dgm:spPr/>
    </dgm:pt>
    <dgm:pt modelId="{D0750623-E1EC-4E40-9357-935553124436}" type="pres">
      <dgm:prSet presAssocID="{15591730-FEC8-43FD-8A68-1F3E3ED48A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C1BABD68-EC3E-4CB1-8369-CC93C5197DFB}" type="pres">
      <dgm:prSet presAssocID="{15591730-FEC8-43FD-8A68-1F3E3ED48ACC}" presName="spaceRect" presStyleCnt="0"/>
      <dgm:spPr/>
    </dgm:pt>
    <dgm:pt modelId="{0EB68620-3AC8-465E-BB6C-3410F95A82CE}" type="pres">
      <dgm:prSet presAssocID="{15591730-FEC8-43FD-8A68-1F3E3ED48ACC}" presName="textRect" presStyleLbl="revTx" presStyleIdx="2" presStyleCnt="3" custLinFactNeighborX="2361" custLinFactNeighborY="-4319">
        <dgm:presLayoutVars>
          <dgm:chMax val="1"/>
          <dgm:chPref val="1"/>
        </dgm:presLayoutVars>
      </dgm:prSet>
      <dgm:spPr/>
    </dgm:pt>
  </dgm:ptLst>
  <dgm:cxnLst>
    <dgm:cxn modelId="{EFC55A15-01DA-4FDD-B61C-1503E5591406}" srcId="{ABCA9A91-6523-4B94-ADF4-05413DDE91C2}" destId="{15591730-FEC8-43FD-8A68-1F3E3ED48ACC}" srcOrd="2" destOrd="0" parTransId="{744F610A-F4FC-48B9-B7B0-F8D5A000C964}" sibTransId="{491FF913-B955-4FB8-8431-7DE3F6049109}"/>
    <dgm:cxn modelId="{2CDEE67E-A5C0-418B-B800-0156305D3853}" type="presOf" srcId="{76BF79D0-DB1B-4F64-B5B4-741B49894122}" destId="{DF24F8D7-64E3-4A80-B022-BA5BDB004056}" srcOrd="0" destOrd="0" presId="urn:microsoft.com/office/officeart/2018/2/layout/IconLabelList"/>
    <dgm:cxn modelId="{27920C94-F41A-481A-B102-1F938B41C223}" type="presOf" srcId="{5D3E1845-D4C3-4FE7-801F-019201352E16}" destId="{629E61CE-B278-4AAE-87CB-278F8CFFB36F}" srcOrd="0" destOrd="0" presId="urn:microsoft.com/office/officeart/2018/2/layout/IconLabelList"/>
    <dgm:cxn modelId="{A16D51D6-3F15-41DE-8BB6-9594FB1A5835}" type="presOf" srcId="{ABCA9A91-6523-4B94-ADF4-05413DDE91C2}" destId="{6AE3278C-27AD-47BE-BAA1-01016C049965}" srcOrd="0" destOrd="0" presId="urn:microsoft.com/office/officeart/2018/2/layout/IconLabelList"/>
    <dgm:cxn modelId="{688455EA-63BA-4812-BB62-02F1AADB1852}" srcId="{ABCA9A91-6523-4B94-ADF4-05413DDE91C2}" destId="{5D3E1845-D4C3-4FE7-801F-019201352E16}" srcOrd="1" destOrd="0" parTransId="{E09D3841-B6FE-4F33-9A9F-332F3080EAF2}" sibTransId="{C7CC6C6A-92F7-4682-9393-D8F18B398DCE}"/>
    <dgm:cxn modelId="{FB952CEF-F58F-44F6-AEB2-8BC5B0123AFE}" srcId="{ABCA9A91-6523-4B94-ADF4-05413DDE91C2}" destId="{76BF79D0-DB1B-4F64-B5B4-741B49894122}" srcOrd="0" destOrd="0" parTransId="{21E3C4C5-C695-4B18-96DE-8D5E6EE946FF}" sibTransId="{F54CAAA0-F1EB-45CD-A476-E1302219919C}"/>
    <dgm:cxn modelId="{CE4B23FC-83A1-4BEC-8AD4-D21FA61A49F4}" type="presOf" srcId="{15591730-FEC8-43FD-8A68-1F3E3ED48ACC}" destId="{0EB68620-3AC8-465E-BB6C-3410F95A82CE}" srcOrd="0" destOrd="0" presId="urn:microsoft.com/office/officeart/2018/2/layout/IconLabelList"/>
    <dgm:cxn modelId="{105DEE51-9C49-4C24-8CB0-F816C024B6BF}" type="presParOf" srcId="{6AE3278C-27AD-47BE-BAA1-01016C049965}" destId="{53090C77-FF2B-4C67-B5C7-66B9D98CD8D4}" srcOrd="0" destOrd="0" presId="urn:microsoft.com/office/officeart/2018/2/layout/IconLabelList"/>
    <dgm:cxn modelId="{AD7D71D9-796F-4E14-8CE3-F984ECDC1022}" type="presParOf" srcId="{53090C77-FF2B-4C67-B5C7-66B9D98CD8D4}" destId="{7215E166-1A2A-4F42-A346-A4DEA38699E6}" srcOrd="0" destOrd="0" presId="urn:microsoft.com/office/officeart/2018/2/layout/IconLabelList"/>
    <dgm:cxn modelId="{7F37FE70-05E3-471D-951F-2A944D99EBC2}" type="presParOf" srcId="{53090C77-FF2B-4C67-B5C7-66B9D98CD8D4}" destId="{589BB182-BFA1-47CB-9911-451426BC2733}" srcOrd="1" destOrd="0" presId="urn:microsoft.com/office/officeart/2018/2/layout/IconLabelList"/>
    <dgm:cxn modelId="{3125ED6B-91E1-4013-BFEB-0319787F0D8A}" type="presParOf" srcId="{53090C77-FF2B-4C67-B5C7-66B9D98CD8D4}" destId="{DF24F8D7-64E3-4A80-B022-BA5BDB004056}" srcOrd="2" destOrd="0" presId="urn:microsoft.com/office/officeart/2018/2/layout/IconLabelList"/>
    <dgm:cxn modelId="{A9AD2059-3024-4B00-9DAC-42B2195FCF29}" type="presParOf" srcId="{6AE3278C-27AD-47BE-BAA1-01016C049965}" destId="{29C2356D-7D51-4A0A-BC18-842E7B2466E8}" srcOrd="1" destOrd="0" presId="urn:microsoft.com/office/officeart/2018/2/layout/IconLabelList"/>
    <dgm:cxn modelId="{4D391F50-696C-4D1C-94EC-3C0896245CAB}" type="presParOf" srcId="{6AE3278C-27AD-47BE-BAA1-01016C049965}" destId="{83A9E1A7-87F3-4309-A723-82A2C4C16899}" srcOrd="2" destOrd="0" presId="urn:microsoft.com/office/officeart/2018/2/layout/IconLabelList"/>
    <dgm:cxn modelId="{57E8D99C-735C-4773-88D5-60C08CAECF7A}" type="presParOf" srcId="{83A9E1A7-87F3-4309-A723-82A2C4C16899}" destId="{68C9D873-F9F2-4CC1-9B8B-A5798FB03719}" srcOrd="0" destOrd="0" presId="urn:microsoft.com/office/officeart/2018/2/layout/IconLabelList"/>
    <dgm:cxn modelId="{B7239765-BC10-489B-A582-A66AD8BFBF2B}" type="presParOf" srcId="{83A9E1A7-87F3-4309-A723-82A2C4C16899}" destId="{6709DC43-E814-475A-B40E-EE10BC2C5A30}" srcOrd="1" destOrd="0" presId="urn:microsoft.com/office/officeart/2018/2/layout/IconLabelList"/>
    <dgm:cxn modelId="{79D7294D-BB02-42F3-9BCA-6BD8C4906033}" type="presParOf" srcId="{83A9E1A7-87F3-4309-A723-82A2C4C16899}" destId="{629E61CE-B278-4AAE-87CB-278F8CFFB36F}" srcOrd="2" destOrd="0" presId="urn:microsoft.com/office/officeart/2018/2/layout/IconLabelList"/>
    <dgm:cxn modelId="{FD166699-4011-4686-B279-0AD4D18540DE}" type="presParOf" srcId="{6AE3278C-27AD-47BE-BAA1-01016C049965}" destId="{6F908650-4510-482E-8FBF-93D7EB9B371B}" srcOrd="3" destOrd="0" presId="urn:microsoft.com/office/officeart/2018/2/layout/IconLabelList"/>
    <dgm:cxn modelId="{616ABFE2-4DFE-4212-9A62-9C43C88E5AC5}" type="presParOf" srcId="{6AE3278C-27AD-47BE-BAA1-01016C049965}" destId="{6C7A2BAC-82C3-4233-8C64-C159E8343EFD}" srcOrd="4" destOrd="0" presId="urn:microsoft.com/office/officeart/2018/2/layout/IconLabelList"/>
    <dgm:cxn modelId="{FC1C64F6-C1F4-4990-B8FC-1F6B0229957D}" type="presParOf" srcId="{6C7A2BAC-82C3-4233-8C64-C159E8343EFD}" destId="{D0750623-E1EC-4E40-9357-935553124436}" srcOrd="0" destOrd="0" presId="urn:microsoft.com/office/officeart/2018/2/layout/IconLabelList"/>
    <dgm:cxn modelId="{81529370-34B8-4EC6-B9DE-7A214152CD65}" type="presParOf" srcId="{6C7A2BAC-82C3-4233-8C64-C159E8343EFD}" destId="{C1BABD68-EC3E-4CB1-8369-CC93C5197DFB}" srcOrd="1" destOrd="0" presId="urn:microsoft.com/office/officeart/2018/2/layout/IconLabelList"/>
    <dgm:cxn modelId="{6B7E512B-94DA-4DA5-BFBD-F7DC28D05880}" type="presParOf" srcId="{6C7A2BAC-82C3-4233-8C64-C159E8343EFD}" destId="{0EB68620-3AC8-465E-BB6C-3410F95A82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CF5542-5068-4553-B0AD-E26CF13A6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8EDC0D-D875-4288-9717-83E512FD1AFE}">
      <dgm:prSet custT="1"/>
      <dgm:spPr/>
      <dgm:t>
        <a:bodyPr/>
        <a:lstStyle/>
        <a:p>
          <a:r>
            <a:rPr lang="en-GB" sz="2800"/>
            <a:t>First algorithm might not work</a:t>
          </a:r>
          <a:endParaRPr lang="en-US" sz="2800"/>
        </a:p>
      </dgm:t>
    </dgm:pt>
    <dgm:pt modelId="{022C832E-EBFA-4E6A-B1C5-1EB16622C6A9}" type="parTrans" cxnId="{616BFCC9-503C-4B4F-BAB7-4E4EBDE63B7E}">
      <dgm:prSet/>
      <dgm:spPr/>
      <dgm:t>
        <a:bodyPr/>
        <a:lstStyle/>
        <a:p>
          <a:endParaRPr lang="en-US"/>
        </a:p>
      </dgm:t>
    </dgm:pt>
    <dgm:pt modelId="{60A067AC-EB66-4D17-902F-297349A142FE}" type="sibTrans" cxnId="{616BFCC9-503C-4B4F-BAB7-4E4EBDE63B7E}">
      <dgm:prSet/>
      <dgm:spPr/>
      <dgm:t>
        <a:bodyPr/>
        <a:lstStyle/>
        <a:p>
          <a:endParaRPr lang="en-US"/>
        </a:p>
      </dgm:t>
    </dgm:pt>
    <dgm:pt modelId="{C64A32F9-7BB7-4E44-90A3-AF0F8A5531B6}">
      <dgm:prSet custT="1"/>
      <dgm:spPr/>
      <dgm:t>
        <a:bodyPr/>
        <a:lstStyle/>
        <a:p>
          <a:r>
            <a:rPr lang="en-GB" sz="2800" dirty="0"/>
            <a:t>No one size fits all</a:t>
          </a:r>
          <a:endParaRPr lang="en-US" sz="2800" dirty="0"/>
        </a:p>
      </dgm:t>
    </dgm:pt>
    <dgm:pt modelId="{ACDF06F1-7F91-4361-B02C-5049BBBD23AB}" type="parTrans" cxnId="{25284976-D753-4BB7-B606-2D2DCD21AE3A}">
      <dgm:prSet/>
      <dgm:spPr/>
      <dgm:t>
        <a:bodyPr/>
        <a:lstStyle/>
        <a:p>
          <a:endParaRPr lang="en-US"/>
        </a:p>
      </dgm:t>
    </dgm:pt>
    <dgm:pt modelId="{0CA61708-23F7-4A4E-8904-DA45C74B1562}" type="sibTrans" cxnId="{25284976-D753-4BB7-B606-2D2DCD21AE3A}">
      <dgm:prSet/>
      <dgm:spPr/>
      <dgm:t>
        <a:bodyPr/>
        <a:lstStyle/>
        <a:p>
          <a:endParaRPr lang="en-US"/>
        </a:p>
      </dgm:t>
    </dgm:pt>
    <dgm:pt modelId="{3B9C110B-3856-42B3-A2F4-189A265CC22D}">
      <dgm:prSet custT="1"/>
      <dgm:spPr/>
      <dgm:t>
        <a:bodyPr/>
        <a:lstStyle/>
        <a:p>
          <a:r>
            <a:rPr lang="en-GB" sz="2800" dirty="0"/>
            <a:t>Powerful models might not be the efficient</a:t>
          </a:r>
          <a:endParaRPr lang="en-US" sz="2800" dirty="0"/>
        </a:p>
      </dgm:t>
    </dgm:pt>
    <dgm:pt modelId="{D244348C-9387-4C9C-8AA9-140BE325AA06}" type="parTrans" cxnId="{8364C40B-AA47-44D7-B25F-25785F1E6B70}">
      <dgm:prSet/>
      <dgm:spPr/>
      <dgm:t>
        <a:bodyPr/>
        <a:lstStyle/>
        <a:p>
          <a:endParaRPr lang="en-US"/>
        </a:p>
      </dgm:t>
    </dgm:pt>
    <dgm:pt modelId="{DD1BACFD-6F4F-4155-8E8C-22E236DA1A46}" type="sibTrans" cxnId="{8364C40B-AA47-44D7-B25F-25785F1E6B70}">
      <dgm:prSet/>
      <dgm:spPr/>
      <dgm:t>
        <a:bodyPr/>
        <a:lstStyle/>
        <a:p>
          <a:endParaRPr lang="en-US"/>
        </a:p>
      </dgm:t>
    </dgm:pt>
    <dgm:pt modelId="{045E5483-4419-499C-AFF0-5C538AB87688}">
      <dgm:prSet custT="1"/>
      <dgm:spPr/>
      <dgm:t>
        <a:bodyPr/>
        <a:lstStyle/>
        <a:p>
          <a:r>
            <a:rPr lang="en-GB" sz="2800" dirty="0"/>
            <a:t>Systematic engineering process</a:t>
          </a:r>
          <a:endParaRPr lang="en-US" sz="2800" dirty="0"/>
        </a:p>
      </dgm:t>
    </dgm:pt>
    <dgm:pt modelId="{8BA4F017-0AE2-45FD-B81E-C8D6E5F898D5}" type="parTrans" cxnId="{4DDE8F95-D515-4C00-92FE-C27A075B8D2C}">
      <dgm:prSet/>
      <dgm:spPr/>
      <dgm:t>
        <a:bodyPr/>
        <a:lstStyle/>
        <a:p>
          <a:endParaRPr lang="en-US"/>
        </a:p>
      </dgm:t>
    </dgm:pt>
    <dgm:pt modelId="{2B6D6F11-9865-4646-85DF-939A79141BE6}" type="sibTrans" cxnId="{4DDE8F95-D515-4C00-92FE-C27A075B8D2C}">
      <dgm:prSet/>
      <dgm:spPr/>
      <dgm:t>
        <a:bodyPr/>
        <a:lstStyle/>
        <a:p>
          <a:endParaRPr lang="en-US"/>
        </a:p>
      </dgm:t>
    </dgm:pt>
    <dgm:pt modelId="{A9F37AE2-FB29-48E7-8B9D-7DEF78C28D29}" type="pres">
      <dgm:prSet presAssocID="{7CCF5542-5068-4553-B0AD-E26CF13A6892}" presName="linear" presStyleCnt="0">
        <dgm:presLayoutVars>
          <dgm:animLvl val="lvl"/>
          <dgm:resizeHandles val="exact"/>
        </dgm:presLayoutVars>
      </dgm:prSet>
      <dgm:spPr/>
    </dgm:pt>
    <dgm:pt modelId="{CE784504-6A12-45ED-AA0D-B301FC3047F4}" type="pres">
      <dgm:prSet presAssocID="{F78EDC0D-D875-4288-9717-83E512FD1A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4E1956-B0FA-45CB-8C84-A4CCCC2D7465}" type="pres">
      <dgm:prSet presAssocID="{60A067AC-EB66-4D17-902F-297349A142FE}" presName="spacer" presStyleCnt="0"/>
      <dgm:spPr/>
    </dgm:pt>
    <dgm:pt modelId="{BC6A6212-0769-4465-B78D-82036C6A9270}" type="pres">
      <dgm:prSet presAssocID="{C64A32F9-7BB7-4E44-90A3-AF0F8A5531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03D24D-9AC1-471B-B018-F8C1C28793E1}" type="pres">
      <dgm:prSet presAssocID="{0CA61708-23F7-4A4E-8904-DA45C74B1562}" presName="spacer" presStyleCnt="0"/>
      <dgm:spPr/>
    </dgm:pt>
    <dgm:pt modelId="{5C8F5516-C9DD-4872-AF28-C11A9F5FFC34}" type="pres">
      <dgm:prSet presAssocID="{3B9C110B-3856-42B3-A2F4-189A265CC2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20BC35-49D3-412E-A8D8-CBD4D7D76E4B}" type="pres">
      <dgm:prSet presAssocID="{DD1BACFD-6F4F-4155-8E8C-22E236DA1A46}" presName="spacer" presStyleCnt="0"/>
      <dgm:spPr/>
    </dgm:pt>
    <dgm:pt modelId="{D1B1FC91-B328-43D5-97E5-06E54ED16D6D}" type="pres">
      <dgm:prSet presAssocID="{045E5483-4419-499C-AFF0-5C538AB8768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000208-BDEB-4008-A9FE-D541C424E17C}" type="presOf" srcId="{7CCF5542-5068-4553-B0AD-E26CF13A6892}" destId="{A9F37AE2-FB29-48E7-8B9D-7DEF78C28D29}" srcOrd="0" destOrd="0" presId="urn:microsoft.com/office/officeart/2005/8/layout/vList2"/>
    <dgm:cxn modelId="{8364C40B-AA47-44D7-B25F-25785F1E6B70}" srcId="{7CCF5542-5068-4553-B0AD-E26CF13A6892}" destId="{3B9C110B-3856-42B3-A2F4-189A265CC22D}" srcOrd="2" destOrd="0" parTransId="{D244348C-9387-4C9C-8AA9-140BE325AA06}" sibTransId="{DD1BACFD-6F4F-4155-8E8C-22E236DA1A46}"/>
    <dgm:cxn modelId="{08D88459-862A-451F-B7AF-E3B157027099}" type="presOf" srcId="{C64A32F9-7BB7-4E44-90A3-AF0F8A5531B6}" destId="{BC6A6212-0769-4465-B78D-82036C6A9270}" srcOrd="0" destOrd="0" presId="urn:microsoft.com/office/officeart/2005/8/layout/vList2"/>
    <dgm:cxn modelId="{68F0A872-7E4E-403D-9BBA-EB95A00990F6}" type="presOf" srcId="{3B9C110B-3856-42B3-A2F4-189A265CC22D}" destId="{5C8F5516-C9DD-4872-AF28-C11A9F5FFC34}" srcOrd="0" destOrd="0" presId="urn:microsoft.com/office/officeart/2005/8/layout/vList2"/>
    <dgm:cxn modelId="{25284976-D753-4BB7-B606-2D2DCD21AE3A}" srcId="{7CCF5542-5068-4553-B0AD-E26CF13A6892}" destId="{C64A32F9-7BB7-4E44-90A3-AF0F8A5531B6}" srcOrd="1" destOrd="0" parTransId="{ACDF06F1-7F91-4361-B02C-5049BBBD23AB}" sibTransId="{0CA61708-23F7-4A4E-8904-DA45C74B1562}"/>
    <dgm:cxn modelId="{4DDE8F95-D515-4C00-92FE-C27A075B8D2C}" srcId="{7CCF5542-5068-4553-B0AD-E26CF13A6892}" destId="{045E5483-4419-499C-AFF0-5C538AB87688}" srcOrd="3" destOrd="0" parTransId="{8BA4F017-0AE2-45FD-B81E-C8D6E5F898D5}" sibTransId="{2B6D6F11-9865-4646-85DF-939A79141BE6}"/>
    <dgm:cxn modelId="{20C9C7A4-B617-4FD7-8A99-DFD9C67ADFAB}" type="presOf" srcId="{045E5483-4419-499C-AFF0-5C538AB87688}" destId="{D1B1FC91-B328-43D5-97E5-06E54ED16D6D}" srcOrd="0" destOrd="0" presId="urn:microsoft.com/office/officeart/2005/8/layout/vList2"/>
    <dgm:cxn modelId="{616BFCC9-503C-4B4F-BAB7-4E4EBDE63B7E}" srcId="{7CCF5542-5068-4553-B0AD-E26CF13A6892}" destId="{F78EDC0D-D875-4288-9717-83E512FD1AFE}" srcOrd="0" destOrd="0" parTransId="{022C832E-EBFA-4E6A-B1C5-1EB16622C6A9}" sibTransId="{60A067AC-EB66-4D17-902F-297349A142FE}"/>
    <dgm:cxn modelId="{AA8641E6-0A8F-4EB8-9E99-99CBC51740CF}" type="presOf" srcId="{F78EDC0D-D875-4288-9717-83E512FD1AFE}" destId="{CE784504-6A12-45ED-AA0D-B301FC3047F4}" srcOrd="0" destOrd="0" presId="urn:microsoft.com/office/officeart/2005/8/layout/vList2"/>
    <dgm:cxn modelId="{917D74E9-A52E-478C-98D2-B94F758F90DF}" type="presParOf" srcId="{A9F37AE2-FB29-48E7-8B9D-7DEF78C28D29}" destId="{CE784504-6A12-45ED-AA0D-B301FC3047F4}" srcOrd="0" destOrd="0" presId="urn:microsoft.com/office/officeart/2005/8/layout/vList2"/>
    <dgm:cxn modelId="{F9FE5447-22D4-4CD9-ACF1-5FDCFAB3C1EB}" type="presParOf" srcId="{A9F37AE2-FB29-48E7-8B9D-7DEF78C28D29}" destId="{E44E1956-B0FA-45CB-8C84-A4CCCC2D7465}" srcOrd="1" destOrd="0" presId="urn:microsoft.com/office/officeart/2005/8/layout/vList2"/>
    <dgm:cxn modelId="{8FF44F6E-B68E-4D72-8827-1D5F0649116B}" type="presParOf" srcId="{A9F37AE2-FB29-48E7-8B9D-7DEF78C28D29}" destId="{BC6A6212-0769-4465-B78D-82036C6A9270}" srcOrd="2" destOrd="0" presId="urn:microsoft.com/office/officeart/2005/8/layout/vList2"/>
    <dgm:cxn modelId="{73A88259-CD08-4319-8C5F-502080B6024A}" type="presParOf" srcId="{A9F37AE2-FB29-48E7-8B9D-7DEF78C28D29}" destId="{7A03D24D-9AC1-471B-B018-F8C1C28793E1}" srcOrd="3" destOrd="0" presId="urn:microsoft.com/office/officeart/2005/8/layout/vList2"/>
    <dgm:cxn modelId="{050D1EC8-A459-4F7F-8898-89CAB34AE7EF}" type="presParOf" srcId="{A9F37AE2-FB29-48E7-8B9D-7DEF78C28D29}" destId="{5C8F5516-C9DD-4872-AF28-C11A9F5FFC34}" srcOrd="4" destOrd="0" presId="urn:microsoft.com/office/officeart/2005/8/layout/vList2"/>
    <dgm:cxn modelId="{A05F79DB-2881-4C5C-B9C9-5676F148DED4}" type="presParOf" srcId="{A9F37AE2-FB29-48E7-8B9D-7DEF78C28D29}" destId="{9220BC35-49D3-412E-A8D8-CBD4D7D76E4B}" srcOrd="5" destOrd="0" presId="urn:microsoft.com/office/officeart/2005/8/layout/vList2"/>
    <dgm:cxn modelId="{502C0CCD-14E3-40A1-B93D-E039FCD365C1}" type="presParOf" srcId="{A9F37AE2-FB29-48E7-8B9D-7DEF78C28D29}" destId="{D1B1FC91-B328-43D5-97E5-06E54ED16D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3ECFB-A386-4593-BB14-8C1492214BA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EFDC56-BE3D-4B9C-90B7-CD3546568C22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Introduction</a:t>
          </a:r>
          <a:endParaRPr lang="en-US" sz="2800" dirty="0"/>
        </a:p>
      </dgm:t>
    </dgm:pt>
    <dgm:pt modelId="{DBC42864-7147-4B43-B5FC-E0A2A9FA570E}" type="parTrans" cxnId="{29B391A9-70B9-45AD-9866-811529890A56}">
      <dgm:prSet/>
      <dgm:spPr/>
      <dgm:t>
        <a:bodyPr/>
        <a:lstStyle/>
        <a:p>
          <a:endParaRPr lang="en-US"/>
        </a:p>
      </dgm:t>
    </dgm:pt>
    <dgm:pt modelId="{15A0FF3C-CD4D-4CA6-B8E4-FCCD0DC44B15}" type="sibTrans" cxnId="{29B391A9-70B9-45AD-9866-811529890A56}">
      <dgm:prSet/>
      <dgm:spPr/>
      <dgm:t>
        <a:bodyPr/>
        <a:lstStyle/>
        <a:p>
          <a:endParaRPr lang="en-US"/>
        </a:p>
      </dgm:t>
    </dgm:pt>
    <dgm:pt modelId="{0D761A98-12E5-45F5-A12F-6213BBB3243D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ML In Healthcare</a:t>
          </a:r>
          <a:endParaRPr lang="en-US" sz="2800" dirty="0"/>
        </a:p>
      </dgm:t>
    </dgm:pt>
    <dgm:pt modelId="{F6BC1E26-0F1F-48C4-98D3-06B70A6516FA}" type="parTrans" cxnId="{7EF403E8-4F63-49AD-B802-76EB466812F2}">
      <dgm:prSet/>
      <dgm:spPr/>
      <dgm:t>
        <a:bodyPr/>
        <a:lstStyle/>
        <a:p>
          <a:endParaRPr lang="en-US"/>
        </a:p>
      </dgm:t>
    </dgm:pt>
    <dgm:pt modelId="{E62C6627-8C37-4FF9-84FE-34735C316938}" type="sibTrans" cxnId="{7EF403E8-4F63-49AD-B802-76EB466812F2}">
      <dgm:prSet/>
      <dgm:spPr/>
      <dgm:t>
        <a:bodyPr/>
        <a:lstStyle/>
        <a:p>
          <a:endParaRPr lang="en-US"/>
        </a:p>
      </dgm:t>
    </dgm:pt>
    <dgm:pt modelId="{74E887EA-91EB-412D-90C5-161617D709B4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Understanding Supervised Learning</a:t>
          </a:r>
          <a:endParaRPr lang="en-US" sz="2800" dirty="0"/>
        </a:p>
      </dgm:t>
    </dgm:pt>
    <dgm:pt modelId="{8793CB9B-7565-4809-B80E-4194A3D8AB2E}" type="parTrans" cxnId="{ECEA6B9F-8F98-4AC4-9380-ECEE882B75D2}">
      <dgm:prSet/>
      <dgm:spPr/>
      <dgm:t>
        <a:bodyPr/>
        <a:lstStyle/>
        <a:p>
          <a:endParaRPr lang="en-US"/>
        </a:p>
      </dgm:t>
    </dgm:pt>
    <dgm:pt modelId="{E247A85D-090A-41A5-8875-FB480ACDDB25}" type="sibTrans" cxnId="{ECEA6B9F-8F98-4AC4-9380-ECEE882B75D2}">
      <dgm:prSet/>
      <dgm:spPr/>
      <dgm:t>
        <a:bodyPr/>
        <a:lstStyle/>
        <a:p>
          <a:endParaRPr lang="en-US"/>
        </a:p>
      </dgm:t>
    </dgm:pt>
    <dgm:pt modelId="{650AE85F-FAA0-4BCD-88B1-8FB1B37D927E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Q&amp;A followed by Recap.</a:t>
          </a:r>
          <a:endParaRPr lang="en-US" sz="2800" dirty="0"/>
        </a:p>
      </dgm:t>
    </dgm:pt>
    <dgm:pt modelId="{0DE6CA39-D04B-42B2-B0DB-0D9CC608348E}" type="parTrans" cxnId="{77A3A9D1-255E-4F73-8422-1FD8488C0EBF}">
      <dgm:prSet/>
      <dgm:spPr/>
      <dgm:t>
        <a:bodyPr/>
        <a:lstStyle/>
        <a:p>
          <a:endParaRPr lang="en-US"/>
        </a:p>
      </dgm:t>
    </dgm:pt>
    <dgm:pt modelId="{FA488212-0B2A-459A-87AF-685E20CF6BBA}" type="sibTrans" cxnId="{77A3A9D1-255E-4F73-8422-1FD8488C0EBF}">
      <dgm:prSet/>
      <dgm:spPr/>
      <dgm:t>
        <a:bodyPr/>
        <a:lstStyle/>
        <a:p>
          <a:endParaRPr lang="en-US"/>
        </a:p>
      </dgm:t>
    </dgm:pt>
    <dgm:pt modelId="{2ED302F6-D2B5-42FB-9C07-4CC8EB6E5B4F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Regression Vs Classification</a:t>
          </a:r>
        </a:p>
      </dgm:t>
    </dgm:pt>
    <dgm:pt modelId="{AF3CFF04-DF3A-4FBF-8B9E-9BF55368BA08}" type="parTrans" cxnId="{6A264C8B-B4F0-47C9-9A6D-5485ADD0A733}">
      <dgm:prSet/>
      <dgm:spPr/>
      <dgm:t>
        <a:bodyPr/>
        <a:lstStyle/>
        <a:p>
          <a:endParaRPr lang="en-GB"/>
        </a:p>
      </dgm:t>
    </dgm:pt>
    <dgm:pt modelId="{5ABA3BF6-413D-45ED-A651-FC67A2517B3C}" type="sibTrans" cxnId="{6A264C8B-B4F0-47C9-9A6D-5485ADD0A733}">
      <dgm:prSet/>
      <dgm:spPr/>
      <dgm:t>
        <a:bodyPr/>
        <a:lstStyle/>
        <a:p>
          <a:endParaRPr lang="en-GB"/>
        </a:p>
      </dgm:t>
    </dgm:pt>
    <dgm:pt modelId="{855BDF7D-611D-4B2F-988C-09F06228CCF1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b="1" dirty="0"/>
            <a:t>The BMI Predictor Game</a:t>
          </a:r>
          <a:endParaRPr lang="en-US" sz="2800" dirty="0"/>
        </a:p>
      </dgm:t>
    </dgm:pt>
    <dgm:pt modelId="{E8048E67-4DE3-4DCB-A6A7-73C522309F72}" type="parTrans" cxnId="{3AE57CE0-2074-4A0D-8306-15A64CF0DDE7}">
      <dgm:prSet/>
      <dgm:spPr/>
      <dgm:t>
        <a:bodyPr/>
        <a:lstStyle/>
        <a:p>
          <a:endParaRPr lang="en-GB"/>
        </a:p>
      </dgm:t>
    </dgm:pt>
    <dgm:pt modelId="{E4B41F82-9DE7-454B-8D92-488FAFB378E5}" type="sibTrans" cxnId="{3AE57CE0-2074-4A0D-8306-15A64CF0DDE7}">
      <dgm:prSet/>
      <dgm:spPr/>
      <dgm:t>
        <a:bodyPr/>
        <a:lstStyle/>
        <a:p>
          <a:endParaRPr lang="en-GB"/>
        </a:p>
      </dgm:t>
    </dgm:pt>
    <dgm:pt modelId="{8D0C7F81-C15D-4EA7-8499-1936A5E1905C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2800" dirty="0"/>
            <a:t>Strategies of ML</a:t>
          </a:r>
          <a:endParaRPr lang="en-US" sz="2800" dirty="0"/>
        </a:p>
      </dgm:t>
    </dgm:pt>
    <dgm:pt modelId="{341BF2DB-DCE3-4418-9242-E54ADCEB6F2A}" type="parTrans" cxnId="{D885C9D4-5ED8-4213-AFEE-0FBE21C04E0A}">
      <dgm:prSet/>
      <dgm:spPr/>
      <dgm:t>
        <a:bodyPr/>
        <a:lstStyle/>
        <a:p>
          <a:endParaRPr lang="en-GB"/>
        </a:p>
      </dgm:t>
    </dgm:pt>
    <dgm:pt modelId="{26B89C44-9DF2-48D9-8DC9-1F1FB84AFC20}" type="sibTrans" cxnId="{D885C9D4-5ED8-4213-AFEE-0FBE21C04E0A}">
      <dgm:prSet/>
      <dgm:spPr/>
      <dgm:t>
        <a:bodyPr/>
        <a:lstStyle/>
        <a:p>
          <a:endParaRPr lang="en-GB"/>
        </a:p>
      </dgm:t>
    </dgm:pt>
    <dgm:pt modelId="{AD0BCFC0-6B12-4FC2-9AD9-3F79AD2A7480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2800" dirty="0"/>
            <a:t>FDP with ML</a:t>
          </a:r>
        </a:p>
      </dgm:t>
    </dgm:pt>
    <dgm:pt modelId="{7DC9A788-AD83-4321-B727-601EAAA5E723}" type="parTrans" cxnId="{ED821F0D-32C7-459C-9FC9-88401437DB41}">
      <dgm:prSet/>
      <dgm:spPr/>
      <dgm:t>
        <a:bodyPr/>
        <a:lstStyle/>
        <a:p>
          <a:endParaRPr lang="en-GB"/>
        </a:p>
      </dgm:t>
    </dgm:pt>
    <dgm:pt modelId="{33B26A3C-8799-4765-BBFB-12CDAA2E5476}" type="sibTrans" cxnId="{ED821F0D-32C7-459C-9FC9-88401437DB41}">
      <dgm:prSet/>
      <dgm:spPr/>
      <dgm:t>
        <a:bodyPr/>
        <a:lstStyle/>
        <a:p>
          <a:endParaRPr lang="en-GB"/>
        </a:p>
      </dgm:t>
    </dgm:pt>
    <dgm:pt modelId="{BCE092AA-459D-4DB2-B14D-B0BAB7CA617F}" type="pres">
      <dgm:prSet presAssocID="{EDE3ECFB-A386-4593-BB14-8C1492214BAA}" presName="linear" presStyleCnt="0">
        <dgm:presLayoutVars>
          <dgm:animLvl val="lvl"/>
          <dgm:resizeHandles val="exact"/>
        </dgm:presLayoutVars>
      </dgm:prSet>
      <dgm:spPr/>
    </dgm:pt>
    <dgm:pt modelId="{400B911B-6DB1-4998-AFE4-12D621E0E086}" type="pres">
      <dgm:prSet presAssocID="{10EFDC56-BE3D-4B9C-90B7-CD3546568C2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03C125A-A0D7-44AC-9F3F-CE912C828620}" type="pres">
      <dgm:prSet presAssocID="{15A0FF3C-CD4D-4CA6-B8E4-FCCD0DC44B15}" presName="spacer" presStyleCnt="0"/>
      <dgm:spPr/>
    </dgm:pt>
    <dgm:pt modelId="{CE0A8B2C-D233-40C7-ACEA-5D390AA26526}" type="pres">
      <dgm:prSet presAssocID="{0D761A98-12E5-45F5-A12F-6213BBB3243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A1D0C40-D364-4CFC-BAAE-B950FDB00C96}" type="pres">
      <dgm:prSet presAssocID="{E62C6627-8C37-4FF9-84FE-34735C316938}" presName="spacer" presStyleCnt="0"/>
      <dgm:spPr/>
    </dgm:pt>
    <dgm:pt modelId="{14203DA4-1EFA-48D6-B8DC-0FF2545765AE}" type="pres">
      <dgm:prSet presAssocID="{74E887EA-91EB-412D-90C5-161617D709B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7CE4B06-A6E5-4056-96AE-144EE3818869}" type="pres">
      <dgm:prSet presAssocID="{E247A85D-090A-41A5-8875-FB480ACDDB25}" presName="spacer" presStyleCnt="0"/>
      <dgm:spPr/>
    </dgm:pt>
    <dgm:pt modelId="{23B972F2-C684-4EB1-A83C-CBEFA1937F28}" type="pres">
      <dgm:prSet presAssocID="{2ED302F6-D2B5-42FB-9C07-4CC8EB6E5B4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20F67FF-AC85-4D9E-8F07-FD233FAEAF84}" type="pres">
      <dgm:prSet presAssocID="{5ABA3BF6-413D-45ED-A651-FC67A2517B3C}" presName="spacer" presStyleCnt="0"/>
      <dgm:spPr/>
    </dgm:pt>
    <dgm:pt modelId="{1745D331-F37A-4C2D-BCA5-3160ED08DA91}" type="pres">
      <dgm:prSet presAssocID="{855BDF7D-611D-4B2F-988C-09F06228CCF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8FEE0E1-5947-4B76-8285-38B67C88C577}" type="pres">
      <dgm:prSet presAssocID="{E4B41F82-9DE7-454B-8D92-488FAFB378E5}" presName="spacer" presStyleCnt="0"/>
      <dgm:spPr/>
    </dgm:pt>
    <dgm:pt modelId="{C1206560-F253-44D4-A793-CFC4C4D49A1D}" type="pres">
      <dgm:prSet presAssocID="{8D0C7F81-C15D-4EA7-8499-1936A5E1905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E34CAE2-0FF2-4399-98CB-0195993B632F}" type="pres">
      <dgm:prSet presAssocID="{26B89C44-9DF2-48D9-8DC9-1F1FB84AFC20}" presName="spacer" presStyleCnt="0"/>
      <dgm:spPr/>
    </dgm:pt>
    <dgm:pt modelId="{1902D1DF-2439-47DA-9A93-08DF5DE9C092}" type="pres">
      <dgm:prSet presAssocID="{AD0BCFC0-6B12-4FC2-9AD9-3F79AD2A748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3C94DC8-98AD-450C-9F4D-736C83A850A8}" type="pres">
      <dgm:prSet presAssocID="{33B26A3C-8799-4765-BBFB-12CDAA2E5476}" presName="spacer" presStyleCnt="0"/>
      <dgm:spPr/>
    </dgm:pt>
    <dgm:pt modelId="{382568A6-4293-4372-98D7-E57C0ABA2D88}" type="pres">
      <dgm:prSet presAssocID="{650AE85F-FAA0-4BCD-88B1-8FB1B37D927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A790103-4A1B-4856-B440-226B26D38348}" type="presOf" srcId="{AD0BCFC0-6B12-4FC2-9AD9-3F79AD2A7480}" destId="{1902D1DF-2439-47DA-9A93-08DF5DE9C092}" srcOrd="0" destOrd="0" presId="urn:microsoft.com/office/officeart/2005/8/layout/vList2"/>
    <dgm:cxn modelId="{15354703-5194-47B7-93D7-D7660AA43DC2}" type="presOf" srcId="{10EFDC56-BE3D-4B9C-90B7-CD3546568C22}" destId="{400B911B-6DB1-4998-AFE4-12D621E0E086}" srcOrd="0" destOrd="0" presId="urn:microsoft.com/office/officeart/2005/8/layout/vList2"/>
    <dgm:cxn modelId="{ED821F0D-32C7-459C-9FC9-88401437DB41}" srcId="{EDE3ECFB-A386-4593-BB14-8C1492214BAA}" destId="{AD0BCFC0-6B12-4FC2-9AD9-3F79AD2A7480}" srcOrd="6" destOrd="0" parTransId="{7DC9A788-AD83-4321-B727-601EAAA5E723}" sibTransId="{33B26A3C-8799-4765-BBFB-12CDAA2E5476}"/>
    <dgm:cxn modelId="{7ADF763D-7475-4E18-8E56-6F4E18924329}" type="presOf" srcId="{8D0C7F81-C15D-4EA7-8499-1936A5E1905C}" destId="{C1206560-F253-44D4-A793-CFC4C4D49A1D}" srcOrd="0" destOrd="0" presId="urn:microsoft.com/office/officeart/2005/8/layout/vList2"/>
    <dgm:cxn modelId="{9833FE58-0E2E-473C-8BA8-FE0F30C19840}" type="presOf" srcId="{855BDF7D-611D-4B2F-988C-09F06228CCF1}" destId="{1745D331-F37A-4C2D-BCA5-3160ED08DA91}" srcOrd="0" destOrd="0" presId="urn:microsoft.com/office/officeart/2005/8/layout/vList2"/>
    <dgm:cxn modelId="{5B0C0659-64EC-4D45-A016-ADF20AAA4858}" type="presOf" srcId="{EDE3ECFB-A386-4593-BB14-8C1492214BAA}" destId="{BCE092AA-459D-4DB2-B14D-B0BAB7CA617F}" srcOrd="0" destOrd="0" presId="urn:microsoft.com/office/officeart/2005/8/layout/vList2"/>
    <dgm:cxn modelId="{F8D0C86A-EB55-44F3-88DE-E8E52D1D917E}" type="presOf" srcId="{0D761A98-12E5-45F5-A12F-6213BBB3243D}" destId="{CE0A8B2C-D233-40C7-ACEA-5D390AA26526}" srcOrd="0" destOrd="0" presId="urn:microsoft.com/office/officeart/2005/8/layout/vList2"/>
    <dgm:cxn modelId="{6A264C8B-B4F0-47C9-9A6D-5485ADD0A733}" srcId="{EDE3ECFB-A386-4593-BB14-8C1492214BAA}" destId="{2ED302F6-D2B5-42FB-9C07-4CC8EB6E5B4F}" srcOrd="3" destOrd="0" parTransId="{AF3CFF04-DF3A-4FBF-8B9E-9BF55368BA08}" sibTransId="{5ABA3BF6-413D-45ED-A651-FC67A2517B3C}"/>
    <dgm:cxn modelId="{031FCB9D-DE00-4327-AEAA-594247533176}" type="presOf" srcId="{2ED302F6-D2B5-42FB-9C07-4CC8EB6E5B4F}" destId="{23B972F2-C684-4EB1-A83C-CBEFA1937F28}" srcOrd="0" destOrd="0" presId="urn:microsoft.com/office/officeart/2005/8/layout/vList2"/>
    <dgm:cxn modelId="{ECEA6B9F-8F98-4AC4-9380-ECEE882B75D2}" srcId="{EDE3ECFB-A386-4593-BB14-8C1492214BAA}" destId="{74E887EA-91EB-412D-90C5-161617D709B4}" srcOrd="2" destOrd="0" parTransId="{8793CB9B-7565-4809-B80E-4194A3D8AB2E}" sibTransId="{E247A85D-090A-41A5-8875-FB480ACDDB25}"/>
    <dgm:cxn modelId="{29B391A9-70B9-45AD-9866-811529890A56}" srcId="{EDE3ECFB-A386-4593-BB14-8C1492214BAA}" destId="{10EFDC56-BE3D-4B9C-90B7-CD3546568C22}" srcOrd="0" destOrd="0" parTransId="{DBC42864-7147-4B43-B5FC-E0A2A9FA570E}" sibTransId="{15A0FF3C-CD4D-4CA6-B8E4-FCCD0DC44B15}"/>
    <dgm:cxn modelId="{98FC60AB-4E52-4B39-BCA8-D8DEA110C1AF}" type="presOf" srcId="{650AE85F-FAA0-4BCD-88B1-8FB1B37D927E}" destId="{382568A6-4293-4372-98D7-E57C0ABA2D88}" srcOrd="0" destOrd="0" presId="urn:microsoft.com/office/officeart/2005/8/layout/vList2"/>
    <dgm:cxn modelId="{77A3A9D1-255E-4F73-8422-1FD8488C0EBF}" srcId="{EDE3ECFB-A386-4593-BB14-8C1492214BAA}" destId="{650AE85F-FAA0-4BCD-88B1-8FB1B37D927E}" srcOrd="7" destOrd="0" parTransId="{0DE6CA39-D04B-42B2-B0DB-0D9CC608348E}" sibTransId="{FA488212-0B2A-459A-87AF-685E20CF6BBA}"/>
    <dgm:cxn modelId="{D885C9D4-5ED8-4213-AFEE-0FBE21C04E0A}" srcId="{EDE3ECFB-A386-4593-BB14-8C1492214BAA}" destId="{8D0C7F81-C15D-4EA7-8499-1936A5E1905C}" srcOrd="5" destOrd="0" parTransId="{341BF2DB-DCE3-4418-9242-E54ADCEB6F2A}" sibTransId="{26B89C44-9DF2-48D9-8DC9-1F1FB84AFC20}"/>
    <dgm:cxn modelId="{3AE57CE0-2074-4A0D-8306-15A64CF0DDE7}" srcId="{EDE3ECFB-A386-4593-BB14-8C1492214BAA}" destId="{855BDF7D-611D-4B2F-988C-09F06228CCF1}" srcOrd="4" destOrd="0" parTransId="{E8048E67-4DE3-4DCB-A6A7-73C522309F72}" sibTransId="{E4B41F82-9DE7-454B-8D92-488FAFB378E5}"/>
    <dgm:cxn modelId="{7EF403E8-4F63-49AD-B802-76EB466812F2}" srcId="{EDE3ECFB-A386-4593-BB14-8C1492214BAA}" destId="{0D761A98-12E5-45F5-A12F-6213BBB3243D}" srcOrd="1" destOrd="0" parTransId="{F6BC1E26-0F1F-48C4-98D3-06B70A6516FA}" sibTransId="{E62C6627-8C37-4FF9-84FE-34735C316938}"/>
    <dgm:cxn modelId="{22EA15F4-6AE1-41BE-99E5-FE8C9C847F89}" type="presOf" srcId="{74E887EA-91EB-412D-90C5-161617D709B4}" destId="{14203DA4-1EFA-48D6-B8DC-0FF2545765AE}" srcOrd="0" destOrd="0" presId="urn:microsoft.com/office/officeart/2005/8/layout/vList2"/>
    <dgm:cxn modelId="{65687295-4BC5-491E-975C-012790B134E2}" type="presParOf" srcId="{BCE092AA-459D-4DB2-B14D-B0BAB7CA617F}" destId="{400B911B-6DB1-4998-AFE4-12D621E0E086}" srcOrd="0" destOrd="0" presId="urn:microsoft.com/office/officeart/2005/8/layout/vList2"/>
    <dgm:cxn modelId="{65E9883D-6FE3-4D80-8157-0BB8690179D9}" type="presParOf" srcId="{BCE092AA-459D-4DB2-B14D-B0BAB7CA617F}" destId="{003C125A-A0D7-44AC-9F3F-CE912C828620}" srcOrd="1" destOrd="0" presId="urn:microsoft.com/office/officeart/2005/8/layout/vList2"/>
    <dgm:cxn modelId="{DAB63E78-F376-40C6-A6C0-5E0C808328B7}" type="presParOf" srcId="{BCE092AA-459D-4DB2-B14D-B0BAB7CA617F}" destId="{CE0A8B2C-D233-40C7-ACEA-5D390AA26526}" srcOrd="2" destOrd="0" presId="urn:microsoft.com/office/officeart/2005/8/layout/vList2"/>
    <dgm:cxn modelId="{2EB284F4-72BC-4205-863F-8B9FD2131E38}" type="presParOf" srcId="{BCE092AA-459D-4DB2-B14D-B0BAB7CA617F}" destId="{6A1D0C40-D364-4CFC-BAAE-B950FDB00C96}" srcOrd="3" destOrd="0" presId="urn:microsoft.com/office/officeart/2005/8/layout/vList2"/>
    <dgm:cxn modelId="{DB439CB2-E618-48B8-BA49-3D066FC52042}" type="presParOf" srcId="{BCE092AA-459D-4DB2-B14D-B0BAB7CA617F}" destId="{14203DA4-1EFA-48D6-B8DC-0FF2545765AE}" srcOrd="4" destOrd="0" presId="urn:microsoft.com/office/officeart/2005/8/layout/vList2"/>
    <dgm:cxn modelId="{62713B00-FA14-4D54-B56A-CF07570A475D}" type="presParOf" srcId="{BCE092AA-459D-4DB2-B14D-B0BAB7CA617F}" destId="{C7CE4B06-A6E5-4056-96AE-144EE3818869}" srcOrd="5" destOrd="0" presId="urn:microsoft.com/office/officeart/2005/8/layout/vList2"/>
    <dgm:cxn modelId="{0BBEAB1B-96C7-4661-9846-0A02D2FFBF0F}" type="presParOf" srcId="{BCE092AA-459D-4DB2-B14D-B0BAB7CA617F}" destId="{23B972F2-C684-4EB1-A83C-CBEFA1937F28}" srcOrd="6" destOrd="0" presId="urn:microsoft.com/office/officeart/2005/8/layout/vList2"/>
    <dgm:cxn modelId="{CAE2A8FC-AE83-4E64-BE45-33E58B191AC6}" type="presParOf" srcId="{BCE092AA-459D-4DB2-B14D-B0BAB7CA617F}" destId="{720F67FF-AC85-4D9E-8F07-FD233FAEAF84}" srcOrd="7" destOrd="0" presId="urn:microsoft.com/office/officeart/2005/8/layout/vList2"/>
    <dgm:cxn modelId="{9A162A7A-8B50-4DAA-A977-9C9007EB6514}" type="presParOf" srcId="{BCE092AA-459D-4DB2-B14D-B0BAB7CA617F}" destId="{1745D331-F37A-4C2D-BCA5-3160ED08DA91}" srcOrd="8" destOrd="0" presId="urn:microsoft.com/office/officeart/2005/8/layout/vList2"/>
    <dgm:cxn modelId="{7F0E858B-45B5-45AA-821D-06F14012044E}" type="presParOf" srcId="{BCE092AA-459D-4DB2-B14D-B0BAB7CA617F}" destId="{E8FEE0E1-5947-4B76-8285-38B67C88C577}" srcOrd="9" destOrd="0" presId="urn:microsoft.com/office/officeart/2005/8/layout/vList2"/>
    <dgm:cxn modelId="{B797ABF1-AD09-4294-BE66-91C73AA0CCEE}" type="presParOf" srcId="{BCE092AA-459D-4DB2-B14D-B0BAB7CA617F}" destId="{C1206560-F253-44D4-A793-CFC4C4D49A1D}" srcOrd="10" destOrd="0" presId="urn:microsoft.com/office/officeart/2005/8/layout/vList2"/>
    <dgm:cxn modelId="{0EE14057-7FFB-4BD9-AE58-6384ACD2B40D}" type="presParOf" srcId="{BCE092AA-459D-4DB2-B14D-B0BAB7CA617F}" destId="{2E34CAE2-0FF2-4399-98CB-0195993B632F}" srcOrd="11" destOrd="0" presId="urn:microsoft.com/office/officeart/2005/8/layout/vList2"/>
    <dgm:cxn modelId="{41A494BC-D347-4352-BEE6-8170E1542A91}" type="presParOf" srcId="{BCE092AA-459D-4DB2-B14D-B0BAB7CA617F}" destId="{1902D1DF-2439-47DA-9A93-08DF5DE9C092}" srcOrd="12" destOrd="0" presId="urn:microsoft.com/office/officeart/2005/8/layout/vList2"/>
    <dgm:cxn modelId="{454C0838-64F7-4178-8705-D4CED8F03FDC}" type="presParOf" srcId="{BCE092AA-459D-4DB2-B14D-B0BAB7CA617F}" destId="{03C94DC8-98AD-450C-9F4D-736C83A850A8}" srcOrd="13" destOrd="0" presId="urn:microsoft.com/office/officeart/2005/8/layout/vList2"/>
    <dgm:cxn modelId="{476083BF-D229-4D28-AFF4-C85510766F50}" type="presParOf" srcId="{BCE092AA-459D-4DB2-B14D-B0BAB7CA617F}" destId="{382568A6-4293-4372-98D7-E57C0ABA2D8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621E1-037B-49E5-B8AA-14E4A437262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033ED-1010-4B96-9CC5-1CB2E0A02D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Be </a:t>
          </a:r>
          <a:r>
            <a:rPr lang="en-GB" sz="2800" dirty="0"/>
            <a:t>part</a:t>
          </a:r>
          <a:r>
            <a:rPr lang="en-GB" sz="2400" dirty="0"/>
            <a:t> of new digital applications</a:t>
          </a:r>
          <a:endParaRPr lang="en-US" sz="2400" dirty="0"/>
        </a:p>
      </dgm:t>
    </dgm:pt>
    <dgm:pt modelId="{0D26F0B0-36C6-492E-8730-4CC8A0B6AC7B}" type="parTrans" cxnId="{E203D3D3-E94C-4914-9313-B43A79181A57}">
      <dgm:prSet/>
      <dgm:spPr/>
      <dgm:t>
        <a:bodyPr/>
        <a:lstStyle/>
        <a:p>
          <a:endParaRPr lang="en-US"/>
        </a:p>
      </dgm:t>
    </dgm:pt>
    <dgm:pt modelId="{2C80279E-1555-4E45-89B0-E9A663DFECE0}" type="sibTrans" cxnId="{E203D3D3-E94C-4914-9313-B43A79181A57}">
      <dgm:prSet/>
      <dgm:spPr/>
      <dgm:t>
        <a:bodyPr/>
        <a:lstStyle/>
        <a:p>
          <a:endParaRPr lang="en-US"/>
        </a:p>
      </dgm:t>
    </dgm:pt>
    <dgm:pt modelId="{0DB0F895-2FAD-47F9-9988-0A8AE95178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A new way to look into the world</a:t>
          </a:r>
          <a:endParaRPr lang="en-US" sz="2800" dirty="0"/>
        </a:p>
      </dgm:t>
    </dgm:pt>
    <dgm:pt modelId="{9C32CBC3-D438-42CA-B338-2772C64FA306}" type="parTrans" cxnId="{ADB9BE35-1EEA-4E8D-8241-FF7155A03DE4}">
      <dgm:prSet/>
      <dgm:spPr/>
      <dgm:t>
        <a:bodyPr/>
        <a:lstStyle/>
        <a:p>
          <a:endParaRPr lang="en-US"/>
        </a:p>
      </dgm:t>
    </dgm:pt>
    <dgm:pt modelId="{2F8AB105-9D73-4079-8254-D43FF9682BB3}" type="sibTrans" cxnId="{ADB9BE35-1EEA-4E8D-8241-FF7155A03DE4}">
      <dgm:prSet/>
      <dgm:spPr/>
      <dgm:t>
        <a:bodyPr/>
        <a:lstStyle/>
        <a:p>
          <a:endParaRPr lang="en-US"/>
        </a:p>
      </dgm:t>
    </dgm:pt>
    <dgm:pt modelId="{55FF5C82-2494-4499-855D-97FE7EE1BC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Stay updated</a:t>
          </a:r>
          <a:endParaRPr lang="en-US" sz="2800" dirty="0"/>
        </a:p>
      </dgm:t>
    </dgm:pt>
    <dgm:pt modelId="{C8CD5667-FCE6-4E8E-ABC2-F53327EE4CE9}" type="parTrans" cxnId="{2F63D8BF-34AC-45F5-92DD-A856D57CFF4C}">
      <dgm:prSet/>
      <dgm:spPr/>
      <dgm:t>
        <a:bodyPr/>
        <a:lstStyle/>
        <a:p>
          <a:endParaRPr lang="en-US"/>
        </a:p>
      </dgm:t>
    </dgm:pt>
    <dgm:pt modelId="{564049A7-90C5-4BE7-9D86-AC681E77581A}" type="sibTrans" cxnId="{2F63D8BF-34AC-45F5-92DD-A856D57CFF4C}">
      <dgm:prSet/>
      <dgm:spPr/>
      <dgm:t>
        <a:bodyPr/>
        <a:lstStyle/>
        <a:p>
          <a:endParaRPr lang="en-US"/>
        </a:p>
      </dgm:t>
    </dgm:pt>
    <dgm:pt modelId="{6A12B400-2D95-4970-B39D-3ACB627819C2}" type="pres">
      <dgm:prSet presAssocID="{28F621E1-037B-49E5-B8AA-14E4A437262A}" presName="root" presStyleCnt="0">
        <dgm:presLayoutVars>
          <dgm:dir/>
          <dgm:resizeHandles val="exact"/>
        </dgm:presLayoutVars>
      </dgm:prSet>
      <dgm:spPr/>
    </dgm:pt>
    <dgm:pt modelId="{9392C4A5-D6C4-479D-AE32-703197275EE7}" type="pres">
      <dgm:prSet presAssocID="{9F0033ED-1010-4B96-9CC5-1CB2E0A02DAF}" presName="compNode" presStyleCnt="0"/>
      <dgm:spPr/>
    </dgm:pt>
    <dgm:pt modelId="{D45AA91D-39A5-40FE-ABDE-F5FD08DDDA93}" type="pres">
      <dgm:prSet presAssocID="{9F0033ED-1010-4B96-9CC5-1CB2E0A02D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58E8739-0EAE-47C5-8AB0-C43AEB5C7290}" type="pres">
      <dgm:prSet presAssocID="{9F0033ED-1010-4B96-9CC5-1CB2E0A02DAF}" presName="spaceRect" presStyleCnt="0"/>
      <dgm:spPr/>
    </dgm:pt>
    <dgm:pt modelId="{9406680A-B783-4F25-AC05-1BB2D3D0B6A1}" type="pres">
      <dgm:prSet presAssocID="{9F0033ED-1010-4B96-9CC5-1CB2E0A02DAF}" presName="textRect" presStyleLbl="revTx" presStyleIdx="0" presStyleCnt="3">
        <dgm:presLayoutVars>
          <dgm:chMax val="1"/>
          <dgm:chPref val="1"/>
        </dgm:presLayoutVars>
      </dgm:prSet>
      <dgm:spPr/>
    </dgm:pt>
    <dgm:pt modelId="{1E3F45F9-2F81-44C5-BD5A-094B114DEFDF}" type="pres">
      <dgm:prSet presAssocID="{2C80279E-1555-4E45-89B0-E9A663DFECE0}" presName="sibTrans" presStyleCnt="0"/>
      <dgm:spPr/>
    </dgm:pt>
    <dgm:pt modelId="{A6263708-BF16-42DD-88B0-F16EF35AD67B}" type="pres">
      <dgm:prSet presAssocID="{0DB0F895-2FAD-47F9-9988-0A8AE951788F}" presName="compNode" presStyleCnt="0"/>
      <dgm:spPr/>
    </dgm:pt>
    <dgm:pt modelId="{6C397AB3-DB35-4F5E-9F8A-E7621C1B9B90}" type="pres">
      <dgm:prSet presAssocID="{0DB0F895-2FAD-47F9-9988-0A8AE95178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CE70895-C198-4CEC-8F03-369F8F8BF250}" type="pres">
      <dgm:prSet presAssocID="{0DB0F895-2FAD-47F9-9988-0A8AE951788F}" presName="spaceRect" presStyleCnt="0"/>
      <dgm:spPr/>
    </dgm:pt>
    <dgm:pt modelId="{299F4399-8642-47F7-8074-57B20F350FC6}" type="pres">
      <dgm:prSet presAssocID="{0DB0F895-2FAD-47F9-9988-0A8AE951788F}" presName="textRect" presStyleLbl="revTx" presStyleIdx="1" presStyleCnt="3">
        <dgm:presLayoutVars>
          <dgm:chMax val="1"/>
          <dgm:chPref val="1"/>
        </dgm:presLayoutVars>
      </dgm:prSet>
      <dgm:spPr/>
    </dgm:pt>
    <dgm:pt modelId="{BE5135FC-A93F-4F1A-9756-4BAF2D473B7A}" type="pres">
      <dgm:prSet presAssocID="{2F8AB105-9D73-4079-8254-D43FF9682BB3}" presName="sibTrans" presStyleCnt="0"/>
      <dgm:spPr/>
    </dgm:pt>
    <dgm:pt modelId="{FC81033B-96E5-4396-B0BD-AC4039109C47}" type="pres">
      <dgm:prSet presAssocID="{55FF5C82-2494-4499-855D-97FE7EE1BC5E}" presName="compNode" presStyleCnt="0"/>
      <dgm:spPr/>
    </dgm:pt>
    <dgm:pt modelId="{90FFDA6F-A7E4-4833-839D-1125B955B49C}" type="pres">
      <dgm:prSet presAssocID="{55FF5C82-2494-4499-855D-97FE7EE1BC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BFB07D-4980-4D7C-9AA7-2C18301ED9AE}" type="pres">
      <dgm:prSet presAssocID="{55FF5C82-2494-4499-855D-97FE7EE1BC5E}" presName="spaceRect" presStyleCnt="0"/>
      <dgm:spPr/>
    </dgm:pt>
    <dgm:pt modelId="{51B49585-550B-473E-87E5-3B1B11D65E47}" type="pres">
      <dgm:prSet presAssocID="{55FF5C82-2494-4499-855D-97FE7EE1BC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DB9BE35-1EEA-4E8D-8241-FF7155A03DE4}" srcId="{28F621E1-037B-49E5-B8AA-14E4A437262A}" destId="{0DB0F895-2FAD-47F9-9988-0A8AE951788F}" srcOrd="1" destOrd="0" parTransId="{9C32CBC3-D438-42CA-B338-2772C64FA306}" sibTransId="{2F8AB105-9D73-4079-8254-D43FF9682BB3}"/>
    <dgm:cxn modelId="{20BF9494-CACF-4803-ADB1-093DE3A9825E}" type="presOf" srcId="{55FF5C82-2494-4499-855D-97FE7EE1BC5E}" destId="{51B49585-550B-473E-87E5-3B1B11D65E47}" srcOrd="0" destOrd="0" presId="urn:microsoft.com/office/officeart/2018/2/layout/IconLabelList"/>
    <dgm:cxn modelId="{72908497-92A6-4DB9-811B-AD436FA38EBE}" type="presOf" srcId="{28F621E1-037B-49E5-B8AA-14E4A437262A}" destId="{6A12B400-2D95-4970-B39D-3ACB627819C2}" srcOrd="0" destOrd="0" presId="urn:microsoft.com/office/officeart/2018/2/layout/IconLabelList"/>
    <dgm:cxn modelId="{D95D00A4-025F-4C78-9F97-75671C3462A0}" type="presOf" srcId="{0DB0F895-2FAD-47F9-9988-0A8AE951788F}" destId="{299F4399-8642-47F7-8074-57B20F350FC6}" srcOrd="0" destOrd="0" presId="urn:microsoft.com/office/officeart/2018/2/layout/IconLabelList"/>
    <dgm:cxn modelId="{2F63D8BF-34AC-45F5-92DD-A856D57CFF4C}" srcId="{28F621E1-037B-49E5-B8AA-14E4A437262A}" destId="{55FF5C82-2494-4499-855D-97FE7EE1BC5E}" srcOrd="2" destOrd="0" parTransId="{C8CD5667-FCE6-4E8E-ABC2-F53327EE4CE9}" sibTransId="{564049A7-90C5-4BE7-9D86-AC681E77581A}"/>
    <dgm:cxn modelId="{E203D3D3-E94C-4914-9313-B43A79181A57}" srcId="{28F621E1-037B-49E5-B8AA-14E4A437262A}" destId="{9F0033ED-1010-4B96-9CC5-1CB2E0A02DAF}" srcOrd="0" destOrd="0" parTransId="{0D26F0B0-36C6-492E-8730-4CC8A0B6AC7B}" sibTransId="{2C80279E-1555-4E45-89B0-E9A663DFECE0}"/>
    <dgm:cxn modelId="{BF0CA6E4-28B4-4488-8B07-683031E16E67}" type="presOf" srcId="{9F0033ED-1010-4B96-9CC5-1CB2E0A02DAF}" destId="{9406680A-B783-4F25-AC05-1BB2D3D0B6A1}" srcOrd="0" destOrd="0" presId="urn:microsoft.com/office/officeart/2018/2/layout/IconLabelList"/>
    <dgm:cxn modelId="{476A0B13-9B63-47E3-B139-E08A3CA18CC4}" type="presParOf" srcId="{6A12B400-2D95-4970-B39D-3ACB627819C2}" destId="{9392C4A5-D6C4-479D-AE32-703197275EE7}" srcOrd="0" destOrd="0" presId="urn:microsoft.com/office/officeart/2018/2/layout/IconLabelList"/>
    <dgm:cxn modelId="{FD920049-3F7E-44A4-9882-4892362C1747}" type="presParOf" srcId="{9392C4A5-D6C4-479D-AE32-703197275EE7}" destId="{D45AA91D-39A5-40FE-ABDE-F5FD08DDDA93}" srcOrd="0" destOrd="0" presId="urn:microsoft.com/office/officeart/2018/2/layout/IconLabelList"/>
    <dgm:cxn modelId="{2BF6C065-265D-41F7-A6DC-7345027AF370}" type="presParOf" srcId="{9392C4A5-D6C4-479D-AE32-703197275EE7}" destId="{258E8739-0EAE-47C5-8AB0-C43AEB5C7290}" srcOrd="1" destOrd="0" presId="urn:microsoft.com/office/officeart/2018/2/layout/IconLabelList"/>
    <dgm:cxn modelId="{1EE4587E-36A9-4D82-8943-E1BB08147CD6}" type="presParOf" srcId="{9392C4A5-D6C4-479D-AE32-703197275EE7}" destId="{9406680A-B783-4F25-AC05-1BB2D3D0B6A1}" srcOrd="2" destOrd="0" presId="urn:microsoft.com/office/officeart/2018/2/layout/IconLabelList"/>
    <dgm:cxn modelId="{D5B7AE65-0E31-4891-ACAB-18E9BDCE0C6B}" type="presParOf" srcId="{6A12B400-2D95-4970-B39D-3ACB627819C2}" destId="{1E3F45F9-2F81-44C5-BD5A-094B114DEFDF}" srcOrd="1" destOrd="0" presId="urn:microsoft.com/office/officeart/2018/2/layout/IconLabelList"/>
    <dgm:cxn modelId="{FE179DA3-B0EA-4DC3-97AA-ECC095548479}" type="presParOf" srcId="{6A12B400-2D95-4970-B39D-3ACB627819C2}" destId="{A6263708-BF16-42DD-88B0-F16EF35AD67B}" srcOrd="2" destOrd="0" presId="urn:microsoft.com/office/officeart/2018/2/layout/IconLabelList"/>
    <dgm:cxn modelId="{A281E39F-79BF-4970-94C4-4DA7B2968259}" type="presParOf" srcId="{A6263708-BF16-42DD-88B0-F16EF35AD67B}" destId="{6C397AB3-DB35-4F5E-9F8A-E7621C1B9B90}" srcOrd="0" destOrd="0" presId="urn:microsoft.com/office/officeart/2018/2/layout/IconLabelList"/>
    <dgm:cxn modelId="{83DA1D46-1104-482C-8C64-5DBDD99A159E}" type="presParOf" srcId="{A6263708-BF16-42DD-88B0-F16EF35AD67B}" destId="{4CE70895-C198-4CEC-8F03-369F8F8BF250}" srcOrd="1" destOrd="0" presId="urn:microsoft.com/office/officeart/2018/2/layout/IconLabelList"/>
    <dgm:cxn modelId="{B5D09F84-606C-40B1-8A34-283AEA8428D6}" type="presParOf" srcId="{A6263708-BF16-42DD-88B0-F16EF35AD67B}" destId="{299F4399-8642-47F7-8074-57B20F350FC6}" srcOrd="2" destOrd="0" presId="urn:microsoft.com/office/officeart/2018/2/layout/IconLabelList"/>
    <dgm:cxn modelId="{9FA49D47-AA6D-4C54-9D66-F7340FEE5039}" type="presParOf" srcId="{6A12B400-2D95-4970-B39D-3ACB627819C2}" destId="{BE5135FC-A93F-4F1A-9756-4BAF2D473B7A}" srcOrd="3" destOrd="0" presId="urn:microsoft.com/office/officeart/2018/2/layout/IconLabelList"/>
    <dgm:cxn modelId="{9E572525-F7EC-4CDA-A5DE-3F853C712BEE}" type="presParOf" srcId="{6A12B400-2D95-4970-B39D-3ACB627819C2}" destId="{FC81033B-96E5-4396-B0BD-AC4039109C47}" srcOrd="4" destOrd="0" presId="urn:microsoft.com/office/officeart/2018/2/layout/IconLabelList"/>
    <dgm:cxn modelId="{0FB69280-5238-432D-9834-E5D55BA3629E}" type="presParOf" srcId="{FC81033B-96E5-4396-B0BD-AC4039109C47}" destId="{90FFDA6F-A7E4-4833-839D-1125B955B49C}" srcOrd="0" destOrd="0" presId="urn:microsoft.com/office/officeart/2018/2/layout/IconLabelList"/>
    <dgm:cxn modelId="{DC03DE63-4B01-47E2-B08D-2720BE13A964}" type="presParOf" srcId="{FC81033B-96E5-4396-B0BD-AC4039109C47}" destId="{57BFB07D-4980-4D7C-9AA7-2C18301ED9AE}" srcOrd="1" destOrd="0" presId="urn:microsoft.com/office/officeart/2018/2/layout/IconLabelList"/>
    <dgm:cxn modelId="{76896421-A1BF-452F-80BC-69E3C5F7BE85}" type="presParOf" srcId="{FC81033B-96E5-4396-B0BD-AC4039109C47}" destId="{51B49585-550B-473E-87E5-3B1B11D65E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E3905B-A653-481E-9058-F38BA69D2B1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36626-C27F-48CE-BD10-2CB24C9F09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dirty="0"/>
            <a:t>Virtual assistants</a:t>
          </a:r>
        </a:p>
      </dgm:t>
    </dgm:pt>
    <dgm:pt modelId="{F1F44655-C4C7-4E86-82EB-FC098FF952B8}" type="parTrans" cxnId="{C6A4129A-B6B1-4A1A-93EB-AD5BF7C042D3}">
      <dgm:prSet/>
      <dgm:spPr/>
      <dgm:t>
        <a:bodyPr/>
        <a:lstStyle/>
        <a:p>
          <a:endParaRPr lang="en-US"/>
        </a:p>
      </dgm:t>
    </dgm:pt>
    <dgm:pt modelId="{80AFD6E3-C3BB-40B0-B1B1-A253A8A8FA38}" type="sibTrans" cxnId="{C6A4129A-B6B1-4A1A-93EB-AD5BF7C042D3}">
      <dgm:prSet/>
      <dgm:spPr/>
      <dgm:t>
        <a:bodyPr/>
        <a:lstStyle/>
        <a:p>
          <a:endParaRPr lang="en-US"/>
        </a:p>
      </dgm:t>
    </dgm:pt>
    <dgm:pt modelId="{C6B4CEAE-232D-430F-8FD5-26FCECFC5D3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2800" dirty="0"/>
            <a:t>Flow Forecasting</a:t>
          </a:r>
          <a:endParaRPr lang="en-US" sz="2800" dirty="0"/>
        </a:p>
      </dgm:t>
    </dgm:pt>
    <dgm:pt modelId="{1661AB08-CF9C-4F1F-AA34-88703189F721}" type="parTrans" cxnId="{BD9EFE33-C884-433B-8735-BCBEA69D3491}">
      <dgm:prSet/>
      <dgm:spPr/>
      <dgm:t>
        <a:bodyPr/>
        <a:lstStyle/>
        <a:p>
          <a:endParaRPr lang="en-US"/>
        </a:p>
      </dgm:t>
    </dgm:pt>
    <dgm:pt modelId="{E16CDF67-A05B-4A95-A18F-647803CB1BDE}" type="sibTrans" cxnId="{BD9EFE33-C884-433B-8735-BCBEA69D3491}">
      <dgm:prSet/>
      <dgm:spPr/>
      <dgm:t>
        <a:bodyPr/>
        <a:lstStyle/>
        <a:p>
          <a:endParaRPr lang="en-US"/>
        </a:p>
      </dgm:t>
    </dgm:pt>
    <dgm:pt modelId="{A9B91460-3E22-4712-95ED-54A32A9508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EHR maintenance</a:t>
          </a:r>
          <a:endParaRPr lang="en-US" dirty="0"/>
        </a:p>
      </dgm:t>
    </dgm:pt>
    <dgm:pt modelId="{55D3DFD1-3AD1-4133-BBBE-047B446FFE31}" type="parTrans" cxnId="{1EA08E3B-769B-4EB4-9C14-9E7E8793669B}">
      <dgm:prSet/>
      <dgm:spPr/>
      <dgm:t>
        <a:bodyPr/>
        <a:lstStyle/>
        <a:p>
          <a:endParaRPr lang="en-US"/>
        </a:p>
      </dgm:t>
    </dgm:pt>
    <dgm:pt modelId="{E2CB66FE-13E4-47BF-B36A-F4DA6CAAD48D}" type="sibTrans" cxnId="{1EA08E3B-769B-4EB4-9C14-9E7E8793669B}">
      <dgm:prSet/>
      <dgm:spPr/>
      <dgm:t>
        <a:bodyPr/>
        <a:lstStyle/>
        <a:p>
          <a:endParaRPr lang="en-US"/>
        </a:p>
      </dgm:t>
    </dgm:pt>
    <dgm:pt modelId="{02F2B135-1C7F-426A-BF72-7EC54DB9B877}" type="pres">
      <dgm:prSet presAssocID="{8AE3905B-A653-481E-9058-F38BA69D2B10}" presName="root" presStyleCnt="0">
        <dgm:presLayoutVars>
          <dgm:dir/>
          <dgm:resizeHandles val="exact"/>
        </dgm:presLayoutVars>
      </dgm:prSet>
      <dgm:spPr/>
    </dgm:pt>
    <dgm:pt modelId="{8B0C40B5-10D4-4D9A-ABB9-B3E5E2767F5C}" type="pres">
      <dgm:prSet presAssocID="{0F936626-C27F-48CE-BD10-2CB24C9F09C6}" presName="compNode" presStyleCnt="0"/>
      <dgm:spPr/>
    </dgm:pt>
    <dgm:pt modelId="{8B4D03FA-7F84-4D6E-85CD-F596549179FB}" type="pres">
      <dgm:prSet presAssocID="{0F936626-C27F-48CE-BD10-2CB24C9F09C6}" presName="iconBgRect" presStyleLbl="bgShp" presStyleIdx="0" presStyleCnt="3"/>
      <dgm:spPr/>
    </dgm:pt>
    <dgm:pt modelId="{503772DB-7D76-4EFE-B1B9-AECD672C16E7}" type="pres">
      <dgm:prSet presAssocID="{0F936626-C27F-48CE-BD10-2CB24C9F09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18FE97-5059-482A-AB95-3980E476C153}" type="pres">
      <dgm:prSet presAssocID="{0F936626-C27F-48CE-BD10-2CB24C9F09C6}" presName="spaceRect" presStyleCnt="0"/>
      <dgm:spPr/>
    </dgm:pt>
    <dgm:pt modelId="{CD6D3B23-BBA6-4D62-BE41-4A32D167E6FA}" type="pres">
      <dgm:prSet presAssocID="{0F936626-C27F-48CE-BD10-2CB24C9F09C6}" presName="textRect" presStyleLbl="revTx" presStyleIdx="0" presStyleCnt="3">
        <dgm:presLayoutVars>
          <dgm:chMax val="1"/>
          <dgm:chPref val="1"/>
        </dgm:presLayoutVars>
      </dgm:prSet>
      <dgm:spPr/>
    </dgm:pt>
    <dgm:pt modelId="{07A48F8C-BF79-45C7-9470-A12EDF52DD87}" type="pres">
      <dgm:prSet presAssocID="{80AFD6E3-C3BB-40B0-B1B1-A253A8A8FA38}" presName="sibTrans" presStyleCnt="0"/>
      <dgm:spPr/>
    </dgm:pt>
    <dgm:pt modelId="{EC1120CE-00F1-4261-BF87-69DFEC0826BB}" type="pres">
      <dgm:prSet presAssocID="{C6B4CEAE-232D-430F-8FD5-26FCECFC5D3A}" presName="compNode" presStyleCnt="0"/>
      <dgm:spPr/>
    </dgm:pt>
    <dgm:pt modelId="{F15638B8-8041-43E6-AAFA-5C98F8965DB6}" type="pres">
      <dgm:prSet presAssocID="{C6B4CEAE-232D-430F-8FD5-26FCECFC5D3A}" presName="iconBgRect" presStyleLbl="bgShp" presStyleIdx="1" presStyleCnt="3"/>
      <dgm:spPr/>
    </dgm:pt>
    <dgm:pt modelId="{4133F6F2-1A10-4A94-A600-6B6F6CB98C84}" type="pres">
      <dgm:prSet presAssocID="{C6B4CEAE-232D-430F-8FD5-26FCECFC5D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D5983C3-4E5D-42FA-B230-DC0F1EA0F6ED}" type="pres">
      <dgm:prSet presAssocID="{C6B4CEAE-232D-430F-8FD5-26FCECFC5D3A}" presName="spaceRect" presStyleCnt="0"/>
      <dgm:spPr/>
    </dgm:pt>
    <dgm:pt modelId="{01B69CEF-FCB6-4098-BEEA-C0062C4EA962}" type="pres">
      <dgm:prSet presAssocID="{C6B4CEAE-232D-430F-8FD5-26FCECFC5D3A}" presName="textRect" presStyleLbl="revTx" presStyleIdx="1" presStyleCnt="3">
        <dgm:presLayoutVars>
          <dgm:chMax val="1"/>
          <dgm:chPref val="1"/>
        </dgm:presLayoutVars>
      </dgm:prSet>
      <dgm:spPr/>
    </dgm:pt>
    <dgm:pt modelId="{0B3A519C-DAE3-4ED8-8A3D-13C1A443FAA5}" type="pres">
      <dgm:prSet presAssocID="{E16CDF67-A05B-4A95-A18F-647803CB1BDE}" presName="sibTrans" presStyleCnt="0"/>
      <dgm:spPr/>
    </dgm:pt>
    <dgm:pt modelId="{DD800A65-C25F-4F91-ADD5-0E0F25E96A14}" type="pres">
      <dgm:prSet presAssocID="{A9B91460-3E22-4712-95ED-54A32A9508E0}" presName="compNode" presStyleCnt="0"/>
      <dgm:spPr/>
    </dgm:pt>
    <dgm:pt modelId="{67328824-9C7E-4322-8972-F64F54FA581C}" type="pres">
      <dgm:prSet presAssocID="{A9B91460-3E22-4712-95ED-54A32A9508E0}" presName="iconBgRect" presStyleLbl="bgShp" presStyleIdx="2" presStyleCnt="3"/>
      <dgm:spPr/>
    </dgm:pt>
    <dgm:pt modelId="{F32DC838-9A98-43D9-B1A2-128C5F37ABF8}" type="pres">
      <dgm:prSet presAssocID="{A9B91460-3E22-4712-95ED-54A32A9508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E4CA996-1690-4715-A100-C472F29D2D0A}" type="pres">
      <dgm:prSet presAssocID="{A9B91460-3E22-4712-95ED-54A32A9508E0}" presName="spaceRect" presStyleCnt="0"/>
      <dgm:spPr/>
    </dgm:pt>
    <dgm:pt modelId="{E7F54E93-B59D-4C6C-A210-CF70A3768DE9}" type="pres">
      <dgm:prSet presAssocID="{A9B91460-3E22-4712-95ED-54A32A9508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EAB80B-563B-4058-9F67-2D4F6690BA09}" type="presOf" srcId="{C6B4CEAE-232D-430F-8FD5-26FCECFC5D3A}" destId="{01B69CEF-FCB6-4098-BEEA-C0062C4EA962}" srcOrd="0" destOrd="0" presId="urn:microsoft.com/office/officeart/2018/5/layout/IconCircleLabelList"/>
    <dgm:cxn modelId="{BD9EFE33-C884-433B-8735-BCBEA69D3491}" srcId="{8AE3905B-A653-481E-9058-F38BA69D2B10}" destId="{C6B4CEAE-232D-430F-8FD5-26FCECFC5D3A}" srcOrd="1" destOrd="0" parTransId="{1661AB08-CF9C-4F1F-AA34-88703189F721}" sibTransId="{E16CDF67-A05B-4A95-A18F-647803CB1BDE}"/>
    <dgm:cxn modelId="{1EA08E3B-769B-4EB4-9C14-9E7E8793669B}" srcId="{8AE3905B-A653-481E-9058-F38BA69D2B10}" destId="{A9B91460-3E22-4712-95ED-54A32A9508E0}" srcOrd="2" destOrd="0" parTransId="{55D3DFD1-3AD1-4133-BBBE-047B446FFE31}" sibTransId="{E2CB66FE-13E4-47BF-B36A-F4DA6CAAD48D}"/>
    <dgm:cxn modelId="{72B58F82-2F9C-4640-8CE2-C4805D350734}" type="presOf" srcId="{8AE3905B-A653-481E-9058-F38BA69D2B10}" destId="{02F2B135-1C7F-426A-BF72-7EC54DB9B877}" srcOrd="0" destOrd="0" presId="urn:microsoft.com/office/officeart/2018/5/layout/IconCircleLabelList"/>
    <dgm:cxn modelId="{C6A4129A-B6B1-4A1A-93EB-AD5BF7C042D3}" srcId="{8AE3905B-A653-481E-9058-F38BA69D2B10}" destId="{0F936626-C27F-48CE-BD10-2CB24C9F09C6}" srcOrd="0" destOrd="0" parTransId="{F1F44655-C4C7-4E86-82EB-FC098FF952B8}" sibTransId="{80AFD6E3-C3BB-40B0-B1B1-A253A8A8FA38}"/>
    <dgm:cxn modelId="{CFC8FED5-F306-4F5F-8856-4728C63B4888}" type="presOf" srcId="{A9B91460-3E22-4712-95ED-54A32A9508E0}" destId="{E7F54E93-B59D-4C6C-A210-CF70A3768DE9}" srcOrd="0" destOrd="0" presId="urn:microsoft.com/office/officeart/2018/5/layout/IconCircleLabelList"/>
    <dgm:cxn modelId="{7A60DAE0-98C9-4AC9-AB06-3948BFF9D545}" type="presOf" srcId="{0F936626-C27F-48CE-BD10-2CB24C9F09C6}" destId="{CD6D3B23-BBA6-4D62-BE41-4A32D167E6FA}" srcOrd="0" destOrd="0" presId="urn:microsoft.com/office/officeart/2018/5/layout/IconCircleLabelList"/>
    <dgm:cxn modelId="{EDB3887A-7911-438B-B6CB-7142701CA2E6}" type="presParOf" srcId="{02F2B135-1C7F-426A-BF72-7EC54DB9B877}" destId="{8B0C40B5-10D4-4D9A-ABB9-B3E5E2767F5C}" srcOrd="0" destOrd="0" presId="urn:microsoft.com/office/officeart/2018/5/layout/IconCircleLabelList"/>
    <dgm:cxn modelId="{56696735-4DB8-4B34-A92A-B21BCD19B550}" type="presParOf" srcId="{8B0C40B5-10D4-4D9A-ABB9-B3E5E2767F5C}" destId="{8B4D03FA-7F84-4D6E-85CD-F596549179FB}" srcOrd="0" destOrd="0" presId="urn:microsoft.com/office/officeart/2018/5/layout/IconCircleLabelList"/>
    <dgm:cxn modelId="{B2A78968-D4C3-4A82-91BF-552D21F736D9}" type="presParOf" srcId="{8B0C40B5-10D4-4D9A-ABB9-B3E5E2767F5C}" destId="{503772DB-7D76-4EFE-B1B9-AECD672C16E7}" srcOrd="1" destOrd="0" presId="urn:microsoft.com/office/officeart/2018/5/layout/IconCircleLabelList"/>
    <dgm:cxn modelId="{5C0BDC84-5BB3-4A77-8749-E01F3456DEC7}" type="presParOf" srcId="{8B0C40B5-10D4-4D9A-ABB9-B3E5E2767F5C}" destId="{1518FE97-5059-482A-AB95-3980E476C153}" srcOrd="2" destOrd="0" presId="urn:microsoft.com/office/officeart/2018/5/layout/IconCircleLabelList"/>
    <dgm:cxn modelId="{69039BB6-2751-4E9E-9932-5F36538E0F68}" type="presParOf" srcId="{8B0C40B5-10D4-4D9A-ABB9-B3E5E2767F5C}" destId="{CD6D3B23-BBA6-4D62-BE41-4A32D167E6FA}" srcOrd="3" destOrd="0" presId="urn:microsoft.com/office/officeart/2018/5/layout/IconCircleLabelList"/>
    <dgm:cxn modelId="{217C7835-EC5B-4886-80CA-7E62F82A38C6}" type="presParOf" srcId="{02F2B135-1C7F-426A-BF72-7EC54DB9B877}" destId="{07A48F8C-BF79-45C7-9470-A12EDF52DD87}" srcOrd="1" destOrd="0" presId="urn:microsoft.com/office/officeart/2018/5/layout/IconCircleLabelList"/>
    <dgm:cxn modelId="{DBE71DF9-751B-4441-BE32-B1189B75CF69}" type="presParOf" srcId="{02F2B135-1C7F-426A-BF72-7EC54DB9B877}" destId="{EC1120CE-00F1-4261-BF87-69DFEC0826BB}" srcOrd="2" destOrd="0" presId="urn:microsoft.com/office/officeart/2018/5/layout/IconCircleLabelList"/>
    <dgm:cxn modelId="{1A3C7AF3-95CA-4688-A238-9CCAAAD2C921}" type="presParOf" srcId="{EC1120CE-00F1-4261-BF87-69DFEC0826BB}" destId="{F15638B8-8041-43E6-AAFA-5C98F8965DB6}" srcOrd="0" destOrd="0" presId="urn:microsoft.com/office/officeart/2018/5/layout/IconCircleLabelList"/>
    <dgm:cxn modelId="{C2AAB4E2-8109-4A76-98D1-C9199073F5D2}" type="presParOf" srcId="{EC1120CE-00F1-4261-BF87-69DFEC0826BB}" destId="{4133F6F2-1A10-4A94-A600-6B6F6CB98C84}" srcOrd="1" destOrd="0" presId="urn:microsoft.com/office/officeart/2018/5/layout/IconCircleLabelList"/>
    <dgm:cxn modelId="{164F6263-83BF-49A5-B9DA-3054EB536DDA}" type="presParOf" srcId="{EC1120CE-00F1-4261-BF87-69DFEC0826BB}" destId="{8D5983C3-4E5D-42FA-B230-DC0F1EA0F6ED}" srcOrd="2" destOrd="0" presId="urn:microsoft.com/office/officeart/2018/5/layout/IconCircleLabelList"/>
    <dgm:cxn modelId="{C04415FE-74B8-48FF-B561-D7BFF8626D04}" type="presParOf" srcId="{EC1120CE-00F1-4261-BF87-69DFEC0826BB}" destId="{01B69CEF-FCB6-4098-BEEA-C0062C4EA962}" srcOrd="3" destOrd="0" presId="urn:microsoft.com/office/officeart/2018/5/layout/IconCircleLabelList"/>
    <dgm:cxn modelId="{E2DA371E-577C-4B79-99C6-9CB938EF572A}" type="presParOf" srcId="{02F2B135-1C7F-426A-BF72-7EC54DB9B877}" destId="{0B3A519C-DAE3-4ED8-8A3D-13C1A443FAA5}" srcOrd="3" destOrd="0" presId="urn:microsoft.com/office/officeart/2018/5/layout/IconCircleLabelList"/>
    <dgm:cxn modelId="{011E3D71-EF2D-43CA-9DE9-14BC354E5C95}" type="presParOf" srcId="{02F2B135-1C7F-426A-BF72-7EC54DB9B877}" destId="{DD800A65-C25F-4F91-ADD5-0E0F25E96A14}" srcOrd="4" destOrd="0" presId="urn:microsoft.com/office/officeart/2018/5/layout/IconCircleLabelList"/>
    <dgm:cxn modelId="{A5486597-7EFF-4122-A526-A1438AD5B8E4}" type="presParOf" srcId="{DD800A65-C25F-4F91-ADD5-0E0F25E96A14}" destId="{67328824-9C7E-4322-8972-F64F54FA581C}" srcOrd="0" destOrd="0" presId="urn:microsoft.com/office/officeart/2018/5/layout/IconCircleLabelList"/>
    <dgm:cxn modelId="{41FB3FF0-6F71-4869-9BD1-91CB1605995D}" type="presParOf" srcId="{DD800A65-C25F-4F91-ADD5-0E0F25E96A14}" destId="{F32DC838-9A98-43D9-B1A2-128C5F37ABF8}" srcOrd="1" destOrd="0" presId="urn:microsoft.com/office/officeart/2018/5/layout/IconCircleLabelList"/>
    <dgm:cxn modelId="{3040AC6B-21CB-4C6C-9522-A7C0BD4B847E}" type="presParOf" srcId="{DD800A65-C25F-4F91-ADD5-0E0F25E96A14}" destId="{2E4CA996-1690-4715-A100-C472F29D2D0A}" srcOrd="2" destOrd="0" presId="urn:microsoft.com/office/officeart/2018/5/layout/IconCircleLabelList"/>
    <dgm:cxn modelId="{5A144639-9FF8-4E16-8C7E-7953AFBAA441}" type="presParOf" srcId="{DD800A65-C25F-4F91-ADD5-0E0F25E96A14}" destId="{E7F54E93-B59D-4C6C-A210-CF70A3768D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E5F11-03D9-4E11-BF35-A82492DF56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24029A3-E287-4680-9288-459F34517D70}">
      <dgm:prSet custT="1"/>
      <dgm:spPr/>
      <dgm:t>
        <a:bodyPr/>
        <a:lstStyle/>
        <a:p>
          <a:r>
            <a:rPr lang="en-GB" sz="2800" dirty="0"/>
            <a:t>Recommendation system</a:t>
          </a:r>
          <a:endParaRPr lang="en-US" sz="2800" dirty="0"/>
        </a:p>
      </dgm:t>
    </dgm:pt>
    <dgm:pt modelId="{0C1F327E-19FB-47C5-A6F8-E9CFC7324C61}" type="parTrans" cxnId="{9A4EBB8E-8D14-43CD-9E9A-937793A02E2E}">
      <dgm:prSet/>
      <dgm:spPr/>
      <dgm:t>
        <a:bodyPr/>
        <a:lstStyle/>
        <a:p>
          <a:endParaRPr lang="en-US"/>
        </a:p>
      </dgm:t>
    </dgm:pt>
    <dgm:pt modelId="{4AF9B655-EB50-422D-8204-661B1039EAA4}" type="sibTrans" cxnId="{9A4EBB8E-8D14-43CD-9E9A-937793A02E2E}">
      <dgm:prSet/>
      <dgm:spPr/>
      <dgm:t>
        <a:bodyPr/>
        <a:lstStyle/>
        <a:p>
          <a:endParaRPr lang="en-US"/>
        </a:p>
      </dgm:t>
    </dgm:pt>
    <dgm:pt modelId="{727E613C-692B-4147-ABE1-33E6AE47670F}">
      <dgm:prSet custT="1"/>
      <dgm:spPr/>
      <dgm:t>
        <a:bodyPr/>
        <a:lstStyle/>
        <a:p>
          <a:r>
            <a:rPr lang="en-GB" sz="2800" dirty="0"/>
            <a:t>Support in Diagnosis (Partial/Full Human support)</a:t>
          </a:r>
          <a:endParaRPr lang="en-US" sz="2800" dirty="0"/>
        </a:p>
      </dgm:t>
    </dgm:pt>
    <dgm:pt modelId="{AD2B73D2-5429-450B-8DC6-35AC6EC29081}" type="parTrans" cxnId="{77FDB8A0-DD2C-49E0-8972-08DA2ED83DE8}">
      <dgm:prSet/>
      <dgm:spPr/>
      <dgm:t>
        <a:bodyPr/>
        <a:lstStyle/>
        <a:p>
          <a:endParaRPr lang="en-US"/>
        </a:p>
      </dgm:t>
    </dgm:pt>
    <dgm:pt modelId="{768A5493-3710-4A05-B64D-19CEE1A3E88A}" type="sibTrans" cxnId="{77FDB8A0-DD2C-49E0-8972-08DA2ED83DE8}">
      <dgm:prSet/>
      <dgm:spPr/>
      <dgm:t>
        <a:bodyPr/>
        <a:lstStyle/>
        <a:p>
          <a:endParaRPr lang="en-US"/>
        </a:p>
      </dgm:t>
    </dgm:pt>
    <dgm:pt modelId="{462C72DE-ABE3-40A9-B6BD-38AE6BB14775}">
      <dgm:prSet custT="1"/>
      <dgm:spPr/>
      <dgm:t>
        <a:bodyPr/>
        <a:lstStyle/>
        <a:p>
          <a:r>
            <a:rPr lang="en-GB" sz="2800" dirty="0"/>
            <a:t>Improving health Predictions</a:t>
          </a:r>
          <a:endParaRPr lang="en-US" sz="2800" dirty="0"/>
        </a:p>
      </dgm:t>
    </dgm:pt>
    <dgm:pt modelId="{9FE977E6-BCC4-430D-AEEC-6BE0705365EF}" type="parTrans" cxnId="{21E4B8B9-2F36-4CA0-AFB4-EA9558334B54}">
      <dgm:prSet/>
      <dgm:spPr/>
      <dgm:t>
        <a:bodyPr/>
        <a:lstStyle/>
        <a:p>
          <a:endParaRPr lang="en-US"/>
        </a:p>
      </dgm:t>
    </dgm:pt>
    <dgm:pt modelId="{CC5E0E22-3613-46E3-B585-4CD6599A6E08}" type="sibTrans" cxnId="{21E4B8B9-2F36-4CA0-AFB4-EA9558334B54}">
      <dgm:prSet/>
      <dgm:spPr/>
      <dgm:t>
        <a:bodyPr/>
        <a:lstStyle/>
        <a:p>
          <a:endParaRPr lang="en-US"/>
        </a:p>
      </dgm:t>
    </dgm:pt>
    <dgm:pt modelId="{73298B4C-E029-4E15-BD5C-95490C691A0D}" type="pres">
      <dgm:prSet presAssocID="{71DE5F11-03D9-4E11-BF35-A82492DF56DA}" presName="root" presStyleCnt="0">
        <dgm:presLayoutVars>
          <dgm:dir/>
          <dgm:resizeHandles val="exact"/>
        </dgm:presLayoutVars>
      </dgm:prSet>
      <dgm:spPr/>
    </dgm:pt>
    <dgm:pt modelId="{7DDBC197-F8CE-4DB4-A043-B462E5BD1E9D}" type="pres">
      <dgm:prSet presAssocID="{824029A3-E287-4680-9288-459F34517D70}" presName="compNode" presStyleCnt="0"/>
      <dgm:spPr/>
    </dgm:pt>
    <dgm:pt modelId="{7D9A3134-68D3-4E1D-8E99-014D680FCC43}" type="pres">
      <dgm:prSet presAssocID="{824029A3-E287-4680-9288-459F34517D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4840FC-B969-4977-97B8-6C486DD9625D}" type="pres">
      <dgm:prSet presAssocID="{824029A3-E287-4680-9288-459F34517D70}" presName="spaceRect" presStyleCnt="0"/>
      <dgm:spPr/>
    </dgm:pt>
    <dgm:pt modelId="{79239E7E-3468-4785-B041-C770B5F42E7E}" type="pres">
      <dgm:prSet presAssocID="{824029A3-E287-4680-9288-459F34517D70}" presName="textRect" presStyleLbl="revTx" presStyleIdx="0" presStyleCnt="3">
        <dgm:presLayoutVars>
          <dgm:chMax val="1"/>
          <dgm:chPref val="1"/>
        </dgm:presLayoutVars>
      </dgm:prSet>
      <dgm:spPr/>
    </dgm:pt>
    <dgm:pt modelId="{C22FE837-3951-45DE-A0C8-EBFEFA169069}" type="pres">
      <dgm:prSet presAssocID="{4AF9B655-EB50-422D-8204-661B1039EAA4}" presName="sibTrans" presStyleCnt="0"/>
      <dgm:spPr/>
    </dgm:pt>
    <dgm:pt modelId="{0686A622-F195-40C6-AEBE-0A5C0FC76FBC}" type="pres">
      <dgm:prSet presAssocID="{727E613C-692B-4147-ABE1-33E6AE47670F}" presName="compNode" presStyleCnt="0"/>
      <dgm:spPr/>
    </dgm:pt>
    <dgm:pt modelId="{A93B77C9-AFBC-4840-A9A5-BEFBF6671C03}" type="pres">
      <dgm:prSet presAssocID="{727E613C-692B-4147-ABE1-33E6AE4767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12B1B0F-6641-4874-BCC9-732C5FB92C65}" type="pres">
      <dgm:prSet presAssocID="{727E613C-692B-4147-ABE1-33E6AE47670F}" presName="spaceRect" presStyleCnt="0"/>
      <dgm:spPr/>
    </dgm:pt>
    <dgm:pt modelId="{0463E1E5-6838-4D6B-B691-11809F69E343}" type="pres">
      <dgm:prSet presAssocID="{727E613C-692B-4147-ABE1-33E6AE47670F}" presName="textRect" presStyleLbl="revTx" presStyleIdx="1" presStyleCnt="3">
        <dgm:presLayoutVars>
          <dgm:chMax val="1"/>
          <dgm:chPref val="1"/>
        </dgm:presLayoutVars>
      </dgm:prSet>
      <dgm:spPr/>
    </dgm:pt>
    <dgm:pt modelId="{D87650E3-E165-4734-999D-C33C14FA46F8}" type="pres">
      <dgm:prSet presAssocID="{768A5493-3710-4A05-B64D-19CEE1A3E88A}" presName="sibTrans" presStyleCnt="0"/>
      <dgm:spPr/>
    </dgm:pt>
    <dgm:pt modelId="{F494D5E2-3AA1-445C-B9AD-68FC031822D0}" type="pres">
      <dgm:prSet presAssocID="{462C72DE-ABE3-40A9-B6BD-38AE6BB14775}" presName="compNode" presStyleCnt="0"/>
      <dgm:spPr/>
    </dgm:pt>
    <dgm:pt modelId="{9FC706A9-0397-4245-8A63-93C4B6886153}" type="pres">
      <dgm:prSet presAssocID="{462C72DE-ABE3-40A9-B6BD-38AE6BB147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A92BE8C-4104-4B95-89F8-21B39AD0CBAF}" type="pres">
      <dgm:prSet presAssocID="{462C72DE-ABE3-40A9-B6BD-38AE6BB14775}" presName="spaceRect" presStyleCnt="0"/>
      <dgm:spPr/>
    </dgm:pt>
    <dgm:pt modelId="{BB6DFED9-FD8E-4ED0-AC6F-DD05E30270FB}" type="pres">
      <dgm:prSet presAssocID="{462C72DE-ABE3-40A9-B6BD-38AE6BB147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ACCC05-D6C2-4A28-A626-6B48588FE5F2}" type="presOf" srcId="{71DE5F11-03D9-4E11-BF35-A82492DF56DA}" destId="{73298B4C-E029-4E15-BD5C-95490C691A0D}" srcOrd="0" destOrd="0" presId="urn:microsoft.com/office/officeart/2018/2/layout/IconLabelList"/>
    <dgm:cxn modelId="{81C5E565-1BB1-49DD-B4D2-0BFD37A3A95C}" type="presOf" srcId="{727E613C-692B-4147-ABE1-33E6AE47670F}" destId="{0463E1E5-6838-4D6B-B691-11809F69E343}" srcOrd="0" destOrd="0" presId="urn:microsoft.com/office/officeart/2018/2/layout/IconLabelList"/>
    <dgm:cxn modelId="{9A4EBB8E-8D14-43CD-9E9A-937793A02E2E}" srcId="{71DE5F11-03D9-4E11-BF35-A82492DF56DA}" destId="{824029A3-E287-4680-9288-459F34517D70}" srcOrd="0" destOrd="0" parTransId="{0C1F327E-19FB-47C5-A6F8-E9CFC7324C61}" sibTransId="{4AF9B655-EB50-422D-8204-661B1039EAA4}"/>
    <dgm:cxn modelId="{77FDB8A0-DD2C-49E0-8972-08DA2ED83DE8}" srcId="{71DE5F11-03D9-4E11-BF35-A82492DF56DA}" destId="{727E613C-692B-4147-ABE1-33E6AE47670F}" srcOrd="1" destOrd="0" parTransId="{AD2B73D2-5429-450B-8DC6-35AC6EC29081}" sibTransId="{768A5493-3710-4A05-B64D-19CEE1A3E88A}"/>
    <dgm:cxn modelId="{21E4B8B9-2F36-4CA0-AFB4-EA9558334B54}" srcId="{71DE5F11-03D9-4E11-BF35-A82492DF56DA}" destId="{462C72DE-ABE3-40A9-B6BD-38AE6BB14775}" srcOrd="2" destOrd="0" parTransId="{9FE977E6-BCC4-430D-AEEC-6BE0705365EF}" sibTransId="{CC5E0E22-3613-46E3-B585-4CD6599A6E08}"/>
    <dgm:cxn modelId="{CD0096D1-8AE8-4BE6-966F-F3BBA09BA196}" type="presOf" srcId="{462C72DE-ABE3-40A9-B6BD-38AE6BB14775}" destId="{BB6DFED9-FD8E-4ED0-AC6F-DD05E30270FB}" srcOrd="0" destOrd="0" presId="urn:microsoft.com/office/officeart/2018/2/layout/IconLabelList"/>
    <dgm:cxn modelId="{D9D348E8-3B0E-4E04-A892-E907031ECD70}" type="presOf" srcId="{824029A3-E287-4680-9288-459F34517D70}" destId="{79239E7E-3468-4785-B041-C770B5F42E7E}" srcOrd="0" destOrd="0" presId="urn:microsoft.com/office/officeart/2018/2/layout/IconLabelList"/>
    <dgm:cxn modelId="{F78C4A7B-8DB7-40E0-B98E-CD45A4ECCE2F}" type="presParOf" srcId="{73298B4C-E029-4E15-BD5C-95490C691A0D}" destId="{7DDBC197-F8CE-4DB4-A043-B462E5BD1E9D}" srcOrd="0" destOrd="0" presId="urn:microsoft.com/office/officeart/2018/2/layout/IconLabelList"/>
    <dgm:cxn modelId="{8E1B65CB-86F3-4961-83DB-13145F41D775}" type="presParOf" srcId="{7DDBC197-F8CE-4DB4-A043-B462E5BD1E9D}" destId="{7D9A3134-68D3-4E1D-8E99-014D680FCC43}" srcOrd="0" destOrd="0" presId="urn:microsoft.com/office/officeart/2018/2/layout/IconLabelList"/>
    <dgm:cxn modelId="{DA9BCA1B-0372-41E5-9AE5-502587CF970C}" type="presParOf" srcId="{7DDBC197-F8CE-4DB4-A043-B462E5BD1E9D}" destId="{E74840FC-B969-4977-97B8-6C486DD9625D}" srcOrd="1" destOrd="0" presId="urn:microsoft.com/office/officeart/2018/2/layout/IconLabelList"/>
    <dgm:cxn modelId="{03ADABF5-6875-4A10-B712-3404C7CD72A7}" type="presParOf" srcId="{7DDBC197-F8CE-4DB4-A043-B462E5BD1E9D}" destId="{79239E7E-3468-4785-B041-C770B5F42E7E}" srcOrd="2" destOrd="0" presId="urn:microsoft.com/office/officeart/2018/2/layout/IconLabelList"/>
    <dgm:cxn modelId="{A3A19D46-1C1B-4DA4-B434-7460ACBA8CE3}" type="presParOf" srcId="{73298B4C-E029-4E15-BD5C-95490C691A0D}" destId="{C22FE837-3951-45DE-A0C8-EBFEFA169069}" srcOrd="1" destOrd="0" presId="urn:microsoft.com/office/officeart/2018/2/layout/IconLabelList"/>
    <dgm:cxn modelId="{8D201FE1-D3A2-4011-BD73-319C81EAA6DC}" type="presParOf" srcId="{73298B4C-E029-4E15-BD5C-95490C691A0D}" destId="{0686A622-F195-40C6-AEBE-0A5C0FC76FBC}" srcOrd="2" destOrd="0" presId="urn:microsoft.com/office/officeart/2018/2/layout/IconLabelList"/>
    <dgm:cxn modelId="{1D5CB8A2-4510-4F7D-9702-B7236EF1F637}" type="presParOf" srcId="{0686A622-F195-40C6-AEBE-0A5C0FC76FBC}" destId="{A93B77C9-AFBC-4840-A9A5-BEFBF6671C03}" srcOrd="0" destOrd="0" presId="urn:microsoft.com/office/officeart/2018/2/layout/IconLabelList"/>
    <dgm:cxn modelId="{B25BB487-7976-466D-8A6C-F1A11BBD1DD4}" type="presParOf" srcId="{0686A622-F195-40C6-AEBE-0A5C0FC76FBC}" destId="{F12B1B0F-6641-4874-BCC9-732C5FB92C65}" srcOrd="1" destOrd="0" presId="urn:microsoft.com/office/officeart/2018/2/layout/IconLabelList"/>
    <dgm:cxn modelId="{481F3CFA-AE1D-4D69-8403-8C5951270F87}" type="presParOf" srcId="{0686A622-F195-40C6-AEBE-0A5C0FC76FBC}" destId="{0463E1E5-6838-4D6B-B691-11809F69E343}" srcOrd="2" destOrd="0" presId="urn:microsoft.com/office/officeart/2018/2/layout/IconLabelList"/>
    <dgm:cxn modelId="{149184B5-47CE-4707-91E7-A6867BB2E0AD}" type="presParOf" srcId="{73298B4C-E029-4E15-BD5C-95490C691A0D}" destId="{D87650E3-E165-4734-999D-C33C14FA46F8}" srcOrd="3" destOrd="0" presId="urn:microsoft.com/office/officeart/2018/2/layout/IconLabelList"/>
    <dgm:cxn modelId="{F88A2D38-F823-45B3-9D02-F33E52203037}" type="presParOf" srcId="{73298B4C-E029-4E15-BD5C-95490C691A0D}" destId="{F494D5E2-3AA1-445C-B9AD-68FC031822D0}" srcOrd="4" destOrd="0" presId="urn:microsoft.com/office/officeart/2018/2/layout/IconLabelList"/>
    <dgm:cxn modelId="{DBA7A1B7-0D60-4F25-9549-FA2A1C823A15}" type="presParOf" srcId="{F494D5E2-3AA1-445C-B9AD-68FC031822D0}" destId="{9FC706A9-0397-4245-8A63-93C4B6886153}" srcOrd="0" destOrd="0" presId="urn:microsoft.com/office/officeart/2018/2/layout/IconLabelList"/>
    <dgm:cxn modelId="{20B02DB6-4BA4-42F7-BDD1-169A872CD1C6}" type="presParOf" srcId="{F494D5E2-3AA1-445C-B9AD-68FC031822D0}" destId="{3A92BE8C-4104-4B95-89F8-21B39AD0CBAF}" srcOrd="1" destOrd="0" presId="urn:microsoft.com/office/officeart/2018/2/layout/IconLabelList"/>
    <dgm:cxn modelId="{B6F0EB93-F593-455F-8B35-689FCB3778BD}" type="presParOf" srcId="{F494D5E2-3AA1-445C-B9AD-68FC031822D0}" destId="{BB6DFED9-FD8E-4ED0-AC6F-DD05E30270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860670-FF56-45AC-B176-0A838AECA1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C3C6DB-598C-48F5-A455-D5846BBCE50D}">
      <dgm:prSet custT="1"/>
      <dgm:spPr/>
      <dgm:t>
        <a:bodyPr/>
        <a:lstStyle/>
        <a:p>
          <a:r>
            <a:rPr lang="en-GB" sz="2800"/>
            <a:t>Dataset / Dataframe </a:t>
          </a:r>
          <a:endParaRPr lang="en-US" sz="2800" dirty="0"/>
        </a:p>
      </dgm:t>
    </dgm:pt>
    <dgm:pt modelId="{EF51146D-CC35-41DC-BDC3-D3F1B713D3D3}" type="parTrans" cxnId="{F033AE7E-D578-43CB-893C-DDFF2CA6B3C5}">
      <dgm:prSet/>
      <dgm:spPr/>
      <dgm:t>
        <a:bodyPr/>
        <a:lstStyle/>
        <a:p>
          <a:endParaRPr lang="en-US"/>
        </a:p>
      </dgm:t>
    </dgm:pt>
    <dgm:pt modelId="{90ED40C6-67EE-48BC-AA16-9265D4045EBB}" type="sibTrans" cxnId="{F033AE7E-D578-43CB-893C-DDFF2CA6B3C5}">
      <dgm:prSet/>
      <dgm:spPr/>
      <dgm:t>
        <a:bodyPr/>
        <a:lstStyle/>
        <a:p>
          <a:endParaRPr lang="en-US"/>
        </a:p>
      </dgm:t>
    </dgm:pt>
    <dgm:pt modelId="{7834FEFA-1DD9-45A4-B457-34578827AF2D}">
      <dgm:prSet custT="1"/>
      <dgm:spPr/>
      <dgm:t>
        <a:bodyPr/>
        <a:lstStyle/>
        <a:p>
          <a:r>
            <a:rPr lang="en-GB" sz="2800" dirty="0"/>
            <a:t>Accuracy</a:t>
          </a:r>
          <a:endParaRPr lang="en-US" sz="2800" dirty="0"/>
        </a:p>
      </dgm:t>
    </dgm:pt>
    <dgm:pt modelId="{9F42E2E8-B29E-4824-BA5B-023728D0BB0D}" type="parTrans" cxnId="{70A37403-D68C-4788-AA79-C9DF2FCB85CE}">
      <dgm:prSet/>
      <dgm:spPr/>
      <dgm:t>
        <a:bodyPr/>
        <a:lstStyle/>
        <a:p>
          <a:endParaRPr lang="en-US"/>
        </a:p>
      </dgm:t>
    </dgm:pt>
    <dgm:pt modelId="{D1A3B68E-AA50-406E-BE68-0EF903293BF3}" type="sibTrans" cxnId="{70A37403-D68C-4788-AA79-C9DF2FCB85CE}">
      <dgm:prSet/>
      <dgm:spPr/>
      <dgm:t>
        <a:bodyPr/>
        <a:lstStyle/>
        <a:p>
          <a:endParaRPr lang="en-US"/>
        </a:p>
      </dgm:t>
    </dgm:pt>
    <dgm:pt modelId="{B4418A39-A41C-41C2-8C24-9E997A95E673}">
      <dgm:prSet custT="1"/>
      <dgm:spPr/>
      <dgm:t>
        <a:bodyPr/>
        <a:lstStyle/>
        <a:p>
          <a:r>
            <a:rPr lang="en-GB" sz="2800" dirty="0"/>
            <a:t>Dimensions/ Features/Variables</a:t>
          </a:r>
          <a:endParaRPr lang="en-US" sz="2800" dirty="0"/>
        </a:p>
      </dgm:t>
    </dgm:pt>
    <dgm:pt modelId="{90D1ADAA-7361-4A9B-BECB-CA4156457176}" type="parTrans" cxnId="{AA634C74-08D3-4F55-976F-DDA1A93A4D6E}">
      <dgm:prSet/>
      <dgm:spPr/>
      <dgm:t>
        <a:bodyPr/>
        <a:lstStyle/>
        <a:p>
          <a:endParaRPr lang="en-US"/>
        </a:p>
      </dgm:t>
    </dgm:pt>
    <dgm:pt modelId="{83CFFAF1-2523-4E95-AAE9-D797B732E0F8}" type="sibTrans" cxnId="{AA634C74-08D3-4F55-976F-DDA1A93A4D6E}">
      <dgm:prSet/>
      <dgm:spPr/>
      <dgm:t>
        <a:bodyPr/>
        <a:lstStyle/>
        <a:p>
          <a:endParaRPr lang="en-US"/>
        </a:p>
      </dgm:t>
    </dgm:pt>
    <dgm:pt modelId="{1D290A67-83A7-4CD6-8E32-01E75EEFAE84}">
      <dgm:prSet custT="1"/>
      <dgm:spPr/>
      <dgm:t>
        <a:bodyPr/>
        <a:lstStyle/>
        <a:p>
          <a:r>
            <a:rPr lang="en-GB" sz="2800" dirty="0"/>
            <a:t>Training data – Test data</a:t>
          </a:r>
          <a:endParaRPr lang="en-US" sz="2800" dirty="0"/>
        </a:p>
      </dgm:t>
    </dgm:pt>
    <dgm:pt modelId="{627912B0-1F8D-44A7-945A-35F4F5B6320E}" type="parTrans" cxnId="{8F1B754F-9164-41A4-886E-879C8462F964}">
      <dgm:prSet/>
      <dgm:spPr/>
      <dgm:t>
        <a:bodyPr/>
        <a:lstStyle/>
        <a:p>
          <a:endParaRPr lang="en-US"/>
        </a:p>
      </dgm:t>
    </dgm:pt>
    <dgm:pt modelId="{21C3C7C8-9775-46B6-BF52-496E51C58089}" type="sibTrans" cxnId="{8F1B754F-9164-41A4-886E-879C8462F964}">
      <dgm:prSet/>
      <dgm:spPr/>
      <dgm:t>
        <a:bodyPr/>
        <a:lstStyle/>
        <a:p>
          <a:endParaRPr lang="en-US"/>
        </a:p>
      </dgm:t>
    </dgm:pt>
    <dgm:pt modelId="{C4523BF8-1D84-43BD-81BE-BF5883FC240F}">
      <dgm:prSet custT="1"/>
      <dgm:spPr/>
      <dgm:t>
        <a:bodyPr/>
        <a:lstStyle/>
        <a:p>
          <a:r>
            <a:rPr lang="en-GB" sz="2800" dirty="0"/>
            <a:t>Model</a:t>
          </a:r>
          <a:endParaRPr lang="en-US" sz="2800" dirty="0"/>
        </a:p>
      </dgm:t>
    </dgm:pt>
    <dgm:pt modelId="{FDC9EE66-7EA2-42EB-9BA0-4025CD57B4FD}" type="parTrans" cxnId="{CB25341D-DA44-4547-934B-37B46BC9E785}">
      <dgm:prSet/>
      <dgm:spPr/>
      <dgm:t>
        <a:bodyPr/>
        <a:lstStyle/>
        <a:p>
          <a:endParaRPr lang="en-US"/>
        </a:p>
      </dgm:t>
    </dgm:pt>
    <dgm:pt modelId="{6D1C8698-6058-4CC2-991C-402D7DB750EB}" type="sibTrans" cxnId="{CB25341D-DA44-4547-934B-37B46BC9E785}">
      <dgm:prSet/>
      <dgm:spPr/>
      <dgm:t>
        <a:bodyPr/>
        <a:lstStyle/>
        <a:p>
          <a:endParaRPr lang="en-US"/>
        </a:p>
      </dgm:t>
    </dgm:pt>
    <dgm:pt modelId="{8BC92BAC-2A75-44DB-ACE2-4CFA892B9558}" type="pres">
      <dgm:prSet presAssocID="{80860670-FF56-45AC-B176-0A838AECA1D1}" presName="linear" presStyleCnt="0">
        <dgm:presLayoutVars>
          <dgm:animLvl val="lvl"/>
          <dgm:resizeHandles val="exact"/>
        </dgm:presLayoutVars>
      </dgm:prSet>
      <dgm:spPr/>
    </dgm:pt>
    <dgm:pt modelId="{1BD011D3-4C7A-4D8B-8DE8-822567A83F8E}" type="pres">
      <dgm:prSet presAssocID="{BCC3C6DB-598C-48F5-A455-D5846BBCE5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109BBF6-A990-4A57-958A-4CBB23914995}" type="pres">
      <dgm:prSet presAssocID="{90ED40C6-67EE-48BC-AA16-9265D4045EBB}" presName="spacer" presStyleCnt="0"/>
      <dgm:spPr/>
    </dgm:pt>
    <dgm:pt modelId="{1809D87A-C632-4703-AA66-B353BE64BB37}" type="pres">
      <dgm:prSet presAssocID="{7834FEFA-1DD9-45A4-B457-34578827AF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458143-3FD8-4B1F-B727-6F68D82B3F88}" type="pres">
      <dgm:prSet presAssocID="{D1A3B68E-AA50-406E-BE68-0EF903293BF3}" presName="spacer" presStyleCnt="0"/>
      <dgm:spPr/>
    </dgm:pt>
    <dgm:pt modelId="{6604867D-E8B4-4C2D-B895-A62F5B620514}" type="pres">
      <dgm:prSet presAssocID="{B4418A39-A41C-41C2-8C24-9E997A95E6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376ACC4-AB94-4CC3-A90A-6A9DBE561E80}" type="pres">
      <dgm:prSet presAssocID="{83CFFAF1-2523-4E95-AAE9-D797B732E0F8}" presName="spacer" presStyleCnt="0"/>
      <dgm:spPr/>
    </dgm:pt>
    <dgm:pt modelId="{C9D939E8-150F-4D18-A134-ABA79F292AC3}" type="pres">
      <dgm:prSet presAssocID="{1D290A67-83A7-4CD6-8E32-01E75EEFAE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879977-48CF-4ABB-808E-F51946FD6969}" type="pres">
      <dgm:prSet presAssocID="{21C3C7C8-9775-46B6-BF52-496E51C58089}" presName="spacer" presStyleCnt="0"/>
      <dgm:spPr/>
    </dgm:pt>
    <dgm:pt modelId="{1517940D-2CBE-424C-8450-8929C8232CEA}" type="pres">
      <dgm:prSet presAssocID="{C4523BF8-1D84-43BD-81BE-BF5883FC240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A37403-D68C-4788-AA79-C9DF2FCB85CE}" srcId="{80860670-FF56-45AC-B176-0A838AECA1D1}" destId="{7834FEFA-1DD9-45A4-B457-34578827AF2D}" srcOrd="1" destOrd="0" parTransId="{9F42E2E8-B29E-4824-BA5B-023728D0BB0D}" sibTransId="{D1A3B68E-AA50-406E-BE68-0EF903293BF3}"/>
    <dgm:cxn modelId="{CB25341D-DA44-4547-934B-37B46BC9E785}" srcId="{80860670-FF56-45AC-B176-0A838AECA1D1}" destId="{C4523BF8-1D84-43BD-81BE-BF5883FC240F}" srcOrd="4" destOrd="0" parTransId="{FDC9EE66-7EA2-42EB-9BA0-4025CD57B4FD}" sibTransId="{6D1C8698-6058-4CC2-991C-402D7DB750EB}"/>
    <dgm:cxn modelId="{8E431E1F-E6F2-4F89-B712-082BD226B253}" type="presOf" srcId="{BCC3C6DB-598C-48F5-A455-D5846BBCE50D}" destId="{1BD011D3-4C7A-4D8B-8DE8-822567A83F8E}" srcOrd="0" destOrd="0" presId="urn:microsoft.com/office/officeart/2005/8/layout/vList2"/>
    <dgm:cxn modelId="{CD55913F-5C4D-4EB5-A8C7-509FE2E65147}" type="presOf" srcId="{80860670-FF56-45AC-B176-0A838AECA1D1}" destId="{8BC92BAC-2A75-44DB-ACE2-4CFA892B9558}" srcOrd="0" destOrd="0" presId="urn:microsoft.com/office/officeart/2005/8/layout/vList2"/>
    <dgm:cxn modelId="{8F1B754F-9164-41A4-886E-879C8462F964}" srcId="{80860670-FF56-45AC-B176-0A838AECA1D1}" destId="{1D290A67-83A7-4CD6-8E32-01E75EEFAE84}" srcOrd="3" destOrd="0" parTransId="{627912B0-1F8D-44A7-945A-35F4F5B6320E}" sibTransId="{21C3C7C8-9775-46B6-BF52-496E51C58089}"/>
    <dgm:cxn modelId="{AA634C74-08D3-4F55-976F-DDA1A93A4D6E}" srcId="{80860670-FF56-45AC-B176-0A838AECA1D1}" destId="{B4418A39-A41C-41C2-8C24-9E997A95E673}" srcOrd="2" destOrd="0" parTransId="{90D1ADAA-7361-4A9B-BECB-CA4156457176}" sibTransId="{83CFFAF1-2523-4E95-AAE9-D797B732E0F8}"/>
    <dgm:cxn modelId="{F033AE7E-D578-43CB-893C-DDFF2CA6B3C5}" srcId="{80860670-FF56-45AC-B176-0A838AECA1D1}" destId="{BCC3C6DB-598C-48F5-A455-D5846BBCE50D}" srcOrd="0" destOrd="0" parTransId="{EF51146D-CC35-41DC-BDC3-D3F1B713D3D3}" sibTransId="{90ED40C6-67EE-48BC-AA16-9265D4045EBB}"/>
    <dgm:cxn modelId="{6763F595-4AC4-40A3-A1F2-8E79CEDBCE10}" type="presOf" srcId="{C4523BF8-1D84-43BD-81BE-BF5883FC240F}" destId="{1517940D-2CBE-424C-8450-8929C8232CEA}" srcOrd="0" destOrd="0" presId="urn:microsoft.com/office/officeart/2005/8/layout/vList2"/>
    <dgm:cxn modelId="{A63AB5BA-E4C1-4408-A37C-855955667AF2}" type="presOf" srcId="{B4418A39-A41C-41C2-8C24-9E997A95E673}" destId="{6604867D-E8B4-4C2D-B895-A62F5B620514}" srcOrd="0" destOrd="0" presId="urn:microsoft.com/office/officeart/2005/8/layout/vList2"/>
    <dgm:cxn modelId="{D36375C2-E1E4-4FA0-B938-89109F232598}" type="presOf" srcId="{1D290A67-83A7-4CD6-8E32-01E75EEFAE84}" destId="{C9D939E8-150F-4D18-A134-ABA79F292AC3}" srcOrd="0" destOrd="0" presId="urn:microsoft.com/office/officeart/2005/8/layout/vList2"/>
    <dgm:cxn modelId="{B54461C7-7F7A-417B-89DE-7DCAB95E6BEB}" type="presOf" srcId="{7834FEFA-1DD9-45A4-B457-34578827AF2D}" destId="{1809D87A-C632-4703-AA66-B353BE64BB37}" srcOrd="0" destOrd="0" presId="urn:microsoft.com/office/officeart/2005/8/layout/vList2"/>
    <dgm:cxn modelId="{589B3E9E-E1C3-4D5C-964D-119665166897}" type="presParOf" srcId="{8BC92BAC-2A75-44DB-ACE2-4CFA892B9558}" destId="{1BD011D3-4C7A-4D8B-8DE8-822567A83F8E}" srcOrd="0" destOrd="0" presId="urn:microsoft.com/office/officeart/2005/8/layout/vList2"/>
    <dgm:cxn modelId="{C0B7C80D-92F8-4110-A910-4834F01D2AD7}" type="presParOf" srcId="{8BC92BAC-2A75-44DB-ACE2-4CFA892B9558}" destId="{8109BBF6-A990-4A57-958A-4CBB23914995}" srcOrd="1" destOrd="0" presId="urn:microsoft.com/office/officeart/2005/8/layout/vList2"/>
    <dgm:cxn modelId="{AA1011A5-1626-41E0-B397-AC4C068B2D59}" type="presParOf" srcId="{8BC92BAC-2A75-44DB-ACE2-4CFA892B9558}" destId="{1809D87A-C632-4703-AA66-B353BE64BB37}" srcOrd="2" destOrd="0" presId="urn:microsoft.com/office/officeart/2005/8/layout/vList2"/>
    <dgm:cxn modelId="{9E7233C7-C171-4D81-AB8F-A8AD98B201ED}" type="presParOf" srcId="{8BC92BAC-2A75-44DB-ACE2-4CFA892B9558}" destId="{45458143-3FD8-4B1F-B727-6F68D82B3F88}" srcOrd="3" destOrd="0" presId="urn:microsoft.com/office/officeart/2005/8/layout/vList2"/>
    <dgm:cxn modelId="{6BD724F3-DD0F-43AB-AFA9-B0B0069FF349}" type="presParOf" srcId="{8BC92BAC-2A75-44DB-ACE2-4CFA892B9558}" destId="{6604867D-E8B4-4C2D-B895-A62F5B620514}" srcOrd="4" destOrd="0" presId="urn:microsoft.com/office/officeart/2005/8/layout/vList2"/>
    <dgm:cxn modelId="{6E733CE8-F404-43C9-B3D1-D002BAC035BA}" type="presParOf" srcId="{8BC92BAC-2A75-44DB-ACE2-4CFA892B9558}" destId="{7376ACC4-AB94-4CC3-A90A-6A9DBE561E80}" srcOrd="5" destOrd="0" presId="urn:microsoft.com/office/officeart/2005/8/layout/vList2"/>
    <dgm:cxn modelId="{6DEEDF1A-FF32-40F7-B5D6-4AEBCFEE9F6D}" type="presParOf" srcId="{8BC92BAC-2A75-44DB-ACE2-4CFA892B9558}" destId="{C9D939E8-150F-4D18-A134-ABA79F292AC3}" srcOrd="6" destOrd="0" presId="urn:microsoft.com/office/officeart/2005/8/layout/vList2"/>
    <dgm:cxn modelId="{ADC2C7CD-51C1-4630-B1F9-1B66A5A3302C}" type="presParOf" srcId="{8BC92BAC-2A75-44DB-ACE2-4CFA892B9558}" destId="{4C879977-48CF-4ABB-808E-F51946FD6969}" srcOrd="7" destOrd="0" presId="urn:microsoft.com/office/officeart/2005/8/layout/vList2"/>
    <dgm:cxn modelId="{53DB183E-4B5B-4904-8B89-61546AE777BA}" type="presParOf" srcId="{8BC92BAC-2A75-44DB-ACE2-4CFA892B9558}" destId="{1517940D-2CBE-424C-8450-8929C8232C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CE8C73-65F6-4263-BEB3-9D451043DD7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96F0C5-D1A8-4C4B-A0D8-1A85E2FFA9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Training on Labelled Dataset</a:t>
          </a:r>
          <a:endParaRPr lang="en-US" sz="2800" dirty="0"/>
        </a:p>
      </dgm:t>
    </dgm:pt>
    <dgm:pt modelId="{61406D7C-EC63-424D-B5B6-CF115236B644}" type="parTrans" cxnId="{7D4C8D59-7826-45CC-BCD3-17912DA3C456}">
      <dgm:prSet/>
      <dgm:spPr/>
      <dgm:t>
        <a:bodyPr/>
        <a:lstStyle/>
        <a:p>
          <a:endParaRPr lang="en-US"/>
        </a:p>
      </dgm:t>
    </dgm:pt>
    <dgm:pt modelId="{91633798-385F-4258-A325-435075C69037}" type="sibTrans" cxnId="{7D4C8D59-7826-45CC-BCD3-17912DA3C4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2F73FE-C5E5-4283-A5EB-D8101D84DD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Input is the training data</a:t>
          </a:r>
          <a:endParaRPr lang="en-US" sz="2800" dirty="0"/>
        </a:p>
      </dgm:t>
    </dgm:pt>
    <dgm:pt modelId="{A2E4ECFF-6087-40C7-9FB2-0CEAB8DE1DD5}" type="parTrans" cxnId="{F187A0B4-7990-4532-AD33-D35766501FE0}">
      <dgm:prSet/>
      <dgm:spPr/>
      <dgm:t>
        <a:bodyPr/>
        <a:lstStyle/>
        <a:p>
          <a:endParaRPr lang="en-US"/>
        </a:p>
      </dgm:t>
    </dgm:pt>
    <dgm:pt modelId="{DEFB5356-828F-4817-8F9B-906348B73C7E}" type="sibTrans" cxnId="{F187A0B4-7990-4532-AD33-D35766501F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6368AD-5031-44B4-A089-5B3C2FD59F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Output is the values interested to predict</a:t>
          </a:r>
          <a:endParaRPr lang="en-US" sz="2800" dirty="0"/>
        </a:p>
      </dgm:t>
    </dgm:pt>
    <dgm:pt modelId="{DDC8BA5D-7C29-4F97-8550-B430786620A1}" type="parTrans" cxnId="{B3429315-D915-40AB-8346-6BBA7A13B3F2}">
      <dgm:prSet/>
      <dgm:spPr/>
      <dgm:t>
        <a:bodyPr/>
        <a:lstStyle/>
        <a:p>
          <a:endParaRPr lang="en-US"/>
        </a:p>
      </dgm:t>
    </dgm:pt>
    <dgm:pt modelId="{B45B3676-7F5A-4707-A09B-DF55F1A4EE45}" type="sibTrans" cxnId="{B3429315-D915-40AB-8346-6BBA7A13B3F2}">
      <dgm:prSet/>
      <dgm:spPr/>
      <dgm:t>
        <a:bodyPr/>
        <a:lstStyle/>
        <a:p>
          <a:endParaRPr lang="en-US"/>
        </a:p>
      </dgm:t>
    </dgm:pt>
    <dgm:pt modelId="{CC58ABB5-E710-47FB-BA9A-E9592464876F}" type="pres">
      <dgm:prSet presAssocID="{B6CE8C73-65F6-4263-BEB3-9D451043DD70}" presName="root" presStyleCnt="0">
        <dgm:presLayoutVars>
          <dgm:dir/>
          <dgm:resizeHandles val="exact"/>
        </dgm:presLayoutVars>
      </dgm:prSet>
      <dgm:spPr/>
    </dgm:pt>
    <dgm:pt modelId="{27103569-9E44-43E4-8413-F1D33F8B82C1}" type="pres">
      <dgm:prSet presAssocID="{B6CE8C73-65F6-4263-BEB3-9D451043DD70}" presName="container" presStyleCnt="0">
        <dgm:presLayoutVars>
          <dgm:dir/>
          <dgm:resizeHandles val="exact"/>
        </dgm:presLayoutVars>
      </dgm:prSet>
      <dgm:spPr/>
    </dgm:pt>
    <dgm:pt modelId="{5D10735B-B2D3-49E3-806E-3BD0E58E0654}" type="pres">
      <dgm:prSet presAssocID="{FD96F0C5-D1A8-4C4B-A0D8-1A85E2FFA913}" presName="compNode" presStyleCnt="0"/>
      <dgm:spPr/>
    </dgm:pt>
    <dgm:pt modelId="{80A6D49B-E4B5-481F-8108-062ECCFB39CB}" type="pres">
      <dgm:prSet presAssocID="{FD96F0C5-D1A8-4C4B-A0D8-1A85E2FFA913}" presName="iconBgRect" presStyleLbl="bgShp" presStyleIdx="0" presStyleCnt="3"/>
      <dgm:spPr/>
    </dgm:pt>
    <dgm:pt modelId="{D32F6B1A-8F27-412D-B7E8-EDB132D8507A}" type="pres">
      <dgm:prSet presAssocID="{FD96F0C5-D1A8-4C4B-A0D8-1A85E2FFA9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B841366-4442-4B9A-A83F-AB85E7183576}" type="pres">
      <dgm:prSet presAssocID="{FD96F0C5-D1A8-4C4B-A0D8-1A85E2FFA913}" presName="spaceRect" presStyleCnt="0"/>
      <dgm:spPr/>
    </dgm:pt>
    <dgm:pt modelId="{1F7A2A22-CFBA-4703-B91B-AF5D6B10F2E6}" type="pres">
      <dgm:prSet presAssocID="{FD96F0C5-D1A8-4C4B-A0D8-1A85E2FFA913}" presName="textRect" presStyleLbl="revTx" presStyleIdx="0" presStyleCnt="3">
        <dgm:presLayoutVars>
          <dgm:chMax val="1"/>
          <dgm:chPref val="1"/>
        </dgm:presLayoutVars>
      </dgm:prSet>
      <dgm:spPr/>
    </dgm:pt>
    <dgm:pt modelId="{76629897-5B33-4387-B4DF-AB9AB7DF13A7}" type="pres">
      <dgm:prSet presAssocID="{91633798-385F-4258-A325-435075C69037}" presName="sibTrans" presStyleLbl="sibTrans2D1" presStyleIdx="0" presStyleCnt="0"/>
      <dgm:spPr/>
    </dgm:pt>
    <dgm:pt modelId="{DDCF30E9-CE1B-4205-B84F-6468294B966B}" type="pres">
      <dgm:prSet presAssocID="{6E2F73FE-C5E5-4283-A5EB-D8101D84DD04}" presName="compNode" presStyleCnt="0"/>
      <dgm:spPr/>
    </dgm:pt>
    <dgm:pt modelId="{845CB313-74C1-4961-B553-A01DD5033AB9}" type="pres">
      <dgm:prSet presAssocID="{6E2F73FE-C5E5-4283-A5EB-D8101D84DD04}" presName="iconBgRect" presStyleLbl="bgShp" presStyleIdx="1" presStyleCnt="3"/>
      <dgm:spPr/>
    </dgm:pt>
    <dgm:pt modelId="{64A1B65E-8509-436C-BE07-1F8AF74825CD}" type="pres">
      <dgm:prSet presAssocID="{6E2F73FE-C5E5-4283-A5EB-D8101D84DD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C6B78C-9599-4B38-BB94-DD7CE01DB8FD}" type="pres">
      <dgm:prSet presAssocID="{6E2F73FE-C5E5-4283-A5EB-D8101D84DD04}" presName="spaceRect" presStyleCnt="0"/>
      <dgm:spPr/>
    </dgm:pt>
    <dgm:pt modelId="{CA2453EA-A210-44E3-8DB4-B3AC60413B24}" type="pres">
      <dgm:prSet presAssocID="{6E2F73FE-C5E5-4283-A5EB-D8101D84DD04}" presName="textRect" presStyleLbl="revTx" presStyleIdx="1" presStyleCnt="3">
        <dgm:presLayoutVars>
          <dgm:chMax val="1"/>
          <dgm:chPref val="1"/>
        </dgm:presLayoutVars>
      </dgm:prSet>
      <dgm:spPr/>
    </dgm:pt>
    <dgm:pt modelId="{D548B3DD-8BB1-4025-9D0F-83239B4F84CC}" type="pres">
      <dgm:prSet presAssocID="{DEFB5356-828F-4817-8F9B-906348B73C7E}" presName="sibTrans" presStyleLbl="sibTrans2D1" presStyleIdx="0" presStyleCnt="0"/>
      <dgm:spPr/>
    </dgm:pt>
    <dgm:pt modelId="{3A1FF603-5612-4A02-9E60-3D27C382E6EC}" type="pres">
      <dgm:prSet presAssocID="{D36368AD-5031-44B4-A089-5B3C2FD59FAE}" presName="compNode" presStyleCnt="0"/>
      <dgm:spPr/>
    </dgm:pt>
    <dgm:pt modelId="{AC25C282-933B-41F6-83C0-D92CA8641069}" type="pres">
      <dgm:prSet presAssocID="{D36368AD-5031-44B4-A089-5B3C2FD59FAE}" presName="iconBgRect" presStyleLbl="bgShp" presStyleIdx="2" presStyleCnt="3"/>
      <dgm:spPr/>
    </dgm:pt>
    <dgm:pt modelId="{CA853658-DAC0-4B8C-AC75-6881A4C0169A}" type="pres">
      <dgm:prSet presAssocID="{D36368AD-5031-44B4-A089-5B3C2FD59F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5321FAF-B305-44CB-B07B-1ADEB9462EC0}" type="pres">
      <dgm:prSet presAssocID="{D36368AD-5031-44B4-A089-5B3C2FD59FAE}" presName="spaceRect" presStyleCnt="0"/>
      <dgm:spPr/>
    </dgm:pt>
    <dgm:pt modelId="{765B12E0-324D-4ECF-BD04-E9764932F83F}" type="pres">
      <dgm:prSet presAssocID="{D36368AD-5031-44B4-A089-5B3C2FD59F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429315-D915-40AB-8346-6BBA7A13B3F2}" srcId="{B6CE8C73-65F6-4263-BEB3-9D451043DD70}" destId="{D36368AD-5031-44B4-A089-5B3C2FD59FAE}" srcOrd="2" destOrd="0" parTransId="{DDC8BA5D-7C29-4F97-8550-B430786620A1}" sibTransId="{B45B3676-7F5A-4707-A09B-DF55F1A4EE45}"/>
    <dgm:cxn modelId="{47E0E01C-DA4A-4D0A-8ABF-8F908701D7D5}" type="presOf" srcId="{B6CE8C73-65F6-4263-BEB3-9D451043DD70}" destId="{CC58ABB5-E710-47FB-BA9A-E9592464876F}" srcOrd="0" destOrd="0" presId="urn:microsoft.com/office/officeart/2018/2/layout/IconCircleList"/>
    <dgm:cxn modelId="{9CFCB02C-1149-4DF7-B0BF-D587C5398870}" type="presOf" srcId="{DEFB5356-828F-4817-8F9B-906348B73C7E}" destId="{D548B3DD-8BB1-4025-9D0F-83239B4F84CC}" srcOrd="0" destOrd="0" presId="urn:microsoft.com/office/officeart/2018/2/layout/IconCircleList"/>
    <dgm:cxn modelId="{5C935A37-1B32-4560-8801-8ECFCBB01897}" type="presOf" srcId="{D36368AD-5031-44B4-A089-5B3C2FD59FAE}" destId="{765B12E0-324D-4ECF-BD04-E9764932F83F}" srcOrd="0" destOrd="0" presId="urn:microsoft.com/office/officeart/2018/2/layout/IconCircleList"/>
    <dgm:cxn modelId="{7D4C8D59-7826-45CC-BCD3-17912DA3C456}" srcId="{B6CE8C73-65F6-4263-BEB3-9D451043DD70}" destId="{FD96F0C5-D1A8-4C4B-A0D8-1A85E2FFA913}" srcOrd="0" destOrd="0" parTransId="{61406D7C-EC63-424D-B5B6-CF115236B644}" sibTransId="{91633798-385F-4258-A325-435075C69037}"/>
    <dgm:cxn modelId="{F187A0B4-7990-4532-AD33-D35766501FE0}" srcId="{B6CE8C73-65F6-4263-BEB3-9D451043DD70}" destId="{6E2F73FE-C5E5-4283-A5EB-D8101D84DD04}" srcOrd="1" destOrd="0" parTransId="{A2E4ECFF-6087-40C7-9FB2-0CEAB8DE1DD5}" sibTransId="{DEFB5356-828F-4817-8F9B-906348B73C7E}"/>
    <dgm:cxn modelId="{D22C2BB9-A6D5-4C0B-9EAC-A45E1A08C9BA}" type="presOf" srcId="{91633798-385F-4258-A325-435075C69037}" destId="{76629897-5B33-4387-B4DF-AB9AB7DF13A7}" srcOrd="0" destOrd="0" presId="urn:microsoft.com/office/officeart/2018/2/layout/IconCircleList"/>
    <dgm:cxn modelId="{0041D9CF-3C39-40AE-A555-2D81BD5DEC8D}" type="presOf" srcId="{6E2F73FE-C5E5-4283-A5EB-D8101D84DD04}" destId="{CA2453EA-A210-44E3-8DB4-B3AC60413B24}" srcOrd="0" destOrd="0" presId="urn:microsoft.com/office/officeart/2018/2/layout/IconCircleList"/>
    <dgm:cxn modelId="{761C64FF-F326-4510-8D4A-4A1C7401D8C5}" type="presOf" srcId="{FD96F0C5-D1A8-4C4B-A0D8-1A85E2FFA913}" destId="{1F7A2A22-CFBA-4703-B91B-AF5D6B10F2E6}" srcOrd="0" destOrd="0" presId="urn:microsoft.com/office/officeart/2018/2/layout/IconCircleList"/>
    <dgm:cxn modelId="{D87E8322-3DFA-418D-B9F8-6E44BCAA7756}" type="presParOf" srcId="{CC58ABB5-E710-47FB-BA9A-E9592464876F}" destId="{27103569-9E44-43E4-8413-F1D33F8B82C1}" srcOrd="0" destOrd="0" presId="urn:microsoft.com/office/officeart/2018/2/layout/IconCircleList"/>
    <dgm:cxn modelId="{2A615874-D791-4D1E-B867-66FA9A2F0D73}" type="presParOf" srcId="{27103569-9E44-43E4-8413-F1D33F8B82C1}" destId="{5D10735B-B2D3-49E3-806E-3BD0E58E0654}" srcOrd="0" destOrd="0" presId="urn:microsoft.com/office/officeart/2018/2/layout/IconCircleList"/>
    <dgm:cxn modelId="{1186B0EE-1C0B-4A35-B8D1-5D0C0E846DF8}" type="presParOf" srcId="{5D10735B-B2D3-49E3-806E-3BD0E58E0654}" destId="{80A6D49B-E4B5-481F-8108-062ECCFB39CB}" srcOrd="0" destOrd="0" presId="urn:microsoft.com/office/officeart/2018/2/layout/IconCircleList"/>
    <dgm:cxn modelId="{E84E6E4A-6744-44F8-832B-70CEDB607DFA}" type="presParOf" srcId="{5D10735B-B2D3-49E3-806E-3BD0E58E0654}" destId="{D32F6B1A-8F27-412D-B7E8-EDB132D8507A}" srcOrd="1" destOrd="0" presId="urn:microsoft.com/office/officeart/2018/2/layout/IconCircleList"/>
    <dgm:cxn modelId="{EA402C0A-E087-4A12-8793-4B8C6827D152}" type="presParOf" srcId="{5D10735B-B2D3-49E3-806E-3BD0E58E0654}" destId="{FB841366-4442-4B9A-A83F-AB85E7183576}" srcOrd="2" destOrd="0" presId="urn:microsoft.com/office/officeart/2018/2/layout/IconCircleList"/>
    <dgm:cxn modelId="{40A46396-EF7D-43FE-B75C-CB0CBFFD1673}" type="presParOf" srcId="{5D10735B-B2D3-49E3-806E-3BD0E58E0654}" destId="{1F7A2A22-CFBA-4703-B91B-AF5D6B10F2E6}" srcOrd="3" destOrd="0" presId="urn:microsoft.com/office/officeart/2018/2/layout/IconCircleList"/>
    <dgm:cxn modelId="{D6041A6A-8265-4040-9A4B-79430EB95188}" type="presParOf" srcId="{27103569-9E44-43E4-8413-F1D33F8B82C1}" destId="{76629897-5B33-4387-B4DF-AB9AB7DF13A7}" srcOrd="1" destOrd="0" presId="urn:microsoft.com/office/officeart/2018/2/layout/IconCircleList"/>
    <dgm:cxn modelId="{BFBA5A5C-CC74-424D-9638-9BBB87599763}" type="presParOf" srcId="{27103569-9E44-43E4-8413-F1D33F8B82C1}" destId="{DDCF30E9-CE1B-4205-B84F-6468294B966B}" srcOrd="2" destOrd="0" presId="urn:microsoft.com/office/officeart/2018/2/layout/IconCircleList"/>
    <dgm:cxn modelId="{48550458-4074-4742-B26A-619946CF9548}" type="presParOf" srcId="{DDCF30E9-CE1B-4205-B84F-6468294B966B}" destId="{845CB313-74C1-4961-B553-A01DD5033AB9}" srcOrd="0" destOrd="0" presId="urn:microsoft.com/office/officeart/2018/2/layout/IconCircleList"/>
    <dgm:cxn modelId="{08A138DD-CA0B-4C07-8D5F-78C2FDA26F35}" type="presParOf" srcId="{DDCF30E9-CE1B-4205-B84F-6468294B966B}" destId="{64A1B65E-8509-436C-BE07-1F8AF74825CD}" srcOrd="1" destOrd="0" presId="urn:microsoft.com/office/officeart/2018/2/layout/IconCircleList"/>
    <dgm:cxn modelId="{3DBA50C2-42A2-4779-91F0-A373BC664FB5}" type="presParOf" srcId="{DDCF30E9-CE1B-4205-B84F-6468294B966B}" destId="{A3C6B78C-9599-4B38-BB94-DD7CE01DB8FD}" srcOrd="2" destOrd="0" presId="urn:microsoft.com/office/officeart/2018/2/layout/IconCircleList"/>
    <dgm:cxn modelId="{77189BCA-6268-416A-B79B-D0AF796E6686}" type="presParOf" srcId="{DDCF30E9-CE1B-4205-B84F-6468294B966B}" destId="{CA2453EA-A210-44E3-8DB4-B3AC60413B24}" srcOrd="3" destOrd="0" presId="urn:microsoft.com/office/officeart/2018/2/layout/IconCircleList"/>
    <dgm:cxn modelId="{FBFDD46C-87B0-4C06-9074-C2D6BA2BAB05}" type="presParOf" srcId="{27103569-9E44-43E4-8413-F1D33F8B82C1}" destId="{D548B3DD-8BB1-4025-9D0F-83239B4F84CC}" srcOrd="3" destOrd="0" presId="urn:microsoft.com/office/officeart/2018/2/layout/IconCircleList"/>
    <dgm:cxn modelId="{10F023CF-F145-491A-826C-2CBC7F1B4B30}" type="presParOf" srcId="{27103569-9E44-43E4-8413-F1D33F8B82C1}" destId="{3A1FF603-5612-4A02-9E60-3D27C382E6EC}" srcOrd="4" destOrd="0" presId="urn:microsoft.com/office/officeart/2018/2/layout/IconCircleList"/>
    <dgm:cxn modelId="{18D8C555-318E-4C93-B816-93FF409B6A11}" type="presParOf" srcId="{3A1FF603-5612-4A02-9E60-3D27C382E6EC}" destId="{AC25C282-933B-41F6-83C0-D92CA8641069}" srcOrd="0" destOrd="0" presId="urn:microsoft.com/office/officeart/2018/2/layout/IconCircleList"/>
    <dgm:cxn modelId="{A4464E4F-A6C1-4F00-AB0E-628B604E2980}" type="presParOf" srcId="{3A1FF603-5612-4A02-9E60-3D27C382E6EC}" destId="{CA853658-DAC0-4B8C-AC75-6881A4C0169A}" srcOrd="1" destOrd="0" presId="urn:microsoft.com/office/officeart/2018/2/layout/IconCircleList"/>
    <dgm:cxn modelId="{1ADF4B42-02B7-48A3-BCAC-4947CEA05609}" type="presParOf" srcId="{3A1FF603-5612-4A02-9E60-3D27C382E6EC}" destId="{65321FAF-B305-44CB-B07B-1ADEB9462EC0}" srcOrd="2" destOrd="0" presId="urn:microsoft.com/office/officeart/2018/2/layout/IconCircleList"/>
    <dgm:cxn modelId="{C544BD37-35F6-4CC2-9461-EED4549B2A15}" type="presParOf" srcId="{3A1FF603-5612-4A02-9E60-3D27C382E6EC}" destId="{765B12E0-324D-4ECF-BD04-E9764932F8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7538EE-27A6-48EA-AA96-4FD173415EC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7CB81E7-A576-44C5-B535-2C1D8C03C0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Predict pathways</a:t>
          </a:r>
          <a:endParaRPr lang="en-US" sz="2800" dirty="0"/>
        </a:p>
      </dgm:t>
    </dgm:pt>
    <dgm:pt modelId="{5CF59DFE-47EA-40AA-B119-F1F37FFA00A5}" type="parTrans" cxnId="{2CF9D89E-3B1B-4580-A350-E4CACCEABCF5}">
      <dgm:prSet/>
      <dgm:spPr/>
      <dgm:t>
        <a:bodyPr/>
        <a:lstStyle/>
        <a:p>
          <a:endParaRPr lang="en-US"/>
        </a:p>
      </dgm:t>
    </dgm:pt>
    <dgm:pt modelId="{0A71242D-224D-4925-9C88-B0015ADDBA09}" type="sibTrans" cxnId="{2CF9D89E-3B1B-4580-A350-E4CACCEABC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C3B460-A06F-4701-A5FF-106AEA57AB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/>
            <a:t>Readmission risk</a:t>
          </a:r>
          <a:endParaRPr lang="en-US" sz="2800"/>
        </a:p>
      </dgm:t>
    </dgm:pt>
    <dgm:pt modelId="{612797C8-3539-4818-BE61-65CE3BE7CC55}" type="parTrans" cxnId="{6F06209C-2942-44F6-8232-1F35684E5D9C}">
      <dgm:prSet/>
      <dgm:spPr/>
      <dgm:t>
        <a:bodyPr/>
        <a:lstStyle/>
        <a:p>
          <a:endParaRPr lang="en-US"/>
        </a:p>
      </dgm:t>
    </dgm:pt>
    <dgm:pt modelId="{82262506-43CC-48DE-96BC-56E91A16411B}" type="sibTrans" cxnId="{6F06209C-2942-44F6-8232-1F35684E5D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D3E1E9-6809-4DAE-AFB5-99BFE4B526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Resource Allocation</a:t>
          </a:r>
          <a:endParaRPr lang="en-US" sz="2800" dirty="0"/>
        </a:p>
      </dgm:t>
    </dgm:pt>
    <dgm:pt modelId="{47CF3DEE-D29A-4C7F-A340-105B4B082484}" type="parTrans" cxnId="{61DFA531-FD6C-42A6-B983-47FE68B97554}">
      <dgm:prSet/>
      <dgm:spPr/>
      <dgm:t>
        <a:bodyPr/>
        <a:lstStyle/>
        <a:p>
          <a:endParaRPr lang="en-US"/>
        </a:p>
      </dgm:t>
    </dgm:pt>
    <dgm:pt modelId="{7FFC01A8-8E07-4C24-BADA-4E6CB203EAED}" type="sibTrans" cxnId="{61DFA531-FD6C-42A6-B983-47FE68B97554}">
      <dgm:prSet/>
      <dgm:spPr/>
      <dgm:t>
        <a:bodyPr/>
        <a:lstStyle/>
        <a:p>
          <a:endParaRPr lang="en-US"/>
        </a:p>
      </dgm:t>
    </dgm:pt>
    <dgm:pt modelId="{BB1E8663-3CEC-4481-8D7F-FC6081F2F659}" type="pres">
      <dgm:prSet presAssocID="{6D7538EE-27A6-48EA-AA96-4FD173415EC5}" presName="root" presStyleCnt="0">
        <dgm:presLayoutVars>
          <dgm:dir/>
          <dgm:resizeHandles val="exact"/>
        </dgm:presLayoutVars>
      </dgm:prSet>
      <dgm:spPr/>
    </dgm:pt>
    <dgm:pt modelId="{D6B3A4A9-4753-40B6-95F5-7AAB6ECA2569}" type="pres">
      <dgm:prSet presAssocID="{6D7538EE-27A6-48EA-AA96-4FD173415EC5}" presName="container" presStyleCnt="0">
        <dgm:presLayoutVars>
          <dgm:dir/>
          <dgm:resizeHandles val="exact"/>
        </dgm:presLayoutVars>
      </dgm:prSet>
      <dgm:spPr/>
    </dgm:pt>
    <dgm:pt modelId="{36510376-A120-49AC-A534-61B35091E1D2}" type="pres">
      <dgm:prSet presAssocID="{C7CB81E7-A576-44C5-B535-2C1D8C03C058}" presName="compNode" presStyleCnt="0"/>
      <dgm:spPr/>
    </dgm:pt>
    <dgm:pt modelId="{0948AB9F-0DB2-415C-81BE-FA03CB5C068A}" type="pres">
      <dgm:prSet presAssocID="{C7CB81E7-A576-44C5-B535-2C1D8C03C058}" presName="iconBgRect" presStyleLbl="bgShp" presStyleIdx="0" presStyleCnt="3"/>
      <dgm:spPr/>
    </dgm:pt>
    <dgm:pt modelId="{E3FC6677-2825-472A-AF0F-212AE1B49816}" type="pres">
      <dgm:prSet presAssocID="{C7CB81E7-A576-44C5-B535-2C1D8C03C0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9AA49F-EEC7-45EC-9254-117B76BE46A5}" type="pres">
      <dgm:prSet presAssocID="{C7CB81E7-A576-44C5-B535-2C1D8C03C058}" presName="spaceRect" presStyleCnt="0"/>
      <dgm:spPr/>
    </dgm:pt>
    <dgm:pt modelId="{36E15612-8C51-443D-8BA8-4EB0F68E7315}" type="pres">
      <dgm:prSet presAssocID="{C7CB81E7-A576-44C5-B535-2C1D8C03C058}" presName="textRect" presStyleLbl="revTx" presStyleIdx="0" presStyleCnt="3">
        <dgm:presLayoutVars>
          <dgm:chMax val="1"/>
          <dgm:chPref val="1"/>
        </dgm:presLayoutVars>
      </dgm:prSet>
      <dgm:spPr/>
    </dgm:pt>
    <dgm:pt modelId="{780C46F0-B400-44CC-8404-3ED927E28279}" type="pres">
      <dgm:prSet presAssocID="{0A71242D-224D-4925-9C88-B0015ADDBA09}" presName="sibTrans" presStyleLbl="sibTrans2D1" presStyleIdx="0" presStyleCnt="0"/>
      <dgm:spPr/>
    </dgm:pt>
    <dgm:pt modelId="{B624E15C-FC25-4554-85AC-1BB9BEBE646D}" type="pres">
      <dgm:prSet presAssocID="{1DC3B460-A06F-4701-A5FF-106AEA57ABCD}" presName="compNode" presStyleCnt="0"/>
      <dgm:spPr/>
    </dgm:pt>
    <dgm:pt modelId="{9221688F-C79F-4987-AA6C-0C957A609C6D}" type="pres">
      <dgm:prSet presAssocID="{1DC3B460-A06F-4701-A5FF-106AEA57ABCD}" presName="iconBgRect" presStyleLbl="bgShp" presStyleIdx="1" presStyleCnt="3"/>
      <dgm:spPr/>
    </dgm:pt>
    <dgm:pt modelId="{9E91A5EE-26D2-4599-AD3B-3B33F44D03BA}" type="pres">
      <dgm:prSet presAssocID="{1DC3B460-A06F-4701-A5FF-106AEA57AB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B287AF0-C8CA-4195-8A7B-CDDF5E87C156}" type="pres">
      <dgm:prSet presAssocID="{1DC3B460-A06F-4701-A5FF-106AEA57ABCD}" presName="spaceRect" presStyleCnt="0"/>
      <dgm:spPr/>
    </dgm:pt>
    <dgm:pt modelId="{3A609488-524F-4BA3-B75A-626036660DE9}" type="pres">
      <dgm:prSet presAssocID="{1DC3B460-A06F-4701-A5FF-106AEA57ABCD}" presName="textRect" presStyleLbl="revTx" presStyleIdx="1" presStyleCnt="3">
        <dgm:presLayoutVars>
          <dgm:chMax val="1"/>
          <dgm:chPref val="1"/>
        </dgm:presLayoutVars>
      </dgm:prSet>
      <dgm:spPr/>
    </dgm:pt>
    <dgm:pt modelId="{AD4B6DC9-D2F8-4A64-B372-E18FAEB9D6DE}" type="pres">
      <dgm:prSet presAssocID="{82262506-43CC-48DE-96BC-56E91A16411B}" presName="sibTrans" presStyleLbl="sibTrans2D1" presStyleIdx="0" presStyleCnt="0"/>
      <dgm:spPr/>
    </dgm:pt>
    <dgm:pt modelId="{3E9FCFE6-2F91-438B-AFB1-41A4FBAE4FAC}" type="pres">
      <dgm:prSet presAssocID="{EFD3E1E9-6809-4DAE-AFB5-99BFE4B5266A}" presName="compNode" presStyleCnt="0"/>
      <dgm:spPr/>
    </dgm:pt>
    <dgm:pt modelId="{88FB66B0-D0C6-43BB-B888-FCECAED15AB8}" type="pres">
      <dgm:prSet presAssocID="{EFD3E1E9-6809-4DAE-AFB5-99BFE4B5266A}" presName="iconBgRect" presStyleLbl="bgShp" presStyleIdx="2" presStyleCnt="3"/>
      <dgm:spPr/>
    </dgm:pt>
    <dgm:pt modelId="{98D0A92F-3478-40C3-9582-56465B4C776B}" type="pres">
      <dgm:prSet presAssocID="{EFD3E1E9-6809-4DAE-AFB5-99BFE4B526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1C5CD92-0327-474C-AC19-F27F37C30ECF}" type="pres">
      <dgm:prSet presAssocID="{EFD3E1E9-6809-4DAE-AFB5-99BFE4B5266A}" presName="spaceRect" presStyleCnt="0"/>
      <dgm:spPr/>
    </dgm:pt>
    <dgm:pt modelId="{43E4CDA7-034E-4E0C-9804-D9174D947B6A}" type="pres">
      <dgm:prSet presAssocID="{EFD3E1E9-6809-4DAE-AFB5-99BFE4B526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C5920E-23A8-4663-BBE2-FE662CC6CCAB}" type="presOf" srcId="{0A71242D-224D-4925-9C88-B0015ADDBA09}" destId="{780C46F0-B400-44CC-8404-3ED927E28279}" srcOrd="0" destOrd="0" presId="urn:microsoft.com/office/officeart/2018/2/layout/IconCircleList"/>
    <dgm:cxn modelId="{61DFA531-FD6C-42A6-B983-47FE68B97554}" srcId="{6D7538EE-27A6-48EA-AA96-4FD173415EC5}" destId="{EFD3E1E9-6809-4DAE-AFB5-99BFE4B5266A}" srcOrd="2" destOrd="0" parTransId="{47CF3DEE-D29A-4C7F-A340-105B4B082484}" sibTransId="{7FFC01A8-8E07-4C24-BADA-4E6CB203EAED}"/>
    <dgm:cxn modelId="{3197603E-4AEF-461D-AAC0-04D434899477}" type="presOf" srcId="{1DC3B460-A06F-4701-A5FF-106AEA57ABCD}" destId="{3A609488-524F-4BA3-B75A-626036660DE9}" srcOrd="0" destOrd="0" presId="urn:microsoft.com/office/officeart/2018/2/layout/IconCircleList"/>
    <dgm:cxn modelId="{4EF46040-E142-459F-A151-C4B86B6DD30E}" type="presOf" srcId="{C7CB81E7-A576-44C5-B535-2C1D8C03C058}" destId="{36E15612-8C51-443D-8BA8-4EB0F68E7315}" srcOrd="0" destOrd="0" presId="urn:microsoft.com/office/officeart/2018/2/layout/IconCircleList"/>
    <dgm:cxn modelId="{28487750-62A0-4316-8E83-E412BDE57AF4}" type="presOf" srcId="{EFD3E1E9-6809-4DAE-AFB5-99BFE4B5266A}" destId="{43E4CDA7-034E-4E0C-9804-D9174D947B6A}" srcOrd="0" destOrd="0" presId="urn:microsoft.com/office/officeart/2018/2/layout/IconCircleList"/>
    <dgm:cxn modelId="{6F06209C-2942-44F6-8232-1F35684E5D9C}" srcId="{6D7538EE-27A6-48EA-AA96-4FD173415EC5}" destId="{1DC3B460-A06F-4701-A5FF-106AEA57ABCD}" srcOrd="1" destOrd="0" parTransId="{612797C8-3539-4818-BE61-65CE3BE7CC55}" sibTransId="{82262506-43CC-48DE-96BC-56E91A16411B}"/>
    <dgm:cxn modelId="{2CF9D89E-3B1B-4580-A350-E4CACCEABCF5}" srcId="{6D7538EE-27A6-48EA-AA96-4FD173415EC5}" destId="{C7CB81E7-A576-44C5-B535-2C1D8C03C058}" srcOrd="0" destOrd="0" parTransId="{5CF59DFE-47EA-40AA-B119-F1F37FFA00A5}" sibTransId="{0A71242D-224D-4925-9C88-B0015ADDBA09}"/>
    <dgm:cxn modelId="{D071DBAF-1CE9-4F0F-A683-E1A933690728}" type="presOf" srcId="{6D7538EE-27A6-48EA-AA96-4FD173415EC5}" destId="{BB1E8663-3CEC-4481-8D7F-FC6081F2F659}" srcOrd="0" destOrd="0" presId="urn:microsoft.com/office/officeart/2018/2/layout/IconCircleList"/>
    <dgm:cxn modelId="{2531DAF6-B1F2-4E2D-B1D8-D9849F5A6454}" type="presOf" srcId="{82262506-43CC-48DE-96BC-56E91A16411B}" destId="{AD4B6DC9-D2F8-4A64-B372-E18FAEB9D6DE}" srcOrd="0" destOrd="0" presId="urn:microsoft.com/office/officeart/2018/2/layout/IconCircleList"/>
    <dgm:cxn modelId="{29F0803F-3076-473C-BB93-3DCF31EC03E5}" type="presParOf" srcId="{BB1E8663-3CEC-4481-8D7F-FC6081F2F659}" destId="{D6B3A4A9-4753-40B6-95F5-7AAB6ECA2569}" srcOrd="0" destOrd="0" presId="urn:microsoft.com/office/officeart/2018/2/layout/IconCircleList"/>
    <dgm:cxn modelId="{94649115-6F4A-410F-9947-9188D5F42139}" type="presParOf" srcId="{D6B3A4A9-4753-40B6-95F5-7AAB6ECA2569}" destId="{36510376-A120-49AC-A534-61B35091E1D2}" srcOrd="0" destOrd="0" presId="urn:microsoft.com/office/officeart/2018/2/layout/IconCircleList"/>
    <dgm:cxn modelId="{42AEC09A-3A41-40D8-80B5-78EE2CF5D5F1}" type="presParOf" srcId="{36510376-A120-49AC-A534-61B35091E1D2}" destId="{0948AB9F-0DB2-415C-81BE-FA03CB5C068A}" srcOrd="0" destOrd="0" presId="urn:microsoft.com/office/officeart/2018/2/layout/IconCircleList"/>
    <dgm:cxn modelId="{4C85156E-1758-454B-801A-4B4B420D30F2}" type="presParOf" srcId="{36510376-A120-49AC-A534-61B35091E1D2}" destId="{E3FC6677-2825-472A-AF0F-212AE1B49816}" srcOrd="1" destOrd="0" presId="urn:microsoft.com/office/officeart/2018/2/layout/IconCircleList"/>
    <dgm:cxn modelId="{E1E61128-9F0A-435D-B901-3D9395D56CDE}" type="presParOf" srcId="{36510376-A120-49AC-A534-61B35091E1D2}" destId="{409AA49F-EEC7-45EC-9254-117B76BE46A5}" srcOrd="2" destOrd="0" presId="urn:microsoft.com/office/officeart/2018/2/layout/IconCircleList"/>
    <dgm:cxn modelId="{A8C645DE-F5A8-4C28-8E3E-259F9B69BA45}" type="presParOf" srcId="{36510376-A120-49AC-A534-61B35091E1D2}" destId="{36E15612-8C51-443D-8BA8-4EB0F68E7315}" srcOrd="3" destOrd="0" presId="urn:microsoft.com/office/officeart/2018/2/layout/IconCircleList"/>
    <dgm:cxn modelId="{ECDC37FB-1018-47A7-B92A-AC75A6CBA97E}" type="presParOf" srcId="{D6B3A4A9-4753-40B6-95F5-7AAB6ECA2569}" destId="{780C46F0-B400-44CC-8404-3ED927E28279}" srcOrd="1" destOrd="0" presId="urn:microsoft.com/office/officeart/2018/2/layout/IconCircleList"/>
    <dgm:cxn modelId="{B50469C6-9073-4523-B489-65F31D6B3C49}" type="presParOf" srcId="{D6B3A4A9-4753-40B6-95F5-7AAB6ECA2569}" destId="{B624E15C-FC25-4554-85AC-1BB9BEBE646D}" srcOrd="2" destOrd="0" presId="urn:microsoft.com/office/officeart/2018/2/layout/IconCircleList"/>
    <dgm:cxn modelId="{315CF73D-BC07-4FDC-88AF-B5061F60BD7D}" type="presParOf" srcId="{B624E15C-FC25-4554-85AC-1BB9BEBE646D}" destId="{9221688F-C79F-4987-AA6C-0C957A609C6D}" srcOrd="0" destOrd="0" presId="urn:microsoft.com/office/officeart/2018/2/layout/IconCircleList"/>
    <dgm:cxn modelId="{8F682913-008C-476F-B3C2-A5ADDF819541}" type="presParOf" srcId="{B624E15C-FC25-4554-85AC-1BB9BEBE646D}" destId="{9E91A5EE-26D2-4599-AD3B-3B33F44D03BA}" srcOrd="1" destOrd="0" presId="urn:microsoft.com/office/officeart/2018/2/layout/IconCircleList"/>
    <dgm:cxn modelId="{A6B8277D-437C-4122-AEEF-3821D92CDF61}" type="presParOf" srcId="{B624E15C-FC25-4554-85AC-1BB9BEBE646D}" destId="{AB287AF0-C8CA-4195-8A7B-CDDF5E87C156}" srcOrd="2" destOrd="0" presId="urn:microsoft.com/office/officeart/2018/2/layout/IconCircleList"/>
    <dgm:cxn modelId="{FBCC8EB1-F682-4C96-90DE-AC240B282C62}" type="presParOf" srcId="{B624E15C-FC25-4554-85AC-1BB9BEBE646D}" destId="{3A609488-524F-4BA3-B75A-626036660DE9}" srcOrd="3" destOrd="0" presId="urn:microsoft.com/office/officeart/2018/2/layout/IconCircleList"/>
    <dgm:cxn modelId="{6E3B9E42-E52E-41CD-A149-4BBC06B689B2}" type="presParOf" srcId="{D6B3A4A9-4753-40B6-95F5-7AAB6ECA2569}" destId="{AD4B6DC9-D2F8-4A64-B372-E18FAEB9D6DE}" srcOrd="3" destOrd="0" presId="urn:microsoft.com/office/officeart/2018/2/layout/IconCircleList"/>
    <dgm:cxn modelId="{F1E68F9F-6143-4098-96E1-10C28EA90F6B}" type="presParOf" srcId="{D6B3A4A9-4753-40B6-95F5-7AAB6ECA2569}" destId="{3E9FCFE6-2F91-438B-AFB1-41A4FBAE4FAC}" srcOrd="4" destOrd="0" presId="urn:microsoft.com/office/officeart/2018/2/layout/IconCircleList"/>
    <dgm:cxn modelId="{AA6F604B-A2D4-449D-A834-19E978D1F17B}" type="presParOf" srcId="{3E9FCFE6-2F91-438B-AFB1-41A4FBAE4FAC}" destId="{88FB66B0-D0C6-43BB-B888-FCECAED15AB8}" srcOrd="0" destOrd="0" presId="urn:microsoft.com/office/officeart/2018/2/layout/IconCircleList"/>
    <dgm:cxn modelId="{1A16AA87-B9B2-4773-9BD3-FC7021F0CD8B}" type="presParOf" srcId="{3E9FCFE6-2F91-438B-AFB1-41A4FBAE4FAC}" destId="{98D0A92F-3478-40C3-9582-56465B4C776B}" srcOrd="1" destOrd="0" presId="urn:microsoft.com/office/officeart/2018/2/layout/IconCircleList"/>
    <dgm:cxn modelId="{F4B92738-4C3F-45CE-87E1-9D3F6C9EAD1A}" type="presParOf" srcId="{3E9FCFE6-2F91-438B-AFB1-41A4FBAE4FAC}" destId="{01C5CD92-0327-474C-AC19-F27F37C30ECF}" srcOrd="2" destOrd="0" presId="urn:microsoft.com/office/officeart/2018/2/layout/IconCircleList"/>
    <dgm:cxn modelId="{5AC35126-FD29-4544-9309-408124F1D78D}" type="presParOf" srcId="{3E9FCFE6-2F91-438B-AFB1-41A4FBAE4FAC}" destId="{43E4CDA7-034E-4E0C-9804-D9174D947B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AD1A05-7408-46B9-8616-BC621A18F4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19554B4-2AD2-4FB9-B0CA-109B750CE76D}">
      <dgm:prSet custT="1"/>
      <dgm:spPr/>
      <dgm:t>
        <a:bodyPr/>
        <a:lstStyle/>
        <a:p>
          <a:pPr>
            <a:defRPr cap="all"/>
          </a:pPr>
          <a:r>
            <a:rPr lang="en-GB" sz="2800" dirty="0"/>
            <a:t>Data Quality</a:t>
          </a:r>
          <a:endParaRPr lang="en-US" sz="2800" dirty="0"/>
        </a:p>
      </dgm:t>
    </dgm:pt>
    <dgm:pt modelId="{C26A9206-A01B-476B-92FE-761EE2186021}" type="parTrans" cxnId="{50C55E58-D514-4237-9505-B8714C35874C}">
      <dgm:prSet/>
      <dgm:spPr/>
      <dgm:t>
        <a:bodyPr/>
        <a:lstStyle/>
        <a:p>
          <a:endParaRPr lang="en-US"/>
        </a:p>
      </dgm:t>
    </dgm:pt>
    <dgm:pt modelId="{6EA49D3A-9827-45CC-AE91-61AAED712A7D}" type="sibTrans" cxnId="{50C55E58-D514-4237-9505-B8714C35874C}">
      <dgm:prSet/>
      <dgm:spPr/>
      <dgm:t>
        <a:bodyPr/>
        <a:lstStyle/>
        <a:p>
          <a:endParaRPr lang="en-US"/>
        </a:p>
      </dgm:t>
    </dgm:pt>
    <dgm:pt modelId="{7BB19732-99F9-4811-A01D-9B81186B18F9}">
      <dgm:prSet custT="1"/>
      <dgm:spPr/>
      <dgm:t>
        <a:bodyPr/>
        <a:lstStyle/>
        <a:p>
          <a:pPr>
            <a:defRPr cap="all"/>
          </a:pPr>
          <a:r>
            <a:rPr lang="en-GB" sz="2800"/>
            <a:t>Data Privacy</a:t>
          </a:r>
          <a:endParaRPr lang="en-US" sz="2800"/>
        </a:p>
      </dgm:t>
    </dgm:pt>
    <dgm:pt modelId="{1D8DC189-7285-48E3-BA54-EEDAD6E0D024}" type="parTrans" cxnId="{FE14E332-7994-4F0E-A3AE-FC9866FCA947}">
      <dgm:prSet/>
      <dgm:spPr/>
      <dgm:t>
        <a:bodyPr/>
        <a:lstStyle/>
        <a:p>
          <a:endParaRPr lang="en-US"/>
        </a:p>
      </dgm:t>
    </dgm:pt>
    <dgm:pt modelId="{DBBD3899-F7CF-4B89-AB37-B82185CA4FB8}" type="sibTrans" cxnId="{FE14E332-7994-4F0E-A3AE-FC9866FCA947}">
      <dgm:prSet/>
      <dgm:spPr/>
      <dgm:t>
        <a:bodyPr/>
        <a:lstStyle/>
        <a:p>
          <a:endParaRPr lang="en-US"/>
        </a:p>
      </dgm:t>
    </dgm:pt>
    <dgm:pt modelId="{03C95D59-DE86-4772-9BEE-8FFD513B2E04}">
      <dgm:prSet custT="1"/>
      <dgm:spPr/>
      <dgm:t>
        <a:bodyPr/>
        <a:lstStyle/>
        <a:p>
          <a:pPr>
            <a:defRPr cap="all"/>
          </a:pPr>
          <a:r>
            <a:rPr lang="en-GB" sz="2800" dirty="0"/>
            <a:t>Interpretability</a:t>
          </a:r>
          <a:endParaRPr lang="en-US" sz="2800" dirty="0"/>
        </a:p>
      </dgm:t>
    </dgm:pt>
    <dgm:pt modelId="{0E974678-3BDA-47BE-B33E-5FFC945C82ED}" type="parTrans" cxnId="{0B5E828E-FA76-4AF3-AC99-93C698FC8003}">
      <dgm:prSet/>
      <dgm:spPr/>
      <dgm:t>
        <a:bodyPr/>
        <a:lstStyle/>
        <a:p>
          <a:endParaRPr lang="en-US"/>
        </a:p>
      </dgm:t>
    </dgm:pt>
    <dgm:pt modelId="{AEF08C08-19E2-4A48-A1FC-C67572793982}" type="sibTrans" cxnId="{0B5E828E-FA76-4AF3-AC99-93C698FC8003}">
      <dgm:prSet/>
      <dgm:spPr/>
      <dgm:t>
        <a:bodyPr/>
        <a:lstStyle/>
        <a:p>
          <a:endParaRPr lang="en-US"/>
        </a:p>
      </dgm:t>
    </dgm:pt>
    <dgm:pt modelId="{3BF2CDF9-2C38-47E9-BC1D-84FBED5BA6D1}" type="pres">
      <dgm:prSet presAssocID="{99AD1A05-7408-46B9-8616-BC621A18F41E}" presName="root" presStyleCnt="0">
        <dgm:presLayoutVars>
          <dgm:dir/>
          <dgm:resizeHandles val="exact"/>
        </dgm:presLayoutVars>
      </dgm:prSet>
      <dgm:spPr/>
    </dgm:pt>
    <dgm:pt modelId="{ADB0413A-54E4-462D-B44B-2F5D728ADFC9}" type="pres">
      <dgm:prSet presAssocID="{719554B4-2AD2-4FB9-B0CA-109B750CE76D}" presName="compNode" presStyleCnt="0"/>
      <dgm:spPr/>
    </dgm:pt>
    <dgm:pt modelId="{50DCA02C-B8C8-4D66-8C8A-2370B4DBB1E6}" type="pres">
      <dgm:prSet presAssocID="{719554B4-2AD2-4FB9-B0CA-109B750CE76D}" presName="iconBgRect" presStyleLbl="bgShp" presStyleIdx="0" presStyleCnt="3"/>
      <dgm:spPr/>
    </dgm:pt>
    <dgm:pt modelId="{C5BA63CB-AB90-4F61-8AF4-B77100617FCE}" type="pres">
      <dgm:prSet presAssocID="{719554B4-2AD2-4FB9-B0CA-109B750CE7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988029-A083-4E67-BF87-B59CDF2A9FAB}" type="pres">
      <dgm:prSet presAssocID="{719554B4-2AD2-4FB9-B0CA-109B750CE76D}" presName="spaceRect" presStyleCnt="0"/>
      <dgm:spPr/>
    </dgm:pt>
    <dgm:pt modelId="{C7D738B2-6563-49EE-9F10-5508079D7094}" type="pres">
      <dgm:prSet presAssocID="{719554B4-2AD2-4FB9-B0CA-109B750CE76D}" presName="textRect" presStyleLbl="revTx" presStyleIdx="0" presStyleCnt="3">
        <dgm:presLayoutVars>
          <dgm:chMax val="1"/>
          <dgm:chPref val="1"/>
        </dgm:presLayoutVars>
      </dgm:prSet>
      <dgm:spPr/>
    </dgm:pt>
    <dgm:pt modelId="{20542F81-B7E0-4E88-8492-A26FAE7BE778}" type="pres">
      <dgm:prSet presAssocID="{6EA49D3A-9827-45CC-AE91-61AAED712A7D}" presName="sibTrans" presStyleCnt="0"/>
      <dgm:spPr/>
    </dgm:pt>
    <dgm:pt modelId="{99D972C2-9F67-475F-B22B-D7502902F369}" type="pres">
      <dgm:prSet presAssocID="{7BB19732-99F9-4811-A01D-9B81186B18F9}" presName="compNode" presStyleCnt="0"/>
      <dgm:spPr/>
    </dgm:pt>
    <dgm:pt modelId="{94619E9F-9E46-44A0-8D5B-C67EA2A41FEF}" type="pres">
      <dgm:prSet presAssocID="{7BB19732-99F9-4811-A01D-9B81186B18F9}" presName="iconBgRect" presStyleLbl="bgShp" presStyleIdx="1" presStyleCnt="3"/>
      <dgm:spPr/>
    </dgm:pt>
    <dgm:pt modelId="{0B06EDC3-0ECC-4F4C-BBA7-D5ED1B14E42D}" type="pres">
      <dgm:prSet presAssocID="{7BB19732-99F9-4811-A01D-9B81186B18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437442A-4AF4-46B7-BC85-757F6DB8153B}" type="pres">
      <dgm:prSet presAssocID="{7BB19732-99F9-4811-A01D-9B81186B18F9}" presName="spaceRect" presStyleCnt="0"/>
      <dgm:spPr/>
    </dgm:pt>
    <dgm:pt modelId="{6B89EB47-BCA6-4629-B526-B0D70C029555}" type="pres">
      <dgm:prSet presAssocID="{7BB19732-99F9-4811-A01D-9B81186B18F9}" presName="textRect" presStyleLbl="revTx" presStyleIdx="1" presStyleCnt="3">
        <dgm:presLayoutVars>
          <dgm:chMax val="1"/>
          <dgm:chPref val="1"/>
        </dgm:presLayoutVars>
      </dgm:prSet>
      <dgm:spPr/>
    </dgm:pt>
    <dgm:pt modelId="{1750D736-DEB1-4F9D-94D9-26EF492FB5EE}" type="pres">
      <dgm:prSet presAssocID="{DBBD3899-F7CF-4B89-AB37-B82185CA4FB8}" presName="sibTrans" presStyleCnt="0"/>
      <dgm:spPr/>
    </dgm:pt>
    <dgm:pt modelId="{41B4822C-9D45-4E14-8283-E6914989FEC4}" type="pres">
      <dgm:prSet presAssocID="{03C95D59-DE86-4772-9BEE-8FFD513B2E04}" presName="compNode" presStyleCnt="0"/>
      <dgm:spPr/>
    </dgm:pt>
    <dgm:pt modelId="{64823C6A-D907-4D19-A3E9-A2B3EFECA068}" type="pres">
      <dgm:prSet presAssocID="{03C95D59-DE86-4772-9BEE-8FFD513B2E04}" presName="iconBgRect" presStyleLbl="bgShp" presStyleIdx="2" presStyleCnt="3"/>
      <dgm:spPr/>
    </dgm:pt>
    <dgm:pt modelId="{00ACFC4E-6B8D-4CC2-B408-D1E9397A43F8}" type="pres">
      <dgm:prSet presAssocID="{03C95D59-DE86-4772-9BEE-8FFD513B2E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FA7BCF4-212A-4DD9-9892-2B2F8D7C2238}" type="pres">
      <dgm:prSet presAssocID="{03C95D59-DE86-4772-9BEE-8FFD513B2E04}" presName="spaceRect" presStyleCnt="0"/>
      <dgm:spPr/>
    </dgm:pt>
    <dgm:pt modelId="{B982105C-E8AC-4D6C-AF43-F9380DDB54D3}" type="pres">
      <dgm:prSet presAssocID="{03C95D59-DE86-4772-9BEE-8FFD513B2E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158314-2B77-4ADF-B81E-7AD86ACB82E3}" type="presOf" srcId="{03C95D59-DE86-4772-9BEE-8FFD513B2E04}" destId="{B982105C-E8AC-4D6C-AF43-F9380DDB54D3}" srcOrd="0" destOrd="0" presId="urn:microsoft.com/office/officeart/2018/5/layout/IconCircleLabelList"/>
    <dgm:cxn modelId="{FE14E332-7994-4F0E-A3AE-FC9866FCA947}" srcId="{99AD1A05-7408-46B9-8616-BC621A18F41E}" destId="{7BB19732-99F9-4811-A01D-9B81186B18F9}" srcOrd="1" destOrd="0" parTransId="{1D8DC189-7285-48E3-BA54-EEDAD6E0D024}" sibTransId="{DBBD3899-F7CF-4B89-AB37-B82185CA4FB8}"/>
    <dgm:cxn modelId="{50C55E58-D514-4237-9505-B8714C35874C}" srcId="{99AD1A05-7408-46B9-8616-BC621A18F41E}" destId="{719554B4-2AD2-4FB9-B0CA-109B750CE76D}" srcOrd="0" destOrd="0" parTransId="{C26A9206-A01B-476B-92FE-761EE2186021}" sibTransId="{6EA49D3A-9827-45CC-AE91-61AAED712A7D}"/>
    <dgm:cxn modelId="{63878B85-6E9F-4767-B29E-C9AE7DF269B6}" type="presOf" srcId="{99AD1A05-7408-46B9-8616-BC621A18F41E}" destId="{3BF2CDF9-2C38-47E9-BC1D-84FBED5BA6D1}" srcOrd="0" destOrd="0" presId="urn:microsoft.com/office/officeart/2018/5/layout/IconCircleLabelList"/>
    <dgm:cxn modelId="{BF28038C-6A23-4B79-A7E6-7170E1A3A938}" type="presOf" srcId="{7BB19732-99F9-4811-A01D-9B81186B18F9}" destId="{6B89EB47-BCA6-4629-B526-B0D70C029555}" srcOrd="0" destOrd="0" presId="urn:microsoft.com/office/officeart/2018/5/layout/IconCircleLabelList"/>
    <dgm:cxn modelId="{0B5E828E-FA76-4AF3-AC99-93C698FC8003}" srcId="{99AD1A05-7408-46B9-8616-BC621A18F41E}" destId="{03C95D59-DE86-4772-9BEE-8FFD513B2E04}" srcOrd="2" destOrd="0" parTransId="{0E974678-3BDA-47BE-B33E-5FFC945C82ED}" sibTransId="{AEF08C08-19E2-4A48-A1FC-C67572793982}"/>
    <dgm:cxn modelId="{DC422B9C-0466-4F51-A507-11624E89ADFF}" type="presOf" srcId="{719554B4-2AD2-4FB9-B0CA-109B750CE76D}" destId="{C7D738B2-6563-49EE-9F10-5508079D7094}" srcOrd="0" destOrd="0" presId="urn:microsoft.com/office/officeart/2018/5/layout/IconCircleLabelList"/>
    <dgm:cxn modelId="{6438EC8D-007E-4DDD-A4EF-C7FA27705CE7}" type="presParOf" srcId="{3BF2CDF9-2C38-47E9-BC1D-84FBED5BA6D1}" destId="{ADB0413A-54E4-462D-B44B-2F5D728ADFC9}" srcOrd="0" destOrd="0" presId="urn:microsoft.com/office/officeart/2018/5/layout/IconCircleLabelList"/>
    <dgm:cxn modelId="{469AB3CD-6835-4D88-AC19-58D776E471B9}" type="presParOf" srcId="{ADB0413A-54E4-462D-B44B-2F5D728ADFC9}" destId="{50DCA02C-B8C8-4D66-8C8A-2370B4DBB1E6}" srcOrd="0" destOrd="0" presId="urn:microsoft.com/office/officeart/2018/5/layout/IconCircleLabelList"/>
    <dgm:cxn modelId="{D635F41D-449A-4613-A40F-D5453E333219}" type="presParOf" srcId="{ADB0413A-54E4-462D-B44B-2F5D728ADFC9}" destId="{C5BA63CB-AB90-4F61-8AF4-B77100617FCE}" srcOrd="1" destOrd="0" presId="urn:microsoft.com/office/officeart/2018/5/layout/IconCircleLabelList"/>
    <dgm:cxn modelId="{F47308B8-8CF5-40D0-A12F-A41709133366}" type="presParOf" srcId="{ADB0413A-54E4-462D-B44B-2F5D728ADFC9}" destId="{16988029-A083-4E67-BF87-B59CDF2A9FAB}" srcOrd="2" destOrd="0" presId="urn:microsoft.com/office/officeart/2018/5/layout/IconCircleLabelList"/>
    <dgm:cxn modelId="{751C2D59-207B-4650-A2C4-1B3120EB12B4}" type="presParOf" srcId="{ADB0413A-54E4-462D-B44B-2F5D728ADFC9}" destId="{C7D738B2-6563-49EE-9F10-5508079D7094}" srcOrd="3" destOrd="0" presId="urn:microsoft.com/office/officeart/2018/5/layout/IconCircleLabelList"/>
    <dgm:cxn modelId="{FAE479C7-9B93-493E-B307-A8C29FCF9D26}" type="presParOf" srcId="{3BF2CDF9-2C38-47E9-BC1D-84FBED5BA6D1}" destId="{20542F81-B7E0-4E88-8492-A26FAE7BE778}" srcOrd="1" destOrd="0" presId="urn:microsoft.com/office/officeart/2018/5/layout/IconCircleLabelList"/>
    <dgm:cxn modelId="{6AF4E983-9B15-4F62-BFAA-59E45E925F48}" type="presParOf" srcId="{3BF2CDF9-2C38-47E9-BC1D-84FBED5BA6D1}" destId="{99D972C2-9F67-475F-B22B-D7502902F369}" srcOrd="2" destOrd="0" presId="urn:microsoft.com/office/officeart/2018/5/layout/IconCircleLabelList"/>
    <dgm:cxn modelId="{1B8A1B7F-AB8D-4E3C-AFA1-B67C7B26B5A3}" type="presParOf" srcId="{99D972C2-9F67-475F-B22B-D7502902F369}" destId="{94619E9F-9E46-44A0-8D5B-C67EA2A41FEF}" srcOrd="0" destOrd="0" presId="urn:microsoft.com/office/officeart/2018/5/layout/IconCircleLabelList"/>
    <dgm:cxn modelId="{D6AA73C1-10C7-4FEF-AFF4-660D006F584D}" type="presParOf" srcId="{99D972C2-9F67-475F-B22B-D7502902F369}" destId="{0B06EDC3-0ECC-4F4C-BBA7-D5ED1B14E42D}" srcOrd="1" destOrd="0" presId="urn:microsoft.com/office/officeart/2018/5/layout/IconCircleLabelList"/>
    <dgm:cxn modelId="{AC9A87C4-C9EC-444A-A07A-7CF2315F6B96}" type="presParOf" srcId="{99D972C2-9F67-475F-B22B-D7502902F369}" destId="{E437442A-4AF4-46B7-BC85-757F6DB8153B}" srcOrd="2" destOrd="0" presId="urn:microsoft.com/office/officeart/2018/5/layout/IconCircleLabelList"/>
    <dgm:cxn modelId="{70B477C3-3128-4BE4-BCE5-7D550E74AF47}" type="presParOf" srcId="{99D972C2-9F67-475F-B22B-D7502902F369}" destId="{6B89EB47-BCA6-4629-B526-B0D70C029555}" srcOrd="3" destOrd="0" presId="urn:microsoft.com/office/officeart/2018/5/layout/IconCircleLabelList"/>
    <dgm:cxn modelId="{E7DFC8E2-BFFE-4EEB-8C04-63C8E988A50C}" type="presParOf" srcId="{3BF2CDF9-2C38-47E9-BC1D-84FBED5BA6D1}" destId="{1750D736-DEB1-4F9D-94D9-26EF492FB5EE}" srcOrd="3" destOrd="0" presId="urn:microsoft.com/office/officeart/2018/5/layout/IconCircleLabelList"/>
    <dgm:cxn modelId="{313CDF89-8620-4767-89EF-8F1BD4A59E6B}" type="presParOf" srcId="{3BF2CDF9-2C38-47E9-BC1D-84FBED5BA6D1}" destId="{41B4822C-9D45-4E14-8283-E6914989FEC4}" srcOrd="4" destOrd="0" presId="urn:microsoft.com/office/officeart/2018/5/layout/IconCircleLabelList"/>
    <dgm:cxn modelId="{9FD527DB-B6E4-4B3F-BFAB-6948BCC35673}" type="presParOf" srcId="{41B4822C-9D45-4E14-8283-E6914989FEC4}" destId="{64823C6A-D907-4D19-A3E9-A2B3EFECA068}" srcOrd="0" destOrd="0" presId="urn:microsoft.com/office/officeart/2018/5/layout/IconCircleLabelList"/>
    <dgm:cxn modelId="{6B33990E-23E2-4AB8-9BA6-30682D3B1071}" type="presParOf" srcId="{41B4822C-9D45-4E14-8283-E6914989FEC4}" destId="{00ACFC4E-6B8D-4CC2-B408-D1E9397A43F8}" srcOrd="1" destOrd="0" presId="urn:microsoft.com/office/officeart/2018/5/layout/IconCircleLabelList"/>
    <dgm:cxn modelId="{23BFC843-0D23-4277-A87F-243AC0DFD105}" type="presParOf" srcId="{41B4822C-9D45-4E14-8283-E6914989FEC4}" destId="{BFA7BCF4-212A-4DD9-9892-2B2F8D7C2238}" srcOrd="2" destOrd="0" presId="urn:microsoft.com/office/officeart/2018/5/layout/IconCircleLabelList"/>
    <dgm:cxn modelId="{860ADCB2-410F-4522-BB2B-429393E707E7}" type="presParOf" srcId="{41B4822C-9D45-4E14-8283-E6914989FEC4}" destId="{B982105C-E8AC-4D6C-AF43-F9380DDB54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5E166-1A2A-4F42-A346-A4DEA38699E6}">
      <dsp:nvSpPr>
        <dsp:cNvPr id="0" name=""/>
        <dsp:cNvSpPr/>
      </dsp:nvSpPr>
      <dsp:spPr>
        <a:xfrm>
          <a:off x="786049" y="647171"/>
          <a:ext cx="974048" cy="974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F8D7-64E3-4A80-B022-BA5BDB004056}">
      <dsp:nvSpPr>
        <dsp:cNvPr id="0" name=""/>
        <dsp:cNvSpPr/>
      </dsp:nvSpPr>
      <dsp:spPr>
        <a:xfrm>
          <a:off x="190797" y="2298353"/>
          <a:ext cx="2164553" cy="286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IT Professionals</a:t>
          </a:r>
          <a:endParaRPr lang="en-US" sz="2800" kern="1200" dirty="0"/>
        </a:p>
      </dsp:txBody>
      <dsp:txXfrm>
        <a:off x="190797" y="2298353"/>
        <a:ext cx="2164553" cy="2861718"/>
      </dsp:txXfrm>
    </dsp:sp>
    <dsp:sp modelId="{68C9D873-F9F2-4CC1-9B8B-A5798FB03719}">
      <dsp:nvSpPr>
        <dsp:cNvPr id="0" name=""/>
        <dsp:cNvSpPr/>
      </dsp:nvSpPr>
      <dsp:spPr>
        <a:xfrm>
          <a:off x="3329399" y="647171"/>
          <a:ext cx="974048" cy="974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E61CE-B278-4AAE-87CB-278F8CFFB36F}">
      <dsp:nvSpPr>
        <dsp:cNvPr id="0" name=""/>
        <dsp:cNvSpPr/>
      </dsp:nvSpPr>
      <dsp:spPr>
        <a:xfrm>
          <a:off x="2734147" y="2298353"/>
          <a:ext cx="2164553" cy="286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Healthcare Professionals</a:t>
          </a:r>
          <a:endParaRPr lang="en-US" sz="2800" kern="1200" dirty="0"/>
        </a:p>
      </dsp:txBody>
      <dsp:txXfrm>
        <a:off x="2734147" y="2298353"/>
        <a:ext cx="2164553" cy="2861718"/>
      </dsp:txXfrm>
    </dsp:sp>
    <dsp:sp modelId="{D0750623-E1EC-4E40-9357-935553124436}">
      <dsp:nvSpPr>
        <dsp:cNvPr id="0" name=""/>
        <dsp:cNvSpPr/>
      </dsp:nvSpPr>
      <dsp:spPr>
        <a:xfrm>
          <a:off x="5872749" y="647171"/>
          <a:ext cx="974048" cy="974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8620-3AC8-465E-BB6C-3410F95A82CE}">
      <dsp:nvSpPr>
        <dsp:cNvPr id="0" name=""/>
        <dsp:cNvSpPr/>
      </dsp:nvSpPr>
      <dsp:spPr>
        <a:xfrm>
          <a:off x="5328602" y="2174756"/>
          <a:ext cx="2164553" cy="286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Anyone passionate about the intersection of technology and healthcare</a:t>
          </a:r>
          <a:endParaRPr lang="en-US" sz="2800" kern="1200" dirty="0"/>
        </a:p>
      </dsp:txBody>
      <dsp:txXfrm>
        <a:off x="5328602" y="2174756"/>
        <a:ext cx="2164553" cy="28617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84504-6A12-45ED-AA0D-B301FC3047F4}">
      <dsp:nvSpPr>
        <dsp:cNvPr id="0" name=""/>
        <dsp:cNvSpPr/>
      </dsp:nvSpPr>
      <dsp:spPr>
        <a:xfrm>
          <a:off x="0" y="41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First algorithm might not work</a:t>
          </a:r>
          <a:endParaRPr lang="en-US" sz="2800" kern="1200"/>
        </a:p>
      </dsp:txBody>
      <dsp:txXfrm>
        <a:off x="47519" y="51668"/>
        <a:ext cx="10420562" cy="878402"/>
      </dsp:txXfrm>
    </dsp:sp>
    <dsp:sp modelId="{BC6A6212-0769-4465-B78D-82036C6A9270}">
      <dsp:nvSpPr>
        <dsp:cNvPr id="0" name=""/>
        <dsp:cNvSpPr/>
      </dsp:nvSpPr>
      <dsp:spPr>
        <a:xfrm>
          <a:off x="0" y="11273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No one size fits all</a:t>
          </a:r>
          <a:endParaRPr lang="en-US" sz="2800" kern="1200" dirty="0"/>
        </a:p>
      </dsp:txBody>
      <dsp:txXfrm>
        <a:off x="47519" y="1174868"/>
        <a:ext cx="10420562" cy="878402"/>
      </dsp:txXfrm>
    </dsp:sp>
    <dsp:sp modelId="{5C8F5516-C9DD-4872-AF28-C11A9F5FFC34}">
      <dsp:nvSpPr>
        <dsp:cNvPr id="0" name=""/>
        <dsp:cNvSpPr/>
      </dsp:nvSpPr>
      <dsp:spPr>
        <a:xfrm>
          <a:off x="0" y="22505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Powerful models might not be the efficient</a:t>
          </a:r>
          <a:endParaRPr lang="en-US" sz="2800" kern="1200" dirty="0"/>
        </a:p>
      </dsp:txBody>
      <dsp:txXfrm>
        <a:off x="47519" y="2298068"/>
        <a:ext cx="10420562" cy="878402"/>
      </dsp:txXfrm>
    </dsp:sp>
    <dsp:sp modelId="{D1B1FC91-B328-43D5-97E5-06E54ED16D6D}">
      <dsp:nvSpPr>
        <dsp:cNvPr id="0" name=""/>
        <dsp:cNvSpPr/>
      </dsp:nvSpPr>
      <dsp:spPr>
        <a:xfrm>
          <a:off x="0" y="3373749"/>
          <a:ext cx="10515600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Systematic engineering process</a:t>
          </a:r>
          <a:endParaRPr lang="en-US" sz="2800" kern="1200" dirty="0"/>
        </a:p>
      </dsp:txBody>
      <dsp:txXfrm>
        <a:off x="47519" y="3421268"/>
        <a:ext cx="10420562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B911B-6DB1-4998-AFE4-12D621E0E086}">
      <dsp:nvSpPr>
        <dsp:cNvPr id="0" name=""/>
        <dsp:cNvSpPr/>
      </dsp:nvSpPr>
      <dsp:spPr>
        <a:xfrm>
          <a:off x="0" y="988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Introduction</a:t>
          </a:r>
          <a:endParaRPr lang="en-US" sz="2800" kern="1200" dirty="0"/>
        </a:p>
      </dsp:txBody>
      <dsp:txXfrm>
        <a:off x="31984" y="41864"/>
        <a:ext cx="10448894" cy="591232"/>
      </dsp:txXfrm>
    </dsp:sp>
    <dsp:sp modelId="{CE0A8B2C-D233-40C7-ACEA-5D390AA26526}">
      <dsp:nvSpPr>
        <dsp:cNvPr id="0" name=""/>
        <dsp:cNvSpPr/>
      </dsp:nvSpPr>
      <dsp:spPr>
        <a:xfrm>
          <a:off x="0" y="68524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ML In Healthcare</a:t>
          </a:r>
          <a:endParaRPr lang="en-US" sz="2800" kern="1200" dirty="0"/>
        </a:p>
      </dsp:txBody>
      <dsp:txXfrm>
        <a:off x="31984" y="717224"/>
        <a:ext cx="10448894" cy="591232"/>
      </dsp:txXfrm>
    </dsp:sp>
    <dsp:sp modelId="{14203DA4-1EFA-48D6-B8DC-0FF2545765AE}">
      <dsp:nvSpPr>
        <dsp:cNvPr id="0" name=""/>
        <dsp:cNvSpPr/>
      </dsp:nvSpPr>
      <dsp:spPr>
        <a:xfrm>
          <a:off x="0" y="136060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Understanding Supervised Learning</a:t>
          </a:r>
          <a:endParaRPr lang="en-US" sz="2800" kern="1200" dirty="0"/>
        </a:p>
      </dsp:txBody>
      <dsp:txXfrm>
        <a:off x="31984" y="1392584"/>
        <a:ext cx="10448894" cy="591232"/>
      </dsp:txXfrm>
    </dsp:sp>
    <dsp:sp modelId="{23B972F2-C684-4EB1-A83C-CBEFA1937F28}">
      <dsp:nvSpPr>
        <dsp:cNvPr id="0" name=""/>
        <dsp:cNvSpPr/>
      </dsp:nvSpPr>
      <dsp:spPr>
        <a:xfrm>
          <a:off x="0" y="2035960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Regression Vs Classification</a:t>
          </a:r>
        </a:p>
      </dsp:txBody>
      <dsp:txXfrm>
        <a:off x="31984" y="2067944"/>
        <a:ext cx="10448894" cy="591232"/>
      </dsp:txXfrm>
    </dsp:sp>
    <dsp:sp modelId="{1745D331-F37A-4C2D-BCA5-3160ED08DA91}">
      <dsp:nvSpPr>
        <dsp:cNvPr id="0" name=""/>
        <dsp:cNvSpPr/>
      </dsp:nvSpPr>
      <dsp:spPr>
        <a:xfrm>
          <a:off x="0" y="271132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The BMI Predictor Game</a:t>
          </a:r>
          <a:endParaRPr lang="en-US" sz="2800" kern="1200" dirty="0"/>
        </a:p>
      </dsp:txBody>
      <dsp:txXfrm>
        <a:off x="31984" y="2743305"/>
        <a:ext cx="10448894" cy="591232"/>
      </dsp:txXfrm>
    </dsp:sp>
    <dsp:sp modelId="{C1206560-F253-44D4-A793-CFC4C4D49A1D}">
      <dsp:nvSpPr>
        <dsp:cNvPr id="0" name=""/>
        <dsp:cNvSpPr/>
      </dsp:nvSpPr>
      <dsp:spPr>
        <a:xfrm>
          <a:off x="0" y="338668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Strategies of ML</a:t>
          </a:r>
          <a:endParaRPr lang="en-US" sz="2800" kern="1200" dirty="0"/>
        </a:p>
      </dsp:txBody>
      <dsp:txXfrm>
        <a:off x="31984" y="3418665"/>
        <a:ext cx="10448894" cy="591232"/>
      </dsp:txXfrm>
    </dsp:sp>
    <dsp:sp modelId="{1902D1DF-2439-47DA-9A93-08DF5DE9C092}">
      <dsp:nvSpPr>
        <dsp:cNvPr id="0" name=""/>
        <dsp:cNvSpPr/>
      </dsp:nvSpPr>
      <dsp:spPr>
        <a:xfrm>
          <a:off x="0" y="406204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FDP with ML</a:t>
          </a:r>
        </a:p>
      </dsp:txBody>
      <dsp:txXfrm>
        <a:off x="31984" y="4094025"/>
        <a:ext cx="10448894" cy="591232"/>
      </dsp:txXfrm>
    </dsp:sp>
    <dsp:sp modelId="{382568A6-4293-4372-98D7-E57C0ABA2D88}">
      <dsp:nvSpPr>
        <dsp:cNvPr id="0" name=""/>
        <dsp:cNvSpPr/>
      </dsp:nvSpPr>
      <dsp:spPr>
        <a:xfrm>
          <a:off x="0" y="4737401"/>
          <a:ext cx="10512862" cy="65520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Q&amp;A followed by Recap.</a:t>
          </a:r>
          <a:endParaRPr lang="en-US" sz="2800" kern="1200" dirty="0"/>
        </a:p>
      </dsp:txBody>
      <dsp:txXfrm>
        <a:off x="31984" y="4769385"/>
        <a:ext cx="10448894" cy="591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A91D-39A5-40FE-ABDE-F5FD08DDDA93}">
      <dsp:nvSpPr>
        <dsp:cNvPr id="0" name=""/>
        <dsp:cNvSpPr/>
      </dsp:nvSpPr>
      <dsp:spPr>
        <a:xfrm>
          <a:off x="1240430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80A-B783-4F25-AC05-1BB2D3D0B6A1}">
      <dsp:nvSpPr>
        <dsp:cNvPr id="0" name=""/>
        <dsp:cNvSpPr/>
      </dsp:nvSpPr>
      <dsp:spPr>
        <a:xfrm>
          <a:off x="442885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Be </a:t>
          </a:r>
          <a:r>
            <a:rPr lang="en-GB" sz="2800" kern="1200" dirty="0"/>
            <a:t>part</a:t>
          </a:r>
          <a:r>
            <a:rPr lang="en-GB" sz="2400" kern="1200" dirty="0"/>
            <a:t> of new digital applications</a:t>
          </a:r>
          <a:endParaRPr lang="en-US" sz="2400" kern="1200" dirty="0"/>
        </a:p>
      </dsp:txBody>
      <dsp:txXfrm>
        <a:off x="442885" y="3123793"/>
        <a:ext cx="2900165" cy="818789"/>
      </dsp:txXfrm>
    </dsp:sp>
    <dsp:sp modelId="{6C397AB3-DB35-4F5E-9F8A-E7621C1B9B90}">
      <dsp:nvSpPr>
        <dsp:cNvPr id="0" name=""/>
        <dsp:cNvSpPr/>
      </dsp:nvSpPr>
      <dsp:spPr>
        <a:xfrm>
          <a:off x="4648125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F4399-8642-47F7-8074-57B20F350FC6}">
      <dsp:nvSpPr>
        <dsp:cNvPr id="0" name=""/>
        <dsp:cNvSpPr/>
      </dsp:nvSpPr>
      <dsp:spPr>
        <a:xfrm>
          <a:off x="3850579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 new way to look into the world</a:t>
          </a:r>
          <a:endParaRPr lang="en-US" sz="2800" kern="1200" dirty="0"/>
        </a:p>
      </dsp:txBody>
      <dsp:txXfrm>
        <a:off x="3850579" y="3123793"/>
        <a:ext cx="2900165" cy="818789"/>
      </dsp:txXfrm>
    </dsp:sp>
    <dsp:sp modelId="{90FFDA6F-A7E4-4833-839D-1125B955B49C}">
      <dsp:nvSpPr>
        <dsp:cNvPr id="0" name=""/>
        <dsp:cNvSpPr/>
      </dsp:nvSpPr>
      <dsp:spPr>
        <a:xfrm>
          <a:off x="8055819" y="1443805"/>
          <a:ext cx="1305074" cy="1305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49585-550B-473E-87E5-3B1B11D65E47}">
      <dsp:nvSpPr>
        <dsp:cNvPr id="0" name=""/>
        <dsp:cNvSpPr/>
      </dsp:nvSpPr>
      <dsp:spPr>
        <a:xfrm>
          <a:off x="7258274" y="3123793"/>
          <a:ext cx="2900165" cy="818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Stay updated</a:t>
          </a:r>
          <a:endParaRPr lang="en-US" sz="2800" kern="1200" dirty="0"/>
        </a:p>
      </dsp:txBody>
      <dsp:txXfrm>
        <a:off x="7258274" y="3123793"/>
        <a:ext cx="2900165" cy="818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D03FA-7F84-4D6E-85CD-F596549179FB}">
      <dsp:nvSpPr>
        <dsp:cNvPr id="0" name=""/>
        <dsp:cNvSpPr/>
      </dsp:nvSpPr>
      <dsp:spPr>
        <a:xfrm>
          <a:off x="679050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772DB-7D76-4EFE-B1B9-AECD672C16E7}">
      <dsp:nvSpPr>
        <dsp:cNvPr id="0" name=""/>
        <dsp:cNvSpPr/>
      </dsp:nvSpPr>
      <dsp:spPr>
        <a:xfrm>
          <a:off x="1081237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D3B23-BBA6-4D62-BE41-4A32D167E6FA}">
      <dsp:nvSpPr>
        <dsp:cNvPr id="0" name=""/>
        <dsp:cNvSpPr/>
      </dsp:nvSpPr>
      <dsp:spPr>
        <a:xfrm>
          <a:off x="75768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Virtual assistants</a:t>
          </a:r>
        </a:p>
      </dsp:txBody>
      <dsp:txXfrm>
        <a:off x="75768" y="2996919"/>
        <a:ext cx="3093750" cy="832500"/>
      </dsp:txXfrm>
    </dsp:sp>
    <dsp:sp modelId="{F15638B8-8041-43E6-AAFA-5C98F8965DB6}">
      <dsp:nvSpPr>
        <dsp:cNvPr id="0" name=""/>
        <dsp:cNvSpPr/>
      </dsp:nvSpPr>
      <dsp:spPr>
        <a:xfrm>
          <a:off x="4314206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3F6F2-1A10-4A94-A600-6B6F6CB98C84}">
      <dsp:nvSpPr>
        <dsp:cNvPr id="0" name=""/>
        <dsp:cNvSpPr/>
      </dsp:nvSpPr>
      <dsp:spPr>
        <a:xfrm>
          <a:off x="4716393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69CEF-FCB6-4098-BEEA-C0062C4EA962}">
      <dsp:nvSpPr>
        <dsp:cNvPr id="0" name=""/>
        <dsp:cNvSpPr/>
      </dsp:nvSpPr>
      <dsp:spPr>
        <a:xfrm>
          <a:off x="3710925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Flow Forecasting</a:t>
          </a:r>
          <a:endParaRPr lang="en-US" sz="2800" kern="1200" dirty="0"/>
        </a:p>
      </dsp:txBody>
      <dsp:txXfrm>
        <a:off x="3710925" y="2996919"/>
        <a:ext cx="3093750" cy="832500"/>
      </dsp:txXfrm>
    </dsp:sp>
    <dsp:sp modelId="{67328824-9C7E-4322-8972-F64F54FA581C}">
      <dsp:nvSpPr>
        <dsp:cNvPr id="0" name=""/>
        <dsp:cNvSpPr/>
      </dsp:nvSpPr>
      <dsp:spPr>
        <a:xfrm>
          <a:off x="7949362" y="52191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DC838-9A98-43D9-B1A2-128C5F37ABF8}">
      <dsp:nvSpPr>
        <dsp:cNvPr id="0" name=""/>
        <dsp:cNvSpPr/>
      </dsp:nvSpPr>
      <dsp:spPr>
        <a:xfrm>
          <a:off x="8351550" y="92410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54E93-B59D-4C6C-A210-CF70A3768DE9}">
      <dsp:nvSpPr>
        <dsp:cNvPr id="0" name=""/>
        <dsp:cNvSpPr/>
      </dsp:nvSpPr>
      <dsp:spPr>
        <a:xfrm>
          <a:off x="7346081" y="2996919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EHR maintenance</a:t>
          </a:r>
          <a:endParaRPr lang="en-US" sz="2800" kern="1200" dirty="0"/>
        </a:p>
      </dsp:txBody>
      <dsp:txXfrm>
        <a:off x="7346081" y="2996919"/>
        <a:ext cx="3093750" cy="83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A3134-68D3-4E1D-8E99-014D680FCC43}">
      <dsp:nvSpPr>
        <dsp:cNvPr id="0" name=""/>
        <dsp:cNvSpPr/>
      </dsp:nvSpPr>
      <dsp:spPr>
        <a:xfrm>
          <a:off x="1212569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39E7E-3468-4785-B041-C770B5F42E7E}">
      <dsp:nvSpPr>
        <dsp:cNvPr id="0" name=""/>
        <dsp:cNvSpPr/>
      </dsp:nvSpPr>
      <dsp:spPr>
        <a:xfrm>
          <a:off x="417971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Recommendation system</a:t>
          </a:r>
          <a:endParaRPr lang="en-US" sz="2800" kern="1200" dirty="0"/>
        </a:p>
      </dsp:txBody>
      <dsp:txXfrm>
        <a:off x="417971" y="2329742"/>
        <a:ext cx="2889450" cy="1485000"/>
      </dsp:txXfrm>
    </dsp:sp>
    <dsp:sp modelId="{A93B77C9-AFBC-4840-A9A5-BEFBF6671C03}">
      <dsp:nvSpPr>
        <dsp:cNvPr id="0" name=""/>
        <dsp:cNvSpPr/>
      </dsp:nvSpPr>
      <dsp:spPr>
        <a:xfrm>
          <a:off x="4607673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3E1E5-6838-4D6B-B691-11809F69E343}">
      <dsp:nvSpPr>
        <dsp:cNvPr id="0" name=""/>
        <dsp:cNvSpPr/>
      </dsp:nvSpPr>
      <dsp:spPr>
        <a:xfrm>
          <a:off x="3813075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Support in Diagnosis (Partial/Full Human support)</a:t>
          </a:r>
          <a:endParaRPr lang="en-US" sz="2800" kern="1200" dirty="0"/>
        </a:p>
      </dsp:txBody>
      <dsp:txXfrm>
        <a:off x="3813075" y="2329742"/>
        <a:ext cx="2889450" cy="1485000"/>
      </dsp:txXfrm>
    </dsp:sp>
    <dsp:sp modelId="{9FC706A9-0397-4245-8A63-93C4B6886153}">
      <dsp:nvSpPr>
        <dsp:cNvPr id="0" name=""/>
        <dsp:cNvSpPr/>
      </dsp:nvSpPr>
      <dsp:spPr>
        <a:xfrm>
          <a:off x="8002777" y="537801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DFED9-FD8E-4ED0-AC6F-DD05E30270FB}">
      <dsp:nvSpPr>
        <dsp:cNvPr id="0" name=""/>
        <dsp:cNvSpPr/>
      </dsp:nvSpPr>
      <dsp:spPr>
        <a:xfrm>
          <a:off x="7208178" y="2329742"/>
          <a:ext cx="2889450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Improving health Predictions</a:t>
          </a:r>
          <a:endParaRPr lang="en-US" sz="2800" kern="1200" dirty="0"/>
        </a:p>
      </dsp:txBody>
      <dsp:txXfrm>
        <a:off x="7208178" y="2329742"/>
        <a:ext cx="2889450" cy="148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011D3-4C7A-4D8B-8DE8-822567A83F8E}">
      <dsp:nvSpPr>
        <dsp:cNvPr id="0" name=""/>
        <dsp:cNvSpPr/>
      </dsp:nvSpPr>
      <dsp:spPr>
        <a:xfrm>
          <a:off x="0" y="207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Dataset / Dataframe </a:t>
          </a:r>
          <a:endParaRPr lang="en-US" sz="2800" kern="1200" dirty="0"/>
        </a:p>
      </dsp:txBody>
      <dsp:txXfrm>
        <a:off x="37467" y="58176"/>
        <a:ext cx="10440666" cy="692586"/>
      </dsp:txXfrm>
    </dsp:sp>
    <dsp:sp modelId="{1809D87A-C632-4703-AA66-B353BE64BB37}">
      <dsp:nvSpPr>
        <dsp:cNvPr id="0" name=""/>
        <dsp:cNvSpPr/>
      </dsp:nvSpPr>
      <dsp:spPr>
        <a:xfrm>
          <a:off x="0" y="9063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Accuracy</a:t>
          </a:r>
          <a:endParaRPr lang="en-US" sz="2800" kern="1200" dirty="0"/>
        </a:p>
      </dsp:txBody>
      <dsp:txXfrm>
        <a:off x="37467" y="943776"/>
        <a:ext cx="10440666" cy="692586"/>
      </dsp:txXfrm>
    </dsp:sp>
    <dsp:sp modelId="{6604867D-E8B4-4C2D-B895-A62F5B620514}">
      <dsp:nvSpPr>
        <dsp:cNvPr id="0" name=""/>
        <dsp:cNvSpPr/>
      </dsp:nvSpPr>
      <dsp:spPr>
        <a:xfrm>
          <a:off x="0" y="17919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Dimensions/ Features/Variables</a:t>
          </a:r>
          <a:endParaRPr lang="en-US" sz="2800" kern="1200" dirty="0"/>
        </a:p>
      </dsp:txBody>
      <dsp:txXfrm>
        <a:off x="37467" y="1829376"/>
        <a:ext cx="10440666" cy="692586"/>
      </dsp:txXfrm>
    </dsp:sp>
    <dsp:sp modelId="{C9D939E8-150F-4D18-A134-ABA79F292AC3}">
      <dsp:nvSpPr>
        <dsp:cNvPr id="0" name=""/>
        <dsp:cNvSpPr/>
      </dsp:nvSpPr>
      <dsp:spPr>
        <a:xfrm>
          <a:off x="0" y="26775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Training data – Test data</a:t>
          </a:r>
          <a:endParaRPr lang="en-US" sz="2800" kern="1200" dirty="0"/>
        </a:p>
      </dsp:txBody>
      <dsp:txXfrm>
        <a:off x="37467" y="2714976"/>
        <a:ext cx="10440666" cy="692586"/>
      </dsp:txXfrm>
    </dsp:sp>
    <dsp:sp modelId="{1517940D-2CBE-424C-8450-8929C8232CEA}">
      <dsp:nvSpPr>
        <dsp:cNvPr id="0" name=""/>
        <dsp:cNvSpPr/>
      </dsp:nvSpPr>
      <dsp:spPr>
        <a:xfrm>
          <a:off x="0" y="3563109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Model</a:t>
          </a:r>
          <a:endParaRPr lang="en-US" sz="2800" kern="1200" dirty="0"/>
        </a:p>
      </dsp:txBody>
      <dsp:txXfrm>
        <a:off x="37467" y="3600576"/>
        <a:ext cx="10440666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6D49B-E4B5-481F-8108-062ECCFB39CB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F6B1A-8F27-412D-B7E8-EDB132D8507A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2A22-CFBA-4703-B91B-AF5D6B10F2E6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Training on Labelled Dataset</a:t>
          </a:r>
          <a:endParaRPr lang="en-US" sz="2800" kern="1200" dirty="0"/>
        </a:p>
      </dsp:txBody>
      <dsp:txXfrm>
        <a:off x="1172126" y="1727046"/>
        <a:ext cx="2114937" cy="897246"/>
      </dsp:txXfrm>
    </dsp:sp>
    <dsp:sp modelId="{845CB313-74C1-4961-B553-A01DD5033AB9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1B65E-8509-436C-BE07-1F8AF74825CD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453EA-A210-44E3-8DB4-B3AC60413B2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Input is the training data</a:t>
          </a:r>
          <a:endParaRPr lang="en-US" sz="2800" kern="1200" dirty="0"/>
        </a:p>
      </dsp:txBody>
      <dsp:txXfrm>
        <a:off x="4745088" y="1727046"/>
        <a:ext cx="2114937" cy="897246"/>
      </dsp:txXfrm>
    </dsp:sp>
    <dsp:sp modelId="{AC25C282-933B-41F6-83C0-D92CA8641069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53658-DAC0-4B8C-AC75-6881A4C0169A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B12E0-324D-4ECF-BD04-E9764932F83F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Output is the values interested to predict</a:t>
          </a:r>
          <a:endParaRPr lang="en-US" sz="2800" kern="1200" dirty="0"/>
        </a:p>
      </dsp:txBody>
      <dsp:txXfrm>
        <a:off x="8318049" y="1727046"/>
        <a:ext cx="2114937" cy="8972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8AB9F-0DB2-415C-81BE-FA03CB5C068A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C6677-2825-472A-AF0F-212AE1B49816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15612-8C51-443D-8BA8-4EB0F68E7315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Predict pathways</a:t>
          </a:r>
          <a:endParaRPr lang="en-US" sz="2800" kern="1200" dirty="0"/>
        </a:p>
      </dsp:txBody>
      <dsp:txXfrm>
        <a:off x="1312541" y="1640565"/>
        <a:ext cx="2148945" cy="911674"/>
      </dsp:txXfrm>
    </dsp:sp>
    <dsp:sp modelId="{9221688F-C79F-4987-AA6C-0C957A609C6D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1A5EE-26D2-4599-AD3B-3B33F44D03BA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9488-524F-4BA3-B75A-626036660DE9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Readmission risk</a:t>
          </a:r>
          <a:endParaRPr lang="en-US" sz="2800" kern="1200"/>
        </a:p>
      </dsp:txBody>
      <dsp:txXfrm>
        <a:off x="4942957" y="1640565"/>
        <a:ext cx="2148945" cy="911674"/>
      </dsp:txXfrm>
    </dsp:sp>
    <dsp:sp modelId="{88FB66B0-D0C6-43BB-B888-FCECAED15AB8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0A92F-3478-40C3-9582-56465B4C776B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4CDA7-034E-4E0C-9804-D9174D947B6A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Resource Allocation</a:t>
          </a:r>
          <a:endParaRPr lang="en-US" sz="2800" kern="1200" dirty="0"/>
        </a:p>
      </dsp:txBody>
      <dsp:txXfrm>
        <a:off x="8573374" y="1640565"/>
        <a:ext cx="2148945" cy="9116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CA02C-B8C8-4D66-8C8A-2370B4DBB1E6}">
      <dsp:nvSpPr>
        <dsp:cNvPr id="0" name=""/>
        <dsp:cNvSpPr/>
      </dsp:nvSpPr>
      <dsp:spPr>
        <a:xfrm>
          <a:off x="709822" y="40890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A63CB-AB90-4F61-8AF4-B77100617FCE}">
      <dsp:nvSpPr>
        <dsp:cNvPr id="0" name=""/>
        <dsp:cNvSpPr/>
      </dsp:nvSpPr>
      <dsp:spPr>
        <a:xfrm>
          <a:off x="1141259" y="840339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738B2-6563-49EE-9F10-5508079D7094}">
      <dsp:nvSpPr>
        <dsp:cNvPr id="0" name=""/>
        <dsp:cNvSpPr/>
      </dsp:nvSpPr>
      <dsp:spPr>
        <a:xfrm>
          <a:off x="62665" y="30639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Data Quality</a:t>
          </a:r>
          <a:endParaRPr lang="en-US" sz="2800" kern="1200" dirty="0"/>
        </a:p>
      </dsp:txBody>
      <dsp:txXfrm>
        <a:off x="62665" y="3063902"/>
        <a:ext cx="3318750" cy="720000"/>
      </dsp:txXfrm>
    </dsp:sp>
    <dsp:sp modelId="{94619E9F-9E46-44A0-8D5B-C67EA2A41FEF}">
      <dsp:nvSpPr>
        <dsp:cNvPr id="0" name=""/>
        <dsp:cNvSpPr/>
      </dsp:nvSpPr>
      <dsp:spPr>
        <a:xfrm>
          <a:off x="4609353" y="40890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6EDC3-0ECC-4F4C-BBA7-D5ED1B14E42D}">
      <dsp:nvSpPr>
        <dsp:cNvPr id="0" name=""/>
        <dsp:cNvSpPr/>
      </dsp:nvSpPr>
      <dsp:spPr>
        <a:xfrm>
          <a:off x="5040790" y="840339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9EB47-BCA6-4629-B526-B0D70C029555}">
      <dsp:nvSpPr>
        <dsp:cNvPr id="0" name=""/>
        <dsp:cNvSpPr/>
      </dsp:nvSpPr>
      <dsp:spPr>
        <a:xfrm>
          <a:off x="3962197" y="30639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Data Privacy</a:t>
          </a:r>
          <a:endParaRPr lang="en-US" sz="2800" kern="1200"/>
        </a:p>
      </dsp:txBody>
      <dsp:txXfrm>
        <a:off x="3962197" y="3063902"/>
        <a:ext cx="3318750" cy="720000"/>
      </dsp:txXfrm>
    </dsp:sp>
    <dsp:sp modelId="{64823C6A-D907-4D19-A3E9-A2B3EFECA068}">
      <dsp:nvSpPr>
        <dsp:cNvPr id="0" name=""/>
        <dsp:cNvSpPr/>
      </dsp:nvSpPr>
      <dsp:spPr>
        <a:xfrm>
          <a:off x="8508884" y="408902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CFC4E-6B8D-4CC2-B408-D1E9397A43F8}">
      <dsp:nvSpPr>
        <dsp:cNvPr id="0" name=""/>
        <dsp:cNvSpPr/>
      </dsp:nvSpPr>
      <dsp:spPr>
        <a:xfrm>
          <a:off x="8940322" y="840339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2105C-E8AC-4D6C-AF43-F9380DDB54D3}">
      <dsp:nvSpPr>
        <dsp:cNvPr id="0" name=""/>
        <dsp:cNvSpPr/>
      </dsp:nvSpPr>
      <dsp:spPr>
        <a:xfrm>
          <a:off x="7861728" y="3063902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 dirty="0"/>
            <a:t>Interpretability</a:t>
          </a:r>
          <a:endParaRPr lang="en-US" sz="2800" kern="1200" dirty="0"/>
        </a:p>
      </dsp:txBody>
      <dsp:txXfrm>
        <a:off x="7861728" y="3063902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6823CF-D069-3A58-FF47-F0F3FC482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C38ED-6DC8-C44A-9B0A-0AFC5A2280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D0EE3-6D9B-4747-BFEB-1E4493191C25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CF2D5-6FA4-43A0-210A-B4B3E88E71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C01BB-D570-6073-975C-75033CDA9D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44658-86E2-47B6-A839-A89E1C9AD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6543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323B8-CAE9-4CF1-AB02-38C177ACD5C3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101A1-D485-424F-A24A-F18F0CE47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8408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n-GB" smtClean="0"/>
              <a:t>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8C97E-9C12-9E92-8810-AB28E0DDD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645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6074690-7256-4BB9-AC0F-97AEAE8CDEC2}" type="slidenum">
              <a:rPr lang="en-GB" smtClean="0"/>
              <a:t>6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8C97E-9C12-9E92-8810-AB28E0DDD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772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E2D6-214E-6A1B-70F5-756B13A0D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1F1B9-0541-D2C7-2E04-BE0819BF4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1EA1-9DDE-07AF-E9AA-C871C47E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C8A7-93F2-4577-B0D0-0D65037AAFAA}" type="datetime1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BDD8-9523-68E8-D747-5CC7B829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6598-F1CE-29E3-0C10-887B9656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1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9ED3-0446-FF12-18AC-9E6AC438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4FDF9-F235-6E8D-8E2D-F5B250969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2370-AFC9-120C-1245-1FEE222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8B51-E5CC-44AE-A921-5CDF04F57A9F}" type="datetime1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3A6C-BF85-FF9E-41E5-A11BCD23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4A7D-A7D9-AE01-507D-987E6E24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58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6F2C7-C1F0-730F-88ED-276883480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A6F70-8F99-01FB-C7D9-F9E10A00D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33350-E05C-6FFC-1A45-D7FE7942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6D87-A40C-4C4F-B5EB-B1F30EF208C5}" type="datetime1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A652-08A4-84A6-363C-C36CDD99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8E1B-575C-3596-017E-96ED7FC1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5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E327-1E89-A763-A63C-27F9BAAD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6F46-D558-49FF-4CE8-6023793F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81D5-0E77-B37A-AB56-9075A18E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8FC4-A121-43D2-AA1D-DFC86FC543E3}" type="datetime1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5668-0015-5846-F6E7-76C74846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941B-1974-F9E8-FD0A-98B77C98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5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CCED-4ACB-9B63-982D-AE4784B5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3C31-2360-DD3A-7382-566AF97C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147C-DD2C-3BA7-C306-5AEA2663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D24-8D25-437B-B1A4-D197DAFA5E7D}" type="datetime1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7242-ED39-02B3-FC53-177190D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DD6D-F679-EBA8-6171-BB8160F8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7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51F5-D0F4-78C7-2AC3-E6C3416B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9CBF-182D-3AC6-99BC-C5C85EBB9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C274D-6DB0-4D7F-55F1-CB5122E6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F24F7-4D8D-24DE-4B6B-0B365166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F4B2-BFDC-4CA5-A1D2-7790D349A667}" type="datetime1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5A07-4FE0-9150-8FAB-A2940945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6F85-68F3-BD09-274B-72E11392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A238-AE32-5B0A-742A-C870D589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4025-7459-119D-DAB6-1892A51E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EF37D-2CF2-A491-EE63-3E3307F60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8431F-8C44-1BEF-05C4-63A3AAFF3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70296-9D03-9FE7-4220-3A0C0E618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15BDA-8E1A-5387-747C-0FE09DC8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D287-4325-4CBA-BAF1-03736AB0216C}" type="datetime1">
              <a:rPr lang="en-GB" smtClean="0"/>
              <a:t>12/04/2024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38243-7F76-A3FC-51D5-F93D9E72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E691E-4371-86E6-A0A7-99C788DC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7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7934-18A7-EA58-7F69-AE628EC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6AF3B-6A7A-1F4E-80E6-8F0CC00F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29D-6D21-4EC0-89CA-5472143E2AEF}" type="datetime1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DCDBF-4827-34D2-E81B-F55F2ED8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0C532-7845-4726-0B2A-24DD4DC7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83299-8333-7AFB-B4CC-E0451A35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1D11-CC61-4078-A6EB-4106B765F692}" type="datetime1">
              <a:rPr lang="en-GB" smtClean="0"/>
              <a:t>12/04/2024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DD449-4622-4576-1FB8-0BB07C7C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E6AC5-0A48-94F4-29A1-40483E2E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F614-CE11-E09A-00F9-1F52D628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1324-C9E1-1D6E-D843-E8575D71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44F26-A4B6-C1CE-4E3C-261B69165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4F47-AA67-F209-08BD-FEFEB869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8CD8-7C5A-4E3F-BF30-750100C19B8F}" type="datetime1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D166-2B2A-3D2E-D9C9-71F92A9E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CC75-F94A-01DE-8B19-2A2047D6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7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E6F3-C7B9-BDBF-5F5F-007E1C9B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E86D6-5EC7-BEC1-F8FD-DAFDB6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7AC21-9A43-6125-CD44-CC1006F4C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03C51-3E09-F086-448A-F68888C8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306E-2FC1-4910-9773-4DCA3664D14E}" type="datetime1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CA13-0B58-30AE-0FFC-6FF62AD8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7DBA-B45B-9E7C-A49D-CBE48BAD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7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0AE71-EF46-6ED7-CB53-3254DD96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A6E24-D940-9678-F6C5-722288CD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551A-4180-540D-7572-3D941DE63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A5F2F-C646-40A8-93D1-A41E40C4CDC7}" type="datetime1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8FDE-3D75-9119-8B27-95C1430D3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12-04-2024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3ABD2-1547-3B3F-2F19-F8E9B0B4E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04A27-61BE-4E11-A4FB-1EEBE3232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ur.co.uk/artificial-intelligence-and-machine-learning-quotes-from-top-minds/#:~:text=%E2%80%9CSome%20people%20call%20this%20artificial,2035.%E2%80%9D%20~Gray%20Scott." TargetMode="External"/><Relationship Id="rId2" Type="http://schemas.openxmlformats.org/officeDocument/2006/relationships/hyperlink" Target="https://www.linkedin.com/in/ameer-s8642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health-assessment-tools/calculate-your-body-mass-index/calculate-bmi-for-adults/enter-height-and-weigh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asserh/bmidataset?select=bmi.csv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kaggle.com/datasets/yasserh/bmidataset?select=bmi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egg.com/personal-timeline-template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asserh/bmidataset?select=bmi.csv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BDFaCpFlkz6CJFk7Dxvu-1KylijuCrE8#sandboxMode=true&amp;scrollTo=BH11Hoz9cpEH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e/EQzxPwsTFc" TargetMode="External"/><Relationship Id="rId2" Type="http://schemas.openxmlformats.org/officeDocument/2006/relationships/hyperlink" Target="https://github.com/nhs-pycom/machine-learning-for-everybody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hapter/10.1007/978-1-4302-5990-9_1#:~:text=Mitchell%27s%20definition%20of%20ML%3A%20%E2%80%9CA,introduced%20a%20benchmark%20standard%20f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892D-A09A-6477-00EC-9A16256E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886" y="697562"/>
            <a:ext cx="10077974" cy="2677850"/>
          </a:xfrm>
        </p:spPr>
        <p:txBody>
          <a:bodyPr>
            <a:noAutofit/>
          </a:bodyPr>
          <a:lstStyle/>
          <a:p>
            <a:r>
              <a:rPr lang="en-GB" sz="65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Machine Learning: Understanding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79277-6450-8F59-0E6B-7FA0C898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“Just as electricity transformed almost everything 100 years ago, today I actually have a hard time thinking of an industry that I don’t think AI (Artificial Intelligence) will transform in the next several years.” ~Andrew 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3CF1F-1510-353E-5C30-1482EFA78E4C}"/>
              </a:ext>
            </a:extLst>
          </p:cNvPr>
          <p:cNvSpPr txBox="1"/>
          <p:nvPr/>
        </p:nvSpPr>
        <p:spPr>
          <a:xfrm>
            <a:off x="3889834" y="5237108"/>
            <a:ext cx="4685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Ameer Sohail Syed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– Data Engineer, NHS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NHS Python Community, 12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April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E4615-9C4B-D70D-6899-469B986ED1CF}"/>
              </a:ext>
            </a:extLst>
          </p:cNvPr>
          <p:cNvSpPr txBox="1"/>
          <p:nvPr/>
        </p:nvSpPr>
        <p:spPr>
          <a:xfrm>
            <a:off x="7297636" y="6398438"/>
            <a:ext cx="4665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Source: AI and Machine Learning - top minds quotes - (four.co.uk)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HS Python Community - YouTube">
            <a:extLst>
              <a:ext uri="{FF2B5EF4-FFF2-40B4-BE49-F238E27FC236}">
                <a16:creationId xmlns:a16="http://schemas.microsoft.com/office/drawing/2014/main" id="{803671ED-074A-FC11-70C1-69F1D700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01" y="102870"/>
            <a:ext cx="951299" cy="95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09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is  Machine learning?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AAC02E-F942-8A44-6627-D64FF024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b="1" i="1" u="sng" dirty="0"/>
              <a:t>Algorithms in computers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instructions and software tells the computer how to solve a problem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u="sng" dirty="0"/>
              <a:t>Machine learning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give an input and let computer create the rules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39D18-9108-73F5-D9F4-56567AEC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67628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The Difference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AAC02E-F942-8A44-6627-D64FF024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1575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Machine learning shifts the focus from manual rule creation to autonomous rule learning, enabling computers to adapt and improve from experience.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19" descr="Robot">
            <a:extLst>
              <a:ext uri="{FF2B5EF4-FFF2-40B4-BE49-F238E27FC236}">
                <a16:creationId xmlns:a16="http://schemas.microsoft.com/office/drawing/2014/main" id="{CA645BF9-394C-AC26-85DD-9B54B6E9A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04618-CA5F-01C8-BE13-B6005C2A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98133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E46A5-B80C-5A2F-E83D-0920C0A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B4F466-C5C5-44D1-5FE6-E976503C8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50" y="1803400"/>
            <a:ext cx="4088501" cy="36845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092D3-0455-8C30-AC4A-D551EC8F2610}"/>
              </a:ext>
            </a:extLst>
          </p:cNvPr>
          <p:cNvSpPr txBox="1"/>
          <p:nvPr/>
        </p:nvSpPr>
        <p:spPr>
          <a:xfrm>
            <a:off x="4686300" y="1803400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Approach using rules</a:t>
            </a:r>
          </a:p>
          <a:p>
            <a:endParaRPr lang="en-GB" sz="2800" dirty="0"/>
          </a:p>
          <a:p>
            <a:r>
              <a:rPr lang="en-GB" sz="2800" dirty="0"/>
              <a:t> BMI = weight (kg) / height^2 (m^2)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656AC-87CF-B924-B9B9-B1A96B3E3476}"/>
              </a:ext>
            </a:extLst>
          </p:cNvPr>
          <p:cNvSpPr txBox="1"/>
          <p:nvPr/>
        </p:nvSpPr>
        <p:spPr>
          <a:xfrm>
            <a:off x="2091193" y="6456459"/>
            <a:ext cx="887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Height and weight - Calculate your body mass index (BMI) for adults - NHS (www.nhs.uk)</a:t>
            </a:r>
            <a:endParaRPr lang="en-GB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8423FBC-2E1E-7549-B5EA-05EBEDAF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94570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191C-DE91-A188-E914-3F807D3B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more 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881BA-0994-DDA7-95AC-7219295D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4EC54-4981-31C1-4AFF-CD4F00446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3" y="1885359"/>
            <a:ext cx="6029025" cy="36770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D046C2-955F-6D1B-C2A6-E0896828D434}"/>
              </a:ext>
            </a:extLst>
          </p:cNvPr>
          <p:cNvSpPr txBox="1"/>
          <p:nvPr/>
        </p:nvSpPr>
        <p:spPr>
          <a:xfrm>
            <a:off x="6404918" y="1690688"/>
            <a:ext cx="56202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GB" sz="2800" b="1" i="0" dirty="0">
                <a:solidFill>
                  <a:srgbClr val="3C4043"/>
                </a:solidFill>
                <a:effectLst/>
                <a:latin typeface="inherit"/>
              </a:rPr>
              <a:t>This data contains the columns:</a:t>
            </a:r>
            <a:endParaRPr lang="en-GB" sz="2800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Gender : Male / Female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Height : Number (cm)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Weight : Number (Kg)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Index : 0 - Extremely Weak 1 - Weak </a:t>
            </a:r>
          </a:p>
          <a:p>
            <a:pPr algn="l" fontAlgn="base"/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2 - Normal </a:t>
            </a:r>
          </a:p>
          <a:p>
            <a:pPr algn="l" fontAlgn="base"/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3 - Overweight 4 - Obesity </a:t>
            </a:r>
          </a:p>
          <a:p>
            <a:pPr algn="l" fontAlgn="base"/>
            <a:r>
              <a:rPr lang="en-GB" sz="2800" b="0" i="0" dirty="0">
                <a:solidFill>
                  <a:srgbClr val="3C4043"/>
                </a:solidFill>
                <a:effectLst/>
                <a:latin typeface="inherit"/>
              </a:rPr>
              <a:t>5 - Extreme Obesity</a:t>
            </a:r>
          </a:p>
          <a:p>
            <a:endParaRPr lang="en-GB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FE39E-25F8-B6F0-B74F-727998D83A20}"/>
              </a:ext>
            </a:extLst>
          </p:cNvPr>
          <p:cNvSpPr txBox="1"/>
          <p:nvPr/>
        </p:nvSpPr>
        <p:spPr>
          <a:xfrm>
            <a:off x="375893" y="5757073"/>
            <a:ext cx="1141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Source: </a:t>
            </a:r>
            <a:r>
              <a:rPr lang="en-GB" dirty="0">
                <a:hlinkClick r:id="rId3"/>
              </a:rPr>
              <a:t>BMI Dataset (kaggle.com)</a:t>
            </a:r>
            <a:endParaRPr lang="en-GB" dirty="0"/>
          </a:p>
          <a:p>
            <a:r>
              <a:rPr lang="en-GB" dirty="0" err="1"/>
              <a:t>Credits:</a:t>
            </a:r>
            <a:r>
              <a:rPr lang="en-GB" dirty="0" err="1">
                <a:hlinkClick r:id="rId4"/>
              </a:rPr>
              <a:t>Kaggle</a:t>
            </a:r>
            <a:r>
              <a:rPr lang="en-GB" dirty="0">
                <a:hlinkClick r:id="rId4"/>
              </a:rPr>
              <a:t>: Your Machine Learning and Data Science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4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Machine Learning for Operations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9A208-4302-A1F4-77F9-E269B4725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0758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2FF31-66F9-BA0A-BB49-9574A9CB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47885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Why Machine Learning for Clinicians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D510E-F336-9EB2-72B4-3771CCAA0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8678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38A20-AB66-829D-B918-30268CA9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85029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19C02-DB68-EFBD-6D98-B5E0BAE8D76C}"/>
              </a:ext>
            </a:extLst>
          </p:cNvPr>
          <p:cNvSpPr/>
          <p:nvPr/>
        </p:nvSpPr>
        <p:spPr>
          <a:xfrm>
            <a:off x="3460152" y="1721458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Patient entry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A4FB3-3026-01CF-233B-EAFF3CBAAE81}"/>
              </a:ext>
            </a:extLst>
          </p:cNvPr>
          <p:cNvSpPr/>
          <p:nvPr/>
        </p:nvSpPr>
        <p:spPr>
          <a:xfrm>
            <a:off x="5613621" y="1722197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Triage/ initial assessment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FBC3D-B2C4-F5F0-C772-D6A79D7E455E}"/>
              </a:ext>
            </a:extLst>
          </p:cNvPr>
          <p:cNvSpPr/>
          <p:nvPr/>
        </p:nvSpPr>
        <p:spPr>
          <a:xfrm>
            <a:off x="5612299" y="2749904"/>
            <a:ext cx="1463040" cy="588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E33CB-C684-2456-7488-5F036A6B846B}"/>
              </a:ext>
            </a:extLst>
          </p:cNvPr>
          <p:cNvSpPr/>
          <p:nvPr/>
        </p:nvSpPr>
        <p:spPr>
          <a:xfrm>
            <a:off x="5579832" y="3647261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ML Analysis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1B5C7-E947-3A35-781E-CB98BF120D2E}"/>
              </a:ext>
            </a:extLst>
          </p:cNvPr>
          <p:cNvSpPr/>
          <p:nvPr/>
        </p:nvSpPr>
        <p:spPr>
          <a:xfrm>
            <a:off x="7075338" y="5663713"/>
            <a:ext cx="1546525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Ongoing care and monitoring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DC43C-CAC9-B524-6032-AAF6D0FFBBF0}"/>
              </a:ext>
            </a:extLst>
          </p:cNvPr>
          <p:cNvSpPr/>
          <p:nvPr/>
        </p:nvSpPr>
        <p:spPr>
          <a:xfrm>
            <a:off x="7641862" y="3481051"/>
            <a:ext cx="1463040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Policy and Governance</a:t>
            </a:r>
            <a:endParaRPr lang="en-GB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D8075-4140-BAAE-5847-615DD5B7FAB2}"/>
              </a:ext>
            </a:extLst>
          </p:cNvPr>
          <p:cNvSpPr/>
          <p:nvPr/>
        </p:nvSpPr>
        <p:spPr>
          <a:xfrm>
            <a:off x="6988534" y="4774194"/>
            <a:ext cx="1720132" cy="58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Hospital Administration</a:t>
            </a:r>
            <a:endParaRPr lang="en-GB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3413ED-C010-F898-139B-557EC8D2B338}"/>
              </a:ext>
            </a:extLst>
          </p:cNvPr>
          <p:cNvSpPr/>
          <p:nvPr/>
        </p:nvSpPr>
        <p:spPr>
          <a:xfrm>
            <a:off x="4991432" y="5701007"/>
            <a:ext cx="1546525" cy="588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Clinical Decision Support</a:t>
            </a:r>
            <a:endParaRPr lang="en-GB" sz="1400" dirty="0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43DBFE0-B4E0-E730-3DC3-11B55E3E376B}"/>
              </a:ext>
            </a:extLst>
          </p:cNvPr>
          <p:cNvSpPr/>
          <p:nvPr/>
        </p:nvSpPr>
        <p:spPr>
          <a:xfrm>
            <a:off x="6290147" y="2310594"/>
            <a:ext cx="198783" cy="439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99C00A1B-6B3A-217E-7FAD-1D42A35FB893}"/>
              </a:ext>
            </a:extLst>
          </p:cNvPr>
          <p:cNvSpPr/>
          <p:nvPr/>
        </p:nvSpPr>
        <p:spPr>
          <a:xfrm>
            <a:off x="6549224" y="5925410"/>
            <a:ext cx="526115" cy="169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AE78FA7A-FEDB-5506-149F-C785C534A0D0}"/>
              </a:ext>
            </a:extLst>
          </p:cNvPr>
          <p:cNvSpPr/>
          <p:nvPr/>
        </p:nvSpPr>
        <p:spPr>
          <a:xfrm>
            <a:off x="4924514" y="1931839"/>
            <a:ext cx="687785" cy="1676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Bent 87">
            <a:extLst>
              <a:ext uri="{FF2B5EF4-FFF2-40B4-BE49-F238E27FC236}">
                <a16:creationId xmlns:a16="http://schemas.microsoft.com/office/drawing/2014/main" id="{952929BC-C215-63BE-2CA4-75C882D99175}"/>
              </a:ext>
            </a:extLst>
          </p:cNvPr>
          <p:cNvSpPr/>
          <p:nvPr/>
        </p:nvSpPr>
        <p:spPr>
          <a:xfrm flipH="1">
            <a:off x="7078652" y="2926661"/>
            <a:ext cx="1212574" cy="54054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84AD96C8-091A-6BA3-FE11-EBAFB09384F9}"/>
              </a:ext>
            </a:extLst>
          </p:cNvPr>
          <p:cNvSpPr/>
          <p:nvPr/>
        </p:nvSpPr>
        <p:spPr>
          <a:xfrm>
            <a:off x="6265631" y="3338301"/>
            <a:ext cx="223299" cy="3089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Bent 91">
            <a:extLst>
              <a:ext uri="{FF2B5EF4-FFF2-40B4-BE49-F238E27FC236}">
                <a16:creationId xmlns:a16="http://schemas.microsoft.com/office/drawing/2014/main" id="{1BC8BCFF-A216-AA5C-3FAD-A1CEF5B62352}"/>
              </a:ext>
            </a:extLst>
          </p:cNvPr>
          <p:cNvSpPr/>
          <p:nvPr/>
        </p:nvSpPr>
        <p:spPr>
          <a:xfrm rot="5400000" flipH="1">
            <a:off x="7845023" y="4860136"/>
            <a:ext cx="2011224" cy="45754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27A83EDB-A593-DB6E-399D-7700E2396AC2}"/>
              </a:ext>
            </a:extLst>
          </p:cNvPr>
          <p:cNvSpPr/>
          <p:nvPr/>
        </p:nvSpPr>
        <p:spPr>
          <a:xfrm rot="10800000">
            <a:off x="7942023" y="5354754"/>
            <a:ext cx="166971" cy="3089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9CBE61F-42AA-BDD0-8BAB-361F3863F320}"/>
              </a:ext>
            </a:extLst>
          </p:cNvPr>
          <p:cNvSpPr/>
          <p:nvPr/>
        </p:nvSpPr>
        <p:spPr>
          <a:xfrm rot="10800000">
            <a:off x="8025517" y="4090327"/>
            <a:ext cx="166970" cy="47516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BBBEA1C-7AA3-0C62-50F7-FA6E57E16F8A}"/>
              </a:ext>
            </a:extLst>
          </p:cNvPr>
          <p:cNvSpPr/>
          <p:nvPr/>
        </p:nvSpPr>
        <p:spPr>
          <a:xfrm>
            <a:off x="7265724" y="4191103"/>
            <a:ext cx="176675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Indirect    influence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A6E078F8-F10D-D944-148E-79BF7E09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525" y="4047085"/>
            <a:ext cx="259095" cy="259095"/>
          </a:xfrm>
          <a:prstGeom prst="rect">
            <a:avLst/>
          </a:prstGeom>
        </p:spPr>
      </p:pic>
      <p:sp>
        <p:nvSpPr>
          <p:cNvPr id="99" name="Arrow: Up-Down 98">
            <a:extLst>
              <a:ext uri="{FF2B5EF4-FFF2-40B4-BE49-F238E27FC236}">
                <a16:creationId xmlns:a16="http://schemas.microsoft.com/office/drawing/2014/main" id="{4B821425-D6F5-5C8F-C457-8076CA47F1E7}"/>
              </a:ext>
            </a:extLst>
          </p:cNvPr>
          <p:cNvSpPr/>
          <p:nvPr/>
        </p:nvSpPr>
        <p:spPr>
          <a:xfrm>
            <a:off x="5695784" y="4306179"/>
            <a:ext cx="219651" cy="138184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rrow: Up-Down 103">
            <a:extLst>
              <a:ext uri="{FF2B5EF4-FFF2-40B4-BE49-F238E27FC236}">
                <a16:creationId xmlns:a16="http://schemas.microsoft.com/office/drawing/2014/main" id="{2562D972-9BFA-BD1E-C55D-D148A1711E08}"/>
              </a:ext>
            </a:extLst>
          </p:cNvPr>
          <p:cNvSpPr/>
          <p:nvPr/>
        </p:nvSpPr>
        <p:spPr>
          <a:xfrm>
            <a:off x="6877481" y="4255493"/>
            <a:ext cx="197858" cy="5187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itle 104">
            <a:extLst>
              <a:ext uri="{FF2B5EF4-FFF2-40B4-BE49-F238E27FC236}">
                <a16:creationId xmlns:a16="http://schemas.microsoft.com/office/drawing/2014/main" id="{E93C7248-A05B-5257-E9F6-E3C195BC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4" y="466489"/>
            <a:ext cx="10998763" cy="864531"/>
          </a:xfrm>
        </p:spPr>
        <p:txBody>
          <a:bodyPr>
            <a:noAutofit/>
          </a:bodyPr>
          <a:lstStyle/>
          <a:p>
            <a:r>
              <a:rPr lang="en-GB" dirty="0"/>
              <a:t>Machine Learning in Action: Streamlining Healthcare</a:t>
            </a:r>
          </a:p>
        </p:txBody>
      </p:sp>
      <p:sp>
        <p:nvSpPr>
          <p:cNvPr id="108" name="Arrow: Up-Down 107">
            <a:extLst>
              <a:ext uri="{FF2B5EF4-FFF2-40B4-BE49-F238E27FC236}">
                <a16:creationId xmlns:a16="http://schemas.microsoft.com/office/drawing/2014/main" id="{251AC71A-98DC-F749-14EF-FB220BB2976B}"/>
              </a:ext>
            </a:extLst>
          </p:cNvPr>
          <p:cNvSpPr/>
          <p:nvPr/>
        </p:nvSpPr>
        <p:spPr>
          <a:xfrm rot="16200000">
            <a:off x="7256433" y="3648125"/>
            <a:ext cx="156511" cy="5187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id="{7A7C0F39-AEA1-941B-C885-074DEA51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382566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EF72-6BE7-DA72-55D3-DEC7DA47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0828" cy="1044575"/>
          </a:xfrm>
        </p:spPr>
        <p:txBody>
          <a:bodyPr/>
          <a:lstStyle/>
          <a:p>
            <a:r>
              <a:rPr lang="en-GB" dirty="0"/>
              <a:t>Latest breakthroughs in Healthcare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DC781-F151-4265-760C-9FD29B36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845469"/>
            <a:ext cx="6053137" cy="3167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CCA3D-4B01-9F8D-DDE2-FB28C64E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6407"/>
            <a:ext cx="5494960" cy="3841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0F43A0-0B10-7B9A-DEB0-F616016E8079}"/>
              </a:ext>
            </a:extLst>
          </p:cNvPr>
          <p:cNvSpPr txBox="1"/>
          <p:nvPr/>
        </p:nvSpPr>
        <p:spPr>
          <a:xfrm>
            <a:off x="516481" y="5907902"/>
            <a:ext cx="1177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Source:</a:t>
            </a:r>
            <a:br>
              <a:rPr lang="en-GB" sz="1200" dirty="0"/>
            </a:br>
            <a:r>
              <a:rPr lang="en-GB" sz="1200" dirty="0"/>
              <a:t>https://www.medicaldevice-network.com/news/ge-healthcare-caption-ai-vscan-air-sl/</a:t>
            </a:r>
          </a:p>
          <a:p>
            <a:r>
              <a:rPr lang="en-GB" sz="1200" dirty="0"/>
              <a:t>https://www.prnewswire.com/news-releases/pieces-technologies-achieves-a-major-milestone-1-million-autonomously-written-inpatient-clinical-summaries-301896907.html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E902-B24B-40A4-C154-13E39CA1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427587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8377-AD1F-813B-9E2E-66B29402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terminology to be aware of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D7F1E51-66C6-1B12-3DD2-50C12A5FE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3284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56B7-C801-42E5-7F83-32DE4563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84929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756B7-C801-42E5-7F83-32DE4563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12-04-2024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1E352-CDED-3169-4A32-D82F5F98D7CB}"/>
              </a:ext>
            </a:extLst>
          </p:cNvPr>
          <p:cNvSpPr txBox="1"/>
          <p:nvPr/>
        </p:nvSpPr>
        <p:spPr>
          <a:xfrm>
            <a:off x="7164371" y="5835192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Source: </a:t>
            </a:r>
            <a:r>
              <a:rPr lang="en-GB" dirty="0">
                <a:hlinkClick r:id="rId2"/>
              </a:rPr>
              <a:t>BMI Dataset (kaggle.com)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B3659F-4A20-549D-3E8F-E82856B0A1B6}"/>
              </a:ext>
            </a:extLst>
          </p:cNvPr>
          <p:cNvSpPr txBox="1"/>
          <p:nvPr/>
        </p:nvSpPr>
        <p:spPr>
          <a:xfrm>
            <a:off x="7896875" y="653476"/>
            <a:ext cx="40241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Total count: 501 records</a:t>
            </a:r>
          </a:p>
          <a:p>
            <a:endParaRPr lang="en-GB" sz="2800" dirty="0"/>
          </a:p>
          <a:p>
            <a:r>
              <a:rPr lang="en-GB" sz="2800" dirty="0"/>
              <a:t>80% Train: 400 records</a:t>
            </a:r>
          </a:p>
          <a:p>
            <a:r>
              <a:rPr lang="en-GB" sz="2800" dirty="0"/>
              <a:t>20% Test: 101 records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94C4D9-30D7-D596-9D61-A7C1DA67E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477" y="136525"/>
            <a:ext cx="3639423" cy="44336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024C699-EB20-92E0-BD01-14FBD5D36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2" y="0"/>
            <a:ext cx="4091745" cy="40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3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1B65489-1788-49F2-879F-2EE100DD2C66}"/>
              </a:ext>
            </a:extLst>
          </p:cNvPr>
          <p:cNvGrpSpPr/>
          <p:nvPr/>
        </p:nvGrpSpPr>
        <p:grpSpPr>
          <a:xfrm>
            <a:off x="304743" y="1682450"/>
            <a:ext cx="11192650" cy="4091014"/>
            <a:chOff x="551312" y="1506839"/>
            <a:chExt cx="11192650" cy="40910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BB0514-FA7C-4D44-B938-38CBDEC4AD69}"/>
                </a:ext>
              </a:extLst>
            </p:cNvPr>
            <p:cNvGrpSpPr/>
            <p:nvPr/>
          </p:nvGrpSpPr>
          <p:grpSpPr>
            <a:xfrm>
              <a:off x="551312" y="1744337"/>
              <a:ext cx="1212890" cy="2195839"/>
              <a:chOff x="2686051" y="1833237"/>
              <a:chExt cx="1212890" cy="219583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AB5F584-6160-4865-8254-2D6C9A06BE00}"/>
                  </a:ext>
                </a:extLst>
              </p:cNvPr>
              <p:cNvGrpSpPr/>
              <p:nvPr/>
            </p:nvGrpSpPr>
            <p:grpSpPr>
              <a:xfrm>
                <a:off x="2686051" y="3138488"/>
                <a:ext cx="890588" cy="890588"/>
                <a:chOff x="2686051" y="3138488"/>
                <a:chExt cx="890588" cy="890588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4D1C10F-85C7-4890-B598-2937BA1117DE}"/>
                    </a:ext>
                  </a:extLst>
                </p:cNvPr>
                <p:cNvSpPr/>
                <p:nvPr/>
              </p:nvSpPr>
              <p:spPr>
                <a:xfrm>
                  <a:off x="2686051" y="3138488"/>
                  <a:ext cx="890588" cy="890588"/>
                </a:xfrm>
                <a:prstGeom prst="ellipse">
                  <a:avLst/>
                </a:prstGeom>
                <a:solidFill>
                  <a:schemeClr val="accent3">
                    <a:alpha val="15000"/>
                  </a:schemeClr>
                </a:solidFill>
                <a:ln w="952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D91E5B4-6709-411F-8D01-77EBB54B7E69}"/>
                    </a:ext>
                  </a:extLst>
                </p:cNvPr>
                <p:cNvSpPr/>
                <p:nvPr/>
              </p:nvSpPr>
              <p:spPr>
                <a:xfrm>
                  <a:off x="2833084" y="3285521"/>
                  <a:ext cx="596523" cy="596523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1FEA71B-C824-4368-B9B1-0C1976971C99}"/>
                    </a:ext>
                  </a:extLst>
                </p:cNvPr>
                <p:cNvSpPr/>
                <p:nvPr/>
              </p:nvSpPr>
              <p:spPr>
                <a:xfrm>
                  <a:off x="2978014" y="3430451"/>
                  <a:ext cx="306663" cy="3066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AB59752-F797-4D04-BF57-450A98B369B3}"/>
                    </a:ext>
                  </a:extLst>
                </p:cNvPr>
                <p:cNvSpPr/>
                <p:nvPr/>
              </p:nvSpPr>
              <p:spPr>
                <a:xfrm>
                  <a:off x="3068333" y="3520770"/>
                  <a:ext cx="126024" cy="126024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5EB708C-F41A-47F9-98DD-CADA5CCE98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941" y="1833237"/>
                <a:ext cx="0" cy="1606738"/>
              </a:xfrm>
              <a:prstGeom prst="line">
                <a:avLst/>
              </a:prstGeom>
              <a:solidFill>
                <a:schemeClr val="accent3"/>
              </a:solidFill>
              <a:ln w="190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CCBC05-9C6D-4710-B8C2-1D70B80BB111}"/>
                </a:ext>
              </a:extLst>
            </p:cNvPr>
            <p:cNvGrpSpPr/>
            <p:nvPr/>
          </p:nvGrpSpPr>
          <p:grpSpPr>
            <a:xfrm rot="10800000">
              <a:off x="3395626" y="3049588"/>
              <a:ext cx="890588" cy="2350293"/>
              <a:chOff x="2686051" y="1678783"/>
              <a:chExt cx="890588" cy="235029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C636883-DF6A-4C89-A15B-0B2BA91B1F5F}"/>
                  </a:ext>
                </a:extLst>
              </p:cNvPr>
              <p:cNvGrpSpPr/>
              <p:nvPr/>
            </p:nvGrpSpPr>
            <p:grpSpPr>
              <a:xfrm>
                <a:off x="2686051" y="3138488"/>
                <a:ext cx="890588" cy="890588"/>
                <a:chOff x="2686051" y="3138488"/>
                <a:chExt cx="890588" cy="890588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CF98AC6-C52D-4934-A2AE-36BE964B9521}"/>
                    </a:ext>
                  </a:extLst>
                </p:cNvPr>
                <p:cNvSpPr/>
                <p:nvPr/>
              </p:nvSpPr>
              <p:spPr>
                <a:xfrm>
                  <a:off x="2686051" y="3138488"/>
                  <a:ext cx="890588" cy="890588"/>
                </a:xfrm>
                <a:prstGeom prst="ellipse">
                  <a:avLst/>
                </a:prstGeom>
                <a:solidFill>
                  <a:schemeClr val="accent2">
                    <a:alpha val="15000"/>
                  </a:schemeClr>
                </a:solidFill>
                <a:ln w="952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8993EBA-8B64-4FD4-9358-1C1340F04CCA}"/>
                    </a:ext>
                  </a:extLst>
                </p:cNvPr>
                <p:cNvSpPr/>
                <p:nvPr/>
              </p:nvSpPr>
              <p:spPr>
                <a:xfrm>
                  <a:off x="2833084" y="3285521"/>
                  <a:ext cx="596523" cy="596523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78C4496-600B-4B65-BBC9-C24941F1D62E}"/>
                    </a:ext>
                  </a:extLst>
                </p:cNvPr>
                <p:cNvSpPr/>
                <p:nvPr/>
              </p:nvSpPr>
              <p:spPr>
                <a:xfrm>
                  <a:off x="2978014" y="3430451"/>
                  <a:ext cx="306663" cy="3066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72D07C0-05E5-444D-B11E-C215F0DCF506}"/>
                    </a:ext>
                  </a:extLst>
                </p:cNvPr>
                <p:cNvSpPr/>
                <p:nvPr/>
              </p:nvSpPr>
              <p:spPr>
                <a:xfrm>
                  <a:off x="3068333" y="3520770"/>
                  <a:ext cx="126024" cy="12602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C5DC5A-B29E-45B7-B9E9-10110D5B1354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3131346" y="1678783"/>
                <a:ext cx="0" cy="1606738"/>
              </a:xfrm>
              <a:prstGeom prst="line">
                <a:avLst/>
              </a:prstGeom>
              <a:solidFill>
                <a:schemeClr val="accent3"/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9C235C3-14DE-4DE9-9C61-2C522068054B}"/>
                </a:ext>
              </a:extLst>
            </p:cNvPr>
            <p:cNvGrpSpPr/>
            <p:nvPr/>
          </p:nvGrpSpPr>
          <p:grpSpPr>
            <a:xfrm>
              <a:off x="6239940" y="1586034"/>
              <a:ext cx="1867451" cy="2363667"/>
              <a:chOff x="2686051" y="1665409"/>
              <a:chExt cx="1867451" cy="236366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4D4AA63-7103-4197-8736-C6BFA54F936E}"/>
                  </a:ext>
                </a:extLst>
              </p:cNvPr>
              <p:cNvGrpSpPr/>
              <p:nvPr/>
            </p:nvGrpSpPr>
            <p:grpSpPr>
              <a:xfrm>
                <a:off x="2686051" y="3138488"/>
                <a:ext cx="890588" cy="890588"/>
                <a:chOff x="2686051" y="3138488"/>
                <a:chExt cx="890588" cy="890588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C82F2C-75B3-4804-9AB9-BDAE1465D676}"/>
                    </a:ext>
                  </a:extLst>
                </p:cNvPr>
                <p:cNvSpPr/>
                <p:nvPr/>
              </p:nvSpPr>
              <p:spPr>
                <a:xfrm>
                  <a:off x="2686051" y="3138488"/>
                  <a:ext cx="890588" cy="890588"/>
                </a:xfrm>
                <a:prstGeom prst="ellipse">
                  <a:avLst/>
                </a:prstGeom>
                <a:solidFill>
                  <a:schemeClr val="accent5">
                    <a:alpha val="15000"/>
                  </a:schemeClr>
                </a:solidFill>
                <a:ln w="952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3F14D1E-7C92-4655-8CF3-14BAAA0AD822}"/>
                    </a:ext>
                  </a:extLst>
                </p:cNvPr>
                <p:cNvSpPr/>
                <p:nvPr/>
              </p:nvSpPr>
              <p:spPr>
                <a:xfrm>
                  <a:off x="2833084" y="3285521"/>
                  <a:ext cx="596523" cy="596523"/>
                </a:xfrm>
                <a:prstGeom prst="ellipse">
                  <a:avLst/>
                </a:prstGeom>
                <a:solidFill>
                  <a:schemeClr val="accent5"/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4B2F3CD-E841-4D82-B4FF-B9DF41CF86C9}"/>
                    </a:ext>
                  </a:extLst>
                </p:cNvPr>
                <p:cNvSpPr/>
                <p:nvPr/>
              </p:nvSpPr>
              <p:spPr>
                <a:xfrm>
                  <a:off x="2978014" y="3430451"/>
                  <a:ext cx="306663" cy="3066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9D4B20B-021A-4449-8DBF-6F46DA51A84B}"/>
                    </a:ext>
                  </a:extLst>
                </p:cNvPr>
                <p:cNvSpPr/>
                <p:nvPr/>
              </p:nvSpPr>
              <p:spPr>
                <a:xfrm>
                  <a:off x="3068333" y="3520770"/>
                  <a:ext cx="126024" cy="126024"/>
                </a:xfrm>
                <a:prstGeom prst="ellipse">
                  <a:avLst/>
                </a:prstGeom>
                <a:solidFill>
                  <a:schemeClr val="accent5"/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25E5F7C-2A40-4BD0-9EA8-9C42E42E1783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flipH="1" flipV="1">
                <a:off x="4545491" y="1665409"/>
                <a:ext cx="8011" cy="1473080"/>
              </a:xfrm>
              <a:prstGeom prst="line">
                <a:avLst/>
              </a:prstGeom>
              <a:solidFill>
                <a:schemeClr val="accent3"/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51CBAD8-7A6B-400B-A117-2984DA672037}"/>
                </a:ext>
              </a:extLst>
            </p:cNvPr>
            <p:cNvGrpSpPr/>
            <p:nvPr/>
          </p:nvGrpSpPr>
          <p:grpSpPr>
            <a:xfrm rot="10800000">
              <a:off x="9084255" y="3059113"/>
              <a:ext cx="890588" cy="2350293"/>
              <a:chOff x="2686051" y="1678783"/>
              <a:chExt cx="890588" cy="235029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5D9B4CF-FE16-46D9-AD2C-C2ECB4C7C772}"/>
                  </a:ext>
                </a:extLst>
              </p:cNvPr>
              <p:cNvGrpSpPr/>
              <p:nvPr/>
            </p:nvGrpSpPr>
            <p:grpSpPr>
              <a:xfrm>
                <a:off x="2686051" y="3138488"/>
                <a:ext cx="890588" cy="890588"/>
                <a:chOff x="2686051" y="3138488"/>
                <a:chExt cx="890588" cy="890588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DB6E0D9-3770-44AA-B680-F99F0BF9E6E5}"/>
                    </a:ext>
                  </a:extLst>
                </p:cNvPr>
                <p:cNvSpPr/>
                <p:nvPr/>
              </p:nvSpPr>
              <p:spPr>
                <a:xfrm>
                  <a:off x="2686051" y="3138488"/>
                  <a:ext cx="890588" cy="890588"/>
                </a:xfrm>
                <a:prstGeom prst="ellipse">
                  <a:avLst/>
                </a:prstGeom>
                <a:solidFill>
                  <a:schemeClr val="accent6">
                    <a:alpha val="15000"/>
                  </a:schemeClr>
                </a:solidFill>
                <a:ln w="952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ABBE3E5-9C03-4D50-AF8E-F8E38DDDFD02}"/>
                    </a:ext>
                  </a:extLst>
                </p:cNvPr>
                <p:cNvSpPr/>
                <p:nvPr/>
              </p:nvSpPr>
              <p:spPr>
                <a:xfrm>
                  <a:off x="2833084" y="3285521"/>
                  <a:ext cx="596523" cy="596523"/>
                </a:xfrm>
                <a:prstGeom prst="ellipse">
                  <a:avLst/>
                </a:prstGeom>
                <a:solidFill>
                  <a:schemeClr val="accent6"/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0485B07-64D9-41C1-A75F-F9D3AFA444CE}"/>
                    </a:ext>
                  </a:extLst>
                </p:cNvPr>
                <p:cNvSpPr/>
                <p:nvPr/>
              </p:nvSpPr>
              <p:spPr>
                <a:xfrm>
                  <a:off x="2978014" y="3430451"/>
                  <a:ext cx="306663" cy="3066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7254BCE-E6B7-41A3-9A4E-8E7CE00060ED}"/>
                    </a:ext>
                  </a:extLst>
                </p:cNvPr>
                <p:cNvSpPr/>
                <p:nvPr/>
              </p:nvSpPr>
              <p:spPr>
                <a:xfrm>
                  <a:off x="3068333" y="3520770"/>
                  <a:ext cx="126024" cy="126024"/>
                </a:xfrm>
                <a:prstGeom prst="ellipse">
                  <a:avLst/>
                </a:prstGeom>
                <a:solidFill>
                  <a:schemeClr val="accent6"/>
                </a:solidFill>
                <a:ln w="952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2E574EF-D1FC-4D3E-B2F4-66B61D6AD59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V="1">
                <a:off x="3131346" y="1678783"/>
                <a:ext cx="0" cy="1606738"/>
              </a:xfrm>
              <a:prstGeom prst="line">
                <a:avLst/>
              </a:prstGeom>
              <a:solidFill>
                <a:schemeClr val="accent3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A5CAB96-7AE3-4BFC-A4FC-73426C287452}"/>
                </a:ext>
              </a:extLst>
            </p:cNvPr>
            <p:cNvSpPr/>
            <p:nvPr/>
          </p:nvSpPr>
          <p:spPr>
            <a:xfrm>
              <a:off x="1729781" y="3059114"/>
              <a:ext cx="1377964" cy="890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15000"/>
              </a:schemeClr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Montserrat" panose="00000500000000000000" pitchFamily="2" charset="0"/>
                </a:rPr>
                <a:t>2020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1B3D1D2-5F74-4852-99EE-F98456D2F716}"/>
                </a:ext>
              </a:extLst>
            </p:cNvPr>
            <p:cNvSpPr/>
            <p:nvPr/>
          </p:nvSpPr>
          <p:spPr>
            <a:xfrm>
              <a:off x="4574095" y="3059114"/>
              <a:ext cx="1377964" cy="8905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15000"/>
              </a:schemeClr>
            </a:solidFill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  <a:latin typeface="Montserrat" panose="00000500000000000000" pitchFamily="2" charset="0"/>
                </a:rPr>
                <a:t>2022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41045D0-3097-4EAC-AEDF-0136C1617B44}"/>
                </a:ext>
              </a:extLst>
            </p:cNvPr>
            <p:cNvSpPr/>
            <p:nvPr/>
          </p:nvSpPr>
          <p:spPr>
            <a:xfrm>
              <a:off x="7418409" y="3059114"/>
              <a:ext cx="1377964" cy="89058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15000"/>
              </a:schemeClr>
            </a:solidFill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  <a:latin typeface="Montserrat" panose="00000500000000000000" pitchFamily="2" charset="0"/>
                </a:rPr>
                <a:t>2023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E95D027-4154-496D-83F1-BC11F8808908}"/>
                </a:ext>
              </a:extLst>
            </p:cNvPr>
            <p:cNvSpPr/>
            <p:nvPr/>
          </p:nvSpPr>
          <p:spPr>
            <a:xfrm>
              <a:off x="10262724" y="3059114"/>
              <a:ext cx="1377964" cy="89058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alpha val="15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  <a:latin typeface="Montserrat" panose="00000500000000000000" pitchFamily="2" charset="0"/>
                </a:rPr>
                <a:t>2024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AE0D3E-0AD9-4B3D-B32D-6B5D833B286D}"/>
                </a:ext>
              </a:extLst>
            </p:cNvPr>
            <p:cNvSpPr txBox="1"/>
            <p:nvPr/>
          </p:nvSpPr>
          <p:spPr>
            <a:xfrm>
              <a:off x="1030692" y="1506839"/>
              <a:ext cx="215140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STARTED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ML JOURNEY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6CA36C-32B3-4AB2-85E1-513D7AD35673}"/>
                </a:ext>
              </a:extLst>
            </p:cNvPr>
            <p:cNvSpPr txBox="1"/>
            <p:nvPr/>
          </p:nvSpPr>
          <p:spPr>
            <a:xfrm>
              <a:off x="6838566" y="1808032"/>
              <a:ext cx="21514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</a:pPr>
              <a:endPara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A300B0-3EFB-4989-A2FD-8635DDC8349C}"/>
                </a:ext>
              </a:extLst>
            </p:cNvPr>
            <p:cNvSpPr txBox="1"/>
            <p:nvPr/>
          </p:nvSpPr>
          <p:spPr>
            <a:xfrm>
              <a:off x="3927468" y="4736079"/>
              <a:ext cx="1821265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WORKED WITH DATA SCIENTISTS AND PYTHON DEVELOPERS</a:t>
              </a:r>
              <a:endPara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4F73F0-0B20-404D-A2C0-4D500DAE9576}"/>
                </a:ext>
              </a:extLst>
            </p:cNvPr>
            <p:cNvSpPr txBox="1"/>
            <p:nvPr/>
          </p:nvSpPr>
          <p:spPr>
            <a:xfrm>
              <a:off x="9592560" y="5274688"/>
              <a:ext cx="215140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JOINED NHS</a:t>
              </a: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D7A7584-17A3-E499-0462-9A1803E76036}"/>
              </a:ext>
            </a:extLst>
          </p:cNvPr>
          <p:cNvCxnSpPr>
            <a:cxnSpLocks/>
          </p:cNvCxnSpPr>
          <p:nvPr/>
        </p:nvCxnSpPr>
        <p:spPr>
          <a:xfrm flipV="1">
            <a:off x="4823384" y="1618461"/>
            <a:ext cx="0" cy="1606738"/>
          </a:xfrm>
          <a:prstGeom prst="line">
            <a:avLst/>
          </a:prstGeom>
          <a:solidFill>
            <a:schemeClr val="accent3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056D07-6AE6-D701-9041-857F5C3B6F4F}"/>
              </a:ext>
            </a:extLst>
          </p:cNvPr>
          <p:cNvSpPr txBox="1"/>
          <p:nvPr/>
        </p:nvSpPr>
        <p:spPr>
          <a:xfrm>
            <a:off x="3747683" y="1420840"/>
            <a:ext cx="21514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MSC DATA SCIENCE AT LSBU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442895-C871-345F-8FD8-2430769CBC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17633" y="3823825"/>
            <a:ext cx="0" cy="1606738"/>
          </a:xfrm>
          <a:prstGeom prst="line">
            <a:avLst/>
          </a:prstGeom>
          <a:solidFill>
            <a:schemeClr val="accent3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AE975EF-261F-A2C6-213B-ADDFBE82CB47}"/>
              </a:ext>
            </a:extLst>
          </p:cNvPr>
          <p:cNvSpPr txBox="1"/>
          <p:nvPr/>
        </p:nvSpPr>
        <p:spPr>
          <a:xfrm>
            <a:off x="1671229" y="4911690"/>
            <a:ext cx="1624858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WORKED AS DATA ANALYST AT </a:t>
            </a:r>
          </a:p>
          <a:p>
            <a:pPr algn="l"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E-COMMERCE BASED STARTUP</a:t>
            </a:r>
          </a:p>
          <a:p>
            <a:pPr algn="l"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TRISTAR ONLINE PTY LTD, AU</a:t>
            </a:r>
            <a:endParaRPr lang="en-US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5EB372-AFB4-18C5-0421-572602BCF173}"/>
              </a:ext>
            </a:extLst>
          </p:cNvPr>
          <p:cNvSpPr txBox="1"/>
          <p:nvPr/>
        </p:nvSpPr>
        <p:spPr>
          <a:xfrm>
            <a:off x="6566799" y="1328507"/>
            <a:ext cx="215140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WORKED AS DATA RESEARCH ANALYST AT LSBU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51A0B2-49DE-6097-94EB-4002C320125E}"/>
              </a:ext>
            </a:extLst>
          </p:cNvPr>
          <p:cNvCxnSpPr>
            <a:cxnSpLocks/>
          </p:cNvCxnSpPr>
          <p:nvPr/>
        </p:nvCxnSpPr>
        <p:spPr>
          <a:xfrm flipV="1">
            <a:off x="6449990" y="4125312"/>
            <a:ext cx="0" cy="1014247"/>
          </a:xfrm>
          <a:prstGeom prst="line">
            <a:avLst/>
          </a:prstGeom>
          <a:solidFill>
            <a:schemeClr val="accent3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E7C0DD8-8A6C-5285-4DB1-5703F5759702}"/>
              </a:ext>
            </a:extLst>
          </p:cNvPr>
          <p:cNvSpPr txBox="1"/>
          <p:nvPr/>
        </p:nvSpPr>
        <p:spPr>
          <a:xfrm>
            <a:off x="5632225" y="5160161"/>
            <a:ext cx="215140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UTHORED A CHAPTER FOR “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Explainable Artificial Intelligence in Medical Decision Support Systems”</a:t>
            </a:r>
            <a:endParaRPr lang="en-US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169FCD8F-04F5-58A4-FC4F-9C41DDF989A1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555919" cy="8905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dirty="0"/>
              <a:t>About 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7E18F9-C26B-672B-6D39-7FE71C03222B}"/>
              </a:ext>
            </a:extLst>
          </p:cNvPr>
          <p:cNvSpPr txBox="1"/>
          <p:nvPr/>
        </p:nvSpPr>
        <p:spPr>
          <a:xfrm>
            <a:off x="4591531" y="6482897"/>
            <a:ext cx="721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CREDITS: </a:t>
            </a:r>
            <a:r>
              <a:rPr lang="en-GB" sz="1200" dirty="0">
                <a:hlinkClick r:id="rId2"/>
              </a:rPr>
              <a:t>Ready To use Personal Timeline PPT And Google Slides (slideegg.com)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10026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41FE-5DA2-7E4E-3DAA-9DF010D0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980C00CA-0F85-9B3C-01AF-F7ADB44A4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0118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AC87-4991-98A0-1312-C7436581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21425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A495D-0CCF-1B58-9C5B-B7E6293C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EFFF1-370B-CC97-8C3A-682B12B8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2692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7A8EA-D7A2-9A00-F21D-8E543D6E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620172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A466D-3314-C15F-D566-7308AB5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024FF-B65A-15AC-B2CB-7E5FC6688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637469"/>
              </p:ext>
            </p:extLst>
          </p:nvPr>
        </p:nvGraphicFramePr>
        <p:xfrm>
          <a:off x="644056" y="2112579"/>
          <a:ext cx="11243144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38480-A46A-285F-70A1-ADEC2B02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107367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7436E-5CE9-0D6E-A9BF-C7BC7F08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Studying relationships between variables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9E6FAE-DEBA-B35E-E89E-707B6911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Explore how one variable/feature effects another</a:t>
            </a:r>
          </a:p>
          <a:p>
            <a:r>
              <a:rPr lang="en-GB" dirty="0">
                <a:solidFill>
                  <a:schemeClr val="tx2"/>
                </a:solidFill>
              </a:rPr>
              <a:t>Graphical analysis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Variable">
            <a:extLst>
              <a:ext uri="{FF2B5EF4-FFF2-40B4-BE49-F238E27FC236}">
                <a16:creationId xmlns:a16="http://schemas.microsoft.com/office/drawing/2014/main" id="{C4967EF8-2108-DEB9-C9EF-AA971D23D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D8427-EF58-C7D7-38D5-12EC9AE7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401599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70A4-6257-12D1-870C-791C1C94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Jump to White Board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3B658-CEE5-83A8-9D3B-CB90495B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223025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27165B-FEF4-91C3-531F-E551908D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01236"/>
              </p:ext>
            </p:extLst>
          </p:nvPr>
        </p:nvGraphicFramePr>
        <p:xfrm>
          <a:off x="838200" y="1749287"/>
          <a:ext cx="3018184" cy="436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092">
                  <a:extLst>
                    <a:ext uri="{9D8B030D-6E8A-4147-A177-3AD203B41FA5}">
                      <a16:colId xmlns:a16="http://schemas.microsoft.com/office/drawing/2014/main" val="1860322369"/>
                    </a:ext>
                  </a:extLst>
                </a:gridCol>
                <a:gridCol w="1509092">
                  <a:extLst>
                    <a:ext uri="{9D8B030D-6E8A-4147-A177-3AD203B41FA5}">
                      <a16:colId xmlns:a16="http://schemas.microsoft.com/office/drawing/2014/main" val="3820679377"/>
                    </a:ext>
                  </a:extLst>
                </a:gridCol>
              </a:tblGrid>
              <a:tr h="437322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70555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159772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29634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32980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9929136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332529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4172741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5052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0888057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145500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581D7FB-BE18-7EF8-BDAC-360F9B7347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689863"/>
              </p:ext>
            </p:extLst>
          </p:nvPr>
        </p:nvGraphicFramePr>
        <p:xfrm>
          <a:off x="4886635" y="1749287"/>
          <a:ext cx="5338741" cy="3927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D256CE-7CD1-5E39-4EE7-03B16177134F}"/>
              </a:ext>
            </a:extLst>
          </p:cNvPr>
          <p:cNvSpPr txBox="1"/>
          <p:nvPr/>
        </p:nvSpPr>
        <p:spPr>
          <a:xfrm>
            <a:off x="7458569" y="6112814"/>
            <a:ext cx="438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Source: </a:t>
            </a:r>
            <a:r>
              <a:rPr lang="en-GB" dirty="0">
                <a:hlinkClick r:id="rId3"/>
              </a:rPr>
              <a:t>BMI Dataset (kaggle.com)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39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581D7FB-BE18-7EF8-BDAC-360F9B7347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292940"/>
              </p:ext>
            </p:extLst>
          </p:nvPr>
        </p:nvGraphicFramePr>
        <p:xfrm>
          <a:off x="952107" y="2057399"/>
          <a:ext cx="10199802" cy="3975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3142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BA8-5E98-C968-B055-96790EC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Supervised Learning : Classification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27165B-FEF4-91C3-531F-E551908D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758915"/>
              </p:ext>
            </p:extLst>
          </p:nvPr>
        </p:nvGraphicFramePr>
        <p:xfrm>
          <a:off x="838200" y="1749287"/>
          <a:ext cx="2199972" cy="253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1860322369"/>
                    </a:ext>
                  </a:extLst>
                </a:gridCol>
                <a:gridCol w="1509092">
                  <a:extLst>
                    <a:ext uri="{9D8B030D-6E8A-4147-A177-3AD203B41FA5}">
                      <a16:colId xmlns:a16="http://schemas.microsoft.com/office/drawing/2014/main" val="3820679377"/>
                    </a:ext>
                  </a:extLst>
                </a:gridCol>
              </a:tblGrid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Physical Activity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05555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9772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9634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98000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929136"/>
                  </a:ext>
                </a:extLst>
              </a:tr>
              <a:tr h="378474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2529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3975A-B032-9686-57AC-4A7B2F8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E3268-1D6E-B483-89A1-341B6F103943}"/>
              </a:ext>
            </a:extLst>
          </p:cNvPr>
          <p:cNvSpPr txBox="1"/>
          <p:nvPr/>
        </p:nvSpPr>
        <p:spPr>
          <a:xfrm>
            <a:off x="838200" y="1447137"/>
            <a:ext cx="28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Notional Data</a:t>
            </a:r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699AB84-6D40-519A-94D0-45E074106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44147"/>
              </p:ext>
            </p:extLst>
          </p:nvPr>
        </p:nvGraphicFramePr>
        <p:xfrm>
          <a:off x="3810000" y="2057399"/>
          <a:ext cx="5409414" cy="328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111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609" y="643789"/>
            <a:ext cx="4734026" cy="799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It's Game Time!</a:t>
            </a:r>
          </a:p>
        </p:txBody>
      </p:sp>
      <p:pic>
        <p:nvPicPr>
          <p:cNvPr id="6" name="Graphic 5" descr="Game controller">
            <a:extLst>
              <a:ext uri="{FF2B5EF4-FFF2-40B4-BE49-F238E27FC236}">
                <a16:creationId xmlns:a16="http://schemas.microsoft.com/office/drawing/2014/main" id="{5C1CB449-450D-73C1-4395-3ABD5BBB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3F53C-1A78-52F6-0DD3-E4FFFC80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82B44-355E-2DC8-C15D-07091EA6CFED}"/>
              </a:ext>
            </a:extLst>
          </p:cNvPr>
          <p:cNvSpPr txBox="1"/>
          <p:nvPr/>
        </p:nvSpPr>
        <p:spPr>
          <a:xfrm>
            <a:off x="5025957" y="2654955"/>
            <a:ext cx="7085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>
                <a:hlinkClick r:id="rId4"/>
              </a:rPr>
              <a:t>BMI_Regressor.ipynb</a:t>
            </a:r>
            <a:r>
              <a:rPr lang="en-GB" sz="2800" dirty="0">
                <a:hlinkClick r:id="rId4"/>
              </a:rPr>
              <a:t> - </a:t>
            </a:r>
            <a:r>
              <a:rPr lang="en-GB" sz="2800" dirty="0" err="1">
                <a:hlinkClick r:id="rId4"/>
              </a:rPr>
              <a:t>Colab</a:t>
            </a:r>
            <a:r>
              <a:rPr lang="en-GB" sz="2800" dirty="0">
                <a:hlinkClick r:id="rId4"/>
              </a:rPr>
              <a:t> (google.com)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36218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74FBB-7701-660F-5BE5-69C1399A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Strategies in 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2476B-7CDD-6F23-67E9-AB017B5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408683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8BDA5-8708-5828-CA33-3ACB3EE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5DDF-695B-CF09-9727-09EB7774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40" y="962166"/>
            <a:ext cx="2557441" cy="4421876"/>
          </a:xfrm>
        </p:spPr>
        <p:txBody>
          <a:bodyPr anchor="t">
            <a:normAutofit/>
          </a:bodyPr>
          <a:lstStyle/>
          <a:p>
            <a:pPr algn="r"/>
            <a:r>
              <a:rPr lang="en-GB" b="1" dirty="0"/>
              <a:t>Who's Joining Us Today?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BD881CD7-8249-079F-D3C8-BDC84439C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49535"/>
              </p:ext>
            </p:extLst>
          </p:nvPr>
        </p:nvGraphicFramePr>
        <p:xfrm>
          <a:off x="3647728" y="548680"/>
          <a:ext cx="7632848" cy="5807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9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ay of blue light representing speed">
            <a:extLst>
              <a:ext uri="{FF2B5EF4-FFF2-40B4-BE49-F238E27FC236}">
                <a16:creationId xmlns:a16="http://schemas.microsoft.com/office/drawing/2014/main" id="{8D075686-8EB1-6D79-81C0-05844FD77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6" r="32189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GB" dirty="0"/>
              <a:t>Lot of decisions to make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7545473-E63A-0196-C7A7-78B046B6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GB" dirty="0"/>
              <a:t>Deciding which algorithms to chose</a:t>
            </a:r>
          </a:p>
          <a:p>
            <a:r>
              <a:rPr lang="en-GB" dirty="0"/>
              <a:t>Train more ?</a:t>
            </a:r>
          </a:p>
          <a:p>
            <a:r>
              <a:rPr lang="en-GB" dirty="0"/>
              <a:t>Spend more time collecting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EF6F2-C87C-B0AB-D7DB-05A3F738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3149" y="6356350"/>
            <a:ext cx="425646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12512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265A-E924-21F2-484B-AC4339AE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things to keep in mind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7669AB-65A8-CF38-B89D-20ABCD9A2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8054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86816-0DD6-E48D-4035-50A283B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4225736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2265A-E924-21F2-484B-AC4339AE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12" y="2484158"/>
            <a:ext cx="2880828" cy="30719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remember that every expert was once a beginner.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86816-0DD6-E48D-4035-50A283B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  <p:pic>
        <p:nvPicPr>
          <p:cNvPr id="9" name="Picture 8" descr="A close-up of a notebook&#10;&#10;Description automatically generated">
            <a:extLst>
              <a:ext uri="{FF2B5EF4-FFF2-40B4-BE49-F238E27FC236}">
                <a16:creationId xmlns:a16="http://schemas.microsoft.com/office/drawing/2014/main" id="{F3E666D4-6B72-4B78-58E8-A65213C30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917"/>
          <a:stretch/>
        </p:blipFill>
        <p:spPr>
          <a:xfrm>
            <a:off x="6103929" y="467208"/>
            <a:ext cx="402274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15AE4A-8855-AF3C-FC58-E72E6D351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90" y="1270362"/>
            <a:ext cx="7283140" cy="50253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577329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3DE966-CD62-8522-0941-6F250314D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82" y="1845426"/>
            <a:ext cx="5953583" cy="44503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2448825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0BBBA-1C00-FA0F-36E7-4DC07AD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Foundry FDP Platform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DDC1C-CF65-08AB-EBB0-427DCA57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4" y="1438356"/>
            <a:ext cx="9524260" cy="485737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71BB-52B2-3F42-2F77-5D01D0C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153804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9D57-0554-5A08-7D41-CB5B3E22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24" y="387985"/>
            <a:ext cx="10515600" cy="1325563"/>
          </a:xfrm>
        </p:spPr>
        <p:txBody>
          <a:bodyPr/>
          <a:lstStyle/>
          <a:p>
            <a:r>
              <a:rPr lang="en-GB" b="1" dirty="0"/>
              <a:t>End of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F6575-A757-CAFD-3909-4C8198B6B501}"/>
              </a:ext>
            </a:extLst>
          </p:cNvPr>
          <p:cNvSpPr txBox="1"/>
          <p:nvPr/>
        </p:nvSpPr>
        <p:spPr>
          <a:xfrm>
            <a:off x="842376" y="1542098"/>
            <a:ext cx="73193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Thank you!</a:t>
            </a:r>
          </a:p>
          <a:p>
            <a:endParaRPr lang="en-GB" sz="2800" dirty="0"/>
          </a:p>
          <a:p>
            <a:r>
              <a:rPr lang="en-GB" sz="2800" b="1" dirty="0"/>
              <a:t>Resources: </a:t>
            </a:r>
            <a:r>
              <a:rPr lang="en-GB" sz="2800" dirty="0">
                <a:hlinkClick r:id="rId2"/>
              </a:rPr>
              <a:t>https://github.com/nhs-pycom/machine-learning-for-everybody</a:t>
            </a:r>
            <a:endParaRPr lang="en-GB" sz="2800" dirty="0"/>
          </a:p>
          <a:p>
            <a:endParaRPr lang="en-GB" sz="2800" dirty="0"/>
          </a:p>
          <a:p>
            <a:r>
              <a:rPr lang="en-GB" sz="2800" b="1" dirty="0"/>
              <a:t>Feedback: </a:t>
            </a:r>
            <a:r>
              <a:rPr lang="en-GB" sz="2800" b="1" dirty="0">
                <a:hlinkClick r:id="rId3"/>
              </a:rPr>
              <a:t>https://</a:t>
            </a:r>
            <a:r>
              <a:rPr lang="en-GB" sz="2800" b="1" dirty="0" err="1">
                <a:hlinkClick r:id="rId3"/>
              </a:rPr>
              <a:t>forms.office.com</a:t>
            </a:r>
            <a:r>
              <a:rPr lang="en-GB" sz="2800" b="1" dirty="0">
                <a:hlinkClick r:id="rId3"/>
              </a:rPr>
              <a:t>/e/</a:t>
            </a:r>
            <a:r>
              <a:rPr lang="en-GB" sz="2800" b="1" dirty="0" err="1">
                <a:hlinkClick r:id="rId3"/>
              </a:rPr>
              <a:t>EQzxPwsTFc</a:t>
            </a:r>
            <a:endParaRPr lang="en-GB" sz="2800" b="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5ACD7-F61F-8F39-F949-56DF724D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072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570" y="93445"/>
            <a:ext cx="10368999" cy="587593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Agenda for 12/04/2024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31F57-B372-0F8E-B8EC-2B3FE0D4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136" y="6356351"/>
            <a:ext cx="41137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12</a:t>
            </a:r>
            <a:r>
              <a:rPr lang="en-GB" noProof="0" dirty="0"/>
              <a:t>-04-2024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7CE7C481-BEFB-7AB1-CECB-838DDE537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670078"/>
              </p:ext>
            </p:extLst>
          </p:nvPr>
        </p:nvGraphicFramePr>
        <p:xfrm>
          <a:off x="839569" y="774482"/>
          <a:ext cx="10512862" cy="540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5DDF-695B-CF09-9727-09EB7774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40" y="962166"/>
            <a:ext cx="2557441" cy="4421876"/>
          </a:xfrm>
        </p:spPr>
        <p:txBody>
          <a:bodyPr anchor="t">
            <a:normAutofit/>
          </a:bodyPr>
          <a:lstStyle/>
          <a:p>
            <a:pPr algn="r"/>
            <a:r>
              <a:rPr lang="en-GB" dirty="0"/>
              <a:t>By end of the session today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E3921D2-A264-8A50-A2E7-0F3DDC70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28" y="548680"/>
            <a:ext cx="7632848" cy="5807244"/>
          </a:xfrm>
        </p:spPr>
        <p:txBody>
          <a:bodyPr anchor="t">
            <a:normAutofit/>
          </a:bodyPr>
          <a:lstStyle/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and explain what is Machine Learning (ML)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use ML in Health care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a little bit of ML terminology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about Supervised learning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Differentiate between Classification and Regression Problem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to use and navigate through Google Collab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 to deal with ML problems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an idea of ML features in FDP</a:t>
            </a:r>
          </a:p>
          <a:p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8BDA5-8708-5828-CA33-3ACB3EE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12-04-2024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03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17390"/>
            <a:ext cx="10368999" cy="587593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Motivation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31F57-B372-0F8E-B8EC-2B3FE0D4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9136" y="6356351"/>
            <a:ext cx="41137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12</a:t>
            </a:r>
            <a:r>
              <a:rPr lang="en-GB" noProof="0" dirty="0"/>
              <a:t>-04-2024</a:t>
            </a:r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ED3C5BF2-E6E1-B705-B9F3-F0D041CB5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607199"/>
              </p:ext>
            </p:extLst>
          </p:nvPr>
        </p:nvGraphicFramePr>
        <p:xfrm>
          <a:off x="752475" y="790575"/>
          <a:ext cx="10601325" cy="53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32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34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1036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Oval 1038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 1040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2174E-23B0-9AE2-5B46-D5638B38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88" y="2654490"/>
            <a:ext cx="4567686" cy="3220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AI vs 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F294-2E04-AC4F-5745-A3909468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20824"/>
            <a:ext cx="41151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12-04-2024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1A2BBD-62CB-C2A6-4BAA-BF53CDCB695A}"/>
              </a:ext>
            </a:extLst>
          </p:cNvPr>
          <p:cNvSpPr/>
          <p:nvPr/>
        </p:nvSpPr>
        <p:spPr>
          <a:xfrm>
            <a:off x="6598763" y="532987"/>
            <a:ext cx="5429839" cy="58112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Artificial Intelligence</a:t>
            </a:r>
            <a:endParaRPr lang="en-GB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E2A66A-017E-07A7-6123-48F23B269346}"/>
              </a:ext>
            </a:extLst>
          </p:cNvPr>
          <p:cNvSpPr/>
          <p:nvPr/>
        </p:nvSpPr>
        <p:spPr>
          <a:xfrm>
            <a:off x="7999012" y="3848431"/>
            <a:ext cx="2647785" cy="202644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Machine Learning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192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58667-D292-C9D9-BCC0-A2517B2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What is Artificial Intelligence?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78E75D-E2B6-25EF-0398-B9921A84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System that exhibits human like capabilities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Virtual assistants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F69226D6-A14B-8DBF-46B2-1174C02C4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65131-34BC-D3C3-66B8-B55CA8AD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12-04-2024</a:t>
            </a:r>
          </a:p>
        </p:txBody>
      </p:sp>
    </p:spTree>
    <p:extLst>
      <p:ext uri="{BB962C8B-B14F-4D97-AF65-F5344CB8AC3E}">
        <p14:creationId xmlns:p14="http://schemas.microsoft.com/office/powerpoint/2010/main" val="35315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D2C6-8F21-7A97-919E-D1CD64F0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definition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E5B7-2967-2373-2A87-B6800202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Mitchell’s definition of ML: “A computer program is said to learn from experience E with respect to some class of tasks T and performance measure P, if its performance at tasks in T, as measured by P, improves with experience E.”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7292-446B-0FA9-695A-6EF3FD209281}"/>
              </a:ext>
            </a:extLst>
          </p:cNvPr>
          <p:cNvSpPr txBox="1"/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Machine Learning | SpringerLink</a:t>
            </a:r>
            <a:endParaRPr lang="en-US" sz="2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10BC-4D1F-01F8-2306-9CB5C583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12-04-2024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07B20-B5BE-AC57-BBF3-3CD40D27B027}"/>
              </a:ext>
            </a:extLst>
          </p:cNvPr>
          <p:cNvSpPr txBox="1"/>
          <p:nvPr/>
        </p:nvSpPr>
        <p:spPr>
          <a:xfrm>
            <a:off x="7418894" y="3902697"/>
            <a:ext cx="46097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 Simple, Machine  learning is when computer gets better at doing something the more it practices, just like humans learn from experience.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6685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6098</TotalTime>
  <Words>959</Words>
  <Application>Microsoft Macintosh PowerPoint</Application>
  <PresentationFormat>Widescreen</PresentationFormat>
  <Paragraphs>237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Aptos</vt:lpstr>
      <vt:lpstr>Arial</vt:lpstr>
      <vt:lpstr>Calibri</vt:lpstr>
      <vt:lpstr>inherit</vt:lpstr>
      <vt:lpstr>Inter</vt:lpstr>
      <vt:lpstr>Montserrat</vt:lpstr>
      <vt:lpstr>Office Theme</vt:lpstr>
      <vt:lpstr>Introduction to Machine Learning: Understanding the Basics</vt:lpstr>
      <vt:lpstr>PowerPoint Presentation</vt:lpstr>
      <vt:lpstr>Who's Joining Us Today? </vt:lpstr>
      <vt:lpstr>Agenda for 12/04/2024</vt:lpstr>
      <vt:lpstr>By end of the session today</vt:lpstr>
      <vt:lpstr>Motivation</vt:lpstr>
      <vt:lpstr>AI vs ML</vt:lpstr>
      <vt:lpstr>What is Artificial Intelligence?</vt:lpstr>
      <vt:lpstr>The definition</vt:lpstr>
      <vt:lpstr>What is  Machine learning?</vt:lpstr>
      <vt:lpstr>The Difference</vt:lpstr>
      <vt:lpstr>Example</vt:lpstr>
      <vt:lpstr>Adding more factors</vt:lpstr>
      <vt:lpstr>Why Machine Learning for Operations ?</vt:lpstr>
      <vt:lpstr>Why Machine Learning for Clinicians ?</vt:lpstr>
      <vt:lpstr>Machine Learning in Action: Streamlining Healthcare</vt:lpstr>
      <vt:lpstr>Latest breakthroughs in Healthcare</vt:lpstr>
      <vt:lpstr>Some terminology to be aware of</vt:lpstr>
      <vt:lpstr>PowerPoint Presentation</vt:lpstr>
      <vt:lpstr>Supervised learning</vt:lpstr>
      <vt:lpstr>Examples</vt:lpstr>
      <vt:lpstr>Limitations</vt:lpstr>
      <vt:lpstr>Studying relationships between variables</vt:lpstr>
      <vt:lpstr>Jump to White Board</vt:lpstr>
      <vt:lpstr>Supervised Learning</vt:lpstr>
      <vt:lpstr>Simple Regression</vt:lpstr>
      <vt:lpstr>Supervised Learning : Classification</vt:lpstr>
      <vt:lpstr>It's Game Time!</vt:lpstr>
      <vt:lpstr>Strategies in ML</vt:lpstr>
      <vt:lpstr>Lot of decisions to make</vt:lpstr>
      <vt:lpstr>Some things to keep in mind</vt:lpstr>
      <vt:lpstr>remember that every expert was once a beginner.</vt:lpstr>
      <vt:lpstr>Foundry FDP Platform</vt:lpstr>
      <vt:lpstr>Foundry FDP Platform</vt:lpstr>
      <vt:lpstr>Foundry FDP Platform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Learning: Understanding the Basics</dc:title>
  <dc:creator>Syed Sohail</dc:creator>
  <cp:lastModifiedBy>AMANUEL, Mary (NHS ENGLAND - X24)</cp:lastModifiedBy>
  <cp:revision>91</cp:revision>
  <dcterms:created xsi:type="dcterms:W3CDTF">2024-04-01T15:10:09Z</dcterms:created>
  <dcterms:modified xsi:type="dcterms:W3CDTF">2024-04-12T08:09:45Z</dcterms:modified>
</cp:coreProperties>
</file>