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</p:sldMasterIdLst>
  <p:notesMasterIdLst>
    <p:notesMasterId r:id="rId29"/>
  </p:notesMasterIdLst>
  <p:handoutMasterIdLst>
    <p:handoutMasterId r:id="rId30"/>
  </p:handoutMasterIdLst>
  <p:sldIdLst>
    <p:sldId id="1923" r:id="rId5"/>
    <p:sldId id="2145707296" r:id="rId6"/>
    <p:sldId id="2145707297" r:id="rId7"/>
    <p:sldId id="2145707311" r:id="rId8"/>
    <p:sldId id="2145707298" r:id="rId9"/>
    <p:sldId id="2145707299" r:id="rId10"/>
    <p:sldId id="2145707314" r:id="rId11"/>
    <p:sldId id="2145707309" r:id="rId12"/>
    <p:sldId id="2145707310" r:id="rId13"/>
    <p:sldId id="2145707312" r:id="rId14"/>
    <p:sldId id="2145707300" r:id="rId15"/>
    <p:sldId id="2145707301" r:id="rId16"/>
    <p:sldId id="2145707302" r:id="rId17"/>
    <p:sldId id="2145707303" r:id="rId18"/>
    <p:sldId id="2145707304" r:id="rId19"/>
    <p:sldId id="2145707313" r:id="rId20"/>
    <p:sldId id="2145707305" r:id="rId21"/>
    <p:sldId id="2145707306" r:id="rId22"/>
    <p:sldId id="2145707319" r:id="rId23"/>
    <p:sldId id="2145707320" r:id="rId24"/>
    <p:sldId id="2145707317" r:id="rId25"/>
    <p:sldId id="2145707321" r:id="rId26"/>
    <p:sldId id="2145707318" r:id="rId27"/>
    <p:sldId id="2145707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ilkinson" initials="SW" lastIdx="1" clrIdx="0">
    <p:extLst>
      <p:ext uri="{19B8F6BF-5375-455C-9EA6-DF929625EA0E}">
        <p15:presenceInfo xmlns:p15="http://schemas.microsoft.com/office/powerpoint/2012/main" userId="1186059c3be80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1E4"/>
    <a:srgbClr val="425563"/>
    <a:srgbClr val="F6F8F8"/>
    <a:srgbClr val="80D2CC"/>
    <a:srgbClr val="99DBD6"/>
    <a:srgbClr val="99DDEB"/>
    <a:srgbClr val="80D4E7"/>
    <a:srgbClr val="005EB8"/>
    <a:srgbClr val="E8EDEE"/>
    <a:srgbClr val="003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C7BEB-B285-45F1-96DA-77B09EFBE4A1}" v="344" dt="2024-11-18T15:12:25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22" autoAdjust="0"/>
    <p:restoredTop sz="92089" autoAdjust="0"/>
  </p:normalViewPr>
  <p:slideViewPr>
    <p:cSldViewPr snapToGrid="0">
      <p:cViewPr varScale="1">
        <p:scale>
          <a:sx n="58" d="100"/>
          <a:sy n="58" d="100"/>
        </p:scale>
        <p:origin x="412" y="56"/>
      </p:cViewPr>
      <p:guideLst/>
    </p:cSldViewPr>
  </p:slideViewPr>
  <p:outlineViewPr>
    <p:cViewPr>
      <p:scale>
        <a:sx n="33" d="100"/>
        <a:sy n="33" d="100"/>
      </p:scale>
      <p:origin x="0" y="-69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226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, Kenneth (NHS ENGLAND - X26)" userId="95065793-f978-4ba4-bbf9-569df750104a" providerId="ADAL" clId="{FBBC7BEB-B285-45F1-96DA-77B09EFBE4A1}"/>
    <pc:docChg chg="undo redo custSel addSld delSld modSld sldOrd">
      <pc:chgData name="QUAN, Kenneth (NHS ENGLAND - X26)" userId="95065793-f978-4ba4-bbf9-569df750104a" providerId="ADAL" clId="{FBBC7BEB-B285-45F1-96DA-77B09EFBE4A1}" dt="2024-11-19T14:04:16.620" v="8058" actId="20577"/>
      <pc:docMkLst>
        <pc:docMk/>
      </pc:docMkLst>
      <pc:sldChg chg="del">
        <pc:chgData name="QUAN, Kenneth (NHS ENGLAND - X26)" userId="95065793-f978-4ba4-bbf9-569df750104a" providerId="ADAL" clId="{FBBC7BEB-B285-45F1-96DA-77B09EFBE4A1}" dt="2024-11-11T16:21:29.595" v="4947" actId="47"/>
        <pc:sldMkLst>
          <pc:docMk/>
          <pc:sldMk cId="3531011192" sldId="302"/>
        </pc:sldMkLst>
      </pc:sldChg>
      <pc:sldChg chg="modSp mod">
        <pc:chgData name="QUAN, Kenneth (NHS ENGLAND - X26)" userId="95065793-f978-4ba4-bbf9-569df750104a" providerId="ADAL" clId="{FBBC7BEB-B285-45F1-96DA-77B09EFBE4A1}" dt="2024-10-18T11:04:37.846" v="48" actId="27636"/>
        <pc:sldMkLst>
          <pc:docMk/>
          <pc:sldMk cId="3830231407" sldId="1923"/>
        </pc:sldMkLst>
        <pc:spChg chg="mod">
          <ac:chgData name="QUAN, Kenneth (NHS ENGLAND - X26)" userId="95065793-f978-4ba4-bbf9-569df750104a" providerId="ADAL" clId="{FBBC7BEB-B285-45F1-96DA-77B09EFBE4A1}" dt="2024-10-18T11:04:37.846" v="48" actId="27636"/>
          <ac:spMkLst>
            <pc:docMk/>
            <pc:sldMk cId="3830231407" sldId="1923"/>
            <ac:spMk id="2" creationId="{623499A9-ADAE-F54A-B49E-F294E7BCE9E8}"/>
          </ac:spMkLst>
        </pc:spChg>
        <pc:spChg chg="mod">
          <ac:chgData name="QUAN, Kenneth (NHS ENGLAND - X26)" userId="95065793-f978-4ba4-bbf9-569df750104a" providerId="ADAL" clId="{FBBC7BEB-B285-45F1-96DA-77B09EFBE4A1}" dt="2024-10-18T11:04:12.616" v="46"/>
          <ac:spMkLst>
            <pc:docMk/>
            <pc:sldMk cId="3830231407" sldId="1923"/>
            <ac:spMk id="3" creationId="{2AB96998-8BA0-CF4D-B57F-DEBCAD1141C5}"/>
          </ac:spMkLst>
        </pc:spChg>
        <pc:spChg chg="mod">
          <ac:chgData name="QUAN, Kenneth (NHS ENGLAND - X26)" userId="95065793-f978-4ba4-bbf9-569df750104a" providerId="ADAL" clId="{FBBC7BEB-B285-45F1-96DA-77B09EFBE4A1}" dt="2024-10-18T11:03:36.657" v="21" actId="20577"/>
          <ac:spMkLst>
            <pc:docMk/>
            <pc:sldMk cId="3830231407" sldId="1923"/>
            <ac:spMk id="9" creationId="{E4F63B5F-2944-6B41-9332-74DB2CCA6FCA}"/>
          </ac:spMkLst>
        </pc:spChg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823617375" sldId="1928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2725637323" sldId="1937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3418343003" sldId="1946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3671939422" sldId="1951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432558771" sldId="1953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508985508" sldId="1954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3372572790" sldId="1955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2248147419" sldId="1956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3198294743" sldId="1957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142315397" sldId="1973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76105682" sldId="1974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909707474" sldId="1976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2138904071" sldId="1977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290549617" sldId="1978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01528597" sldId="1979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3892374250" sldId="1980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74803796" sldId="1981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3126566729" sldId="1983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575039444" sldId="1986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952463978" sldId="1987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030944243" sldId="1988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364682922" sldId="2145707271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2282146806" sldId="2145707281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516331991" sldId="2145707286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156873451" sldId="2145707287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689719457" sldId="2145707288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782480855" sldId="2145707289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801870351" sldId="2145707290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298994268" sldId="2145707291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4096615924" sldId="2145707292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561813397" sldId="2145707293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3074398363" sldId="2145707294"/>
        </pc:sldMkLst>
      </pc:sldChg>
      <pc:sldChg chg="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1875769657" sldId="2145707295"/>
        </pc:sldMkLst>
      </pc:sldChg>
      <pc:sldChg chg="addSp delSp modSp new mod ord modClrScheme chgLayout">
        <pc:chgData name="QUAN, Kenneth (NHS ENGLAND - X26)" userId="95065793-f978-4ba4-bbf9-569df750104a" providerId="ADAL" clId="{FBBC7BEB-B285-45F1-96DA-77B09EFBE4A1}" dt="2024-11-18T15:13:58.566" v="7778"/>
        <pc:sldMkLst>
          <pc:docMk/>
          <pc:sldMk cId="2150231108" sldId="2145707296"/>
        </pc:sldMkLst>
        <pc:spChg chg="del mod ord">
          <ac:chgData name="QUAN, Kenneth (NHS ENGLAND - X26)" userId="95065793-f978-4ba4-bbf9-569df750104a" providerId="ADAL" clId="{FBBC7BEB-B285-45F1-96DA-77B09EFBE4A1}" dt="2024-10-18T11:04:58.567" v="50" actId="700"/>
          <ac:spMkLst>
            <pc:docMk/>
            <pc:sldMk cId="2150231108" sldId="2145707296"/>
            <ac:spMk id="2" creationId="{28F68924-B93E-70D2-7069-507DEDEED51E}"/>
          </ac:spMkLst>
        </pc:spChg>
        <pc:spChg chg="del mod ord">
          <ac:chgData name="QUAN, Kenneth (NHS ENGLAND - X26)" userId="95065793-f978-4ba4-bbf9-569df750104a" providerId="ADAL" clId="{FBBC7BEB-B285-45F1-96DA-77B09EFBE4A1}" dt="2024-10-18T11:04:58.567" v="50" actId="700"/>
          <ac:spMkLst>
            <pc:docMk/>
            <pc:sldMk cId="2150231108" sldId="2145707296"/>
            <ac:spMk id="3" creationId="{E8531C36-ECA0-9A12-2751-F9416652419D}"/>
          </ac:spMkLst>
        </pc:spChg>
        <pc:spChg chg="add mod ord">
          <ac:chgData name="QUAN, Kenneth (NHS ENGLAND - X26)" userId="95065793-f978-4ba4-bbf9-569df750104a" providerId="ADAL" clId="{FBBC7BEB-B285-45F1-96DA-77B09EFBE4A1}" dt="2024-10-18T11:05:29.347" v="77" actId="700"/>
          <ac:spMkLst>
            <pc:docMk/>
            <pc:sldMk cId="2150231108" sldId="2145707296"/>
            <ac:spMk id="4" creationId="{016BC412-CD95-B5CD-F3A6-5D7E019997D3}"/>
          </ac:spMkLst>
        </pc:spChg>
        <pc:spChg chg="add del mod ord">
          <ac:chgData name="QUAN, Kenneth (NHS ENGLAND - X26)" userId="95065793-f978-4ba4-bbf9-569df750104a" providerId="ADAL" clId="{FBBC7BEB-B285-45F1-96DA-77B09EFBE4A1}" dt="2024-10-18T11:05:26.267" v="76" actId="700"/>
          <ac:spMkLst>
            <pc:docMk/>
            <pc:sldMk cId="2150231108" sldId="2145707296"/>
            <ac:spMk id="5" creationId="{1FEDB455-5E83-1DB8-6EDC-E05F5C762DA7}"/>
          </ac:spMkLst>
        </pc:spChg>
        <pc:spChg chg="add del mod ord">
          <ac:chgData name="QUAN, Kenneth (NHS ENGLAND - X26)" userId="95065793-f978-4ba4-bbf9-569df750104a" providerId="ADAL" clId="{FBBC7BEB-B285-45F1-96DA-77B09EFBE4A1}" dt="2024-10-18T11:05:19.428" v="75" actId="478"/>
          <ac:spMkLst>
            <pc:docMk/>
            <pc:sldMk cId="2150231108" sldId="2145707296"/>
            <ac:spMk id="6" creationId="{21C49EDE-A59C-9AAF-2070-E2F83D1119C3}"/>
          </ac:spMkLst>
        </pc:spChg>
        <pc:spChg chg="add mod ord">
          <ac:chgData name="QUAN, Kenneth (NHS ENGLAND - X26)" userId="95065793-f978-4ba4-bbf9-569df750104a" providerId="ADAL" clId="{FBBC7BEB-B285-45F1-96DA-77B09EFBE4A1}" dt="2024-10-18T12:11:33.777" v="559" actId="20577"/>
          <ac:spMkLst>
            <pc:docMk/>
            <pc:sldMk cId="2150231108" sldId="2145707296"/>
            <ac:spMk id="7" creationId="{2F367F2C-BC44-E74D-186C-8A7A16605B7C}"/>
          </ac:spMkLst>
        </pc:spChg>
      </pc:sldChg>
      <pc:sldChg chg="modSp new mod">
        <pc:chgData name="QUAN, Kenneth (NHS ENGLAND - X26)" userId="95065793-f978-4ba4-bbf9-569df750104a" providerId="ADAL" clId="{FBBC7BEB-B285-45F1-96DA-77B09EFBE4A1}" dt="2024-11-18T13:45:03.144" v="7631" actId="20577"/>
        <pc:sldMkLst>
          <pc:docMk/>
          <pc:sldMk cId="28645110" sldId="2145707297"/>
        </pc:sldMkLst>
        <pc:spChg chg="mod">
          <ac:chgData name="QUAN, Kenneth (NHS ENGLAND - X26)" userId="95065793-f978-4ba4-bbf9-569df750104a" providerId="ADAL" clId="{FBBC7BEB-B285-45F1-96DA-77B09EFBE4A1}" dt="2024-10-18T12:15:29.975" v="597" actId="20577"/>
          <ac:spMkLst>
            <pc:docMk/>
            <pc:sldMk cId="28645110" sldId="2145707297"/>
            <ac:spMk id="2" creationId="{8C613ABC-7B9E-FB21-43AB-19E8B274CF34}"/>
          </ac:spMkLst>
        </pc:spChg>
        <pc:spChg chg="mod">
          <ac:chgData name="QUAN, Kenneth (NHS ENGLAND - X26)" userId="95065793-f978-4ba4-bbf9-569df750104a" providerId="ADAL" clId="{FBBC7BEB-B285-45F1-96DA-77B09EFBE4A1}" dt="2024-11-18T13:45:03.144" v="7631" actId="20577"/>
          <ac:spMkLst>
            <pc:docMk/>
            <pc:sldMk cId="28645110" sldId="2145707297"/>
            <ac:spMk id="3" creationId="{3EF973B2-6887-ACA9-28A0-0D8D0853FA6F}"/>
          </ac:spMkLst>
        </pc:spChg>
      </pc:sldChg>
      <pc:sldChg chg="modSp new mod ord">
        <pc:chgData name="QUAN, Kenneth (NHS ENGLAND - X26)" userId="95065793-f978-4ba4-bbf9-569df750104a" providerId="ADAL" clId="{FBBC7BEB-B285-45F1-96DA-77B09EFBE4A1}" dt="2024-11-17T23:13:24.691" v="7627" actId="20577"/>
        <pc:sldMkLst>
          <pc:docMk/>
          <pc:sldMk cId="1638070340" sldId="2145707298"/>
        </pc:sldMkLst>
        <pc:spChg chg="mod">
          <ac:chgData name="QUAN, Kenneth (NHS ENGLAND - X26)" userId="95065793-f978-4ba4-bbf9-569df750104a" providerId="ADAL" clId="{FBBC7BEB-B285-45F1-96DA-77B09EFBE4A1}" dt="2024-10-18T12:46:12.546" v="1321" actId="20577"/>
          <ac:spMkLst>
            <pc:docMk/>
            <pc:sldMk cId="1638070340" sldId="2145707298"/>
            <ac:spMk id="2" creationId="{4AD86E12-28C7-38C9-43E8-3826DF16E601}"/>
          </ac:spMkLst>
        </pc:spChg>
        <pc:spChg chg="mod">
          <ac:chgData name="QUAN, Kenneth (NHS ENGLAND - X26)" userId="95065793-f978-4ba4-bbf9-569df750104a" providerId="ADAL" clId="{FBBC7BEB-B285-45F1-96DA-77B09EFBE4A1}" dt="2024-11-17T23:13:24.691" v="7627" actId="20577"/>
          <ac:spMkLst>
            <pc:docMk/>
            <pc:sldMk cId="1638070340" sldId="2145707298"/>
            <ac:spMk id="3" creationId="{4CA3C60A-6D53-720F-DAFE-EF39968307D3}"/>
          </ac:spMkLst>
        </pc:spChg>
      </pc:sldChg>
      <pc:sldChg chg="addSp delSp modSp new mod ord">
        <pc:chgData name="QUAN, Kenneth (NHS ENGLAND - X26)" userId="95065793-f978-4ba4-bbf9-569df750104a" providerId="ADAL" clId="{FBBC7BEB-B285-45F1-96DA-77B09EFBE4A1}" dt="2024-11-11T16:33:57.949" v="5001" actId="1076"/>
        <pc:sldMkLst>
          <pc:docMk/>
          <pc:sldMk cId="1754965525" sldId="2145707299"/>
        </pc:sldMkLst>
        <pc:spChg chg="mod">
          <ac:chgData name="QUAN, Kenneth (NHS ENGLAND - X26)" userId="95065793-f978-4ba4-bbf9-569df750104a" providerId="ADAL" clId="{FBBC7BEB-B285-45F1-96DA-77B09EFBE4A1}" dt="2024-10-18T12:46:21.685" v="1337" actId="20577"/>
          <ac:spMkLst>
            <pc:docMk/>
            <pc:sldMk cId="1754965525" sldId="2145707299"/>
            <ac:spMk id="2" creationId="{F92F3628-9617-DC84-13D5-75538077532B}"/>
          </ac:spMkLst>
        </pc:spChg>
        <pc:spChg chg="del">
          <ac:chgData name="QUAN, Kenneth (NHS ENGLAND - X26)" userId="95065793-f978-4ba4-bbf9-569df750104a" providerId="ADAL" clId="{FBBC7BEB-B285-45F1-96DA-77B09EFBE4A1}" dt="2024-11-11T16:33:05.445" v="4977" actId="478"/>
          <ac:spMkLst>
            <pc:docMk/>
            <pc:sldMk cId="1754965525" sldId="2145707299"/>
            <ac:spMk id="3" creationId="{FBE53656-EACA-57B9-BE2D-C21CF276C192}"/>
          </ac:spMkLst>
        </pc:spChg>
        <pc:picChg chg="add mod">
          <ac:chgData name="QUAN, Kenneth (NHS ENGLAND - X26)" userId="95065793-f978-4ba4-bbf9-569df750104a" providerId="ADAL" clId="{FBBC7BEB-B285-45F1-96DA-77B09EFBE4A1}" dt="2024-11-11T16:33:39.394" v="4991" actId="1076"/>
          <ac:picMkLst>
            <pc:docMk/>
            <pc:sldMk cId="1754965525" sldId="2145707299"/>
            <ac:picMk id="4" creationId="{22325D3A-0C65-4311-6364-7AD995AB820C}"/>
          </ac:picMkLst>
        </pc:picChg>
        <pc:picChg chg="add mod">
          <ac:chgData name="QUAN, Kenneth (NHS ENGLAND - X26)" userId="95065793-f978-4ba4-bbf9-569df750104a" providerId="ADAL" clId="{FBBC7BEB-B285-45F1-96DA-77B09EFBE4A1}" dt="2024-11-11T16:33:42.329" v="4992" actId="1076"/>
          <ac:picMkLst>
            <pc:docMk/>
            <pc:sldMk cId="1754965525" sldId="2145707299"/>
            <ac:picMk id="5" creationId="{DBB455B3-CDC3-263B-FFAA-0FBA8DB465C1}"/>
          </ac:picMkLst>
        </pc:picChg>
        <pc:picChg chg="add mod">
          <ac:chgData name="QUAN, Kenneth (NHS ENGLAND - X26)" userId="95065793-f978-4ba4-bbf9-569df750104a" providerId="ADAL" clId="{FBBC7BEB-B285-45F1-96DA-77B09EFBE4A1}" dt="2024-11-11T16:33:57.949" v="5001" actId="1076"/>
          <ac:picMkLst>
            <pc:docMk/>
            <pc:sldMk cId="1754965525" sldId="2145707299"/>
            <ac:picMk id="6" creationId="{B2E682AB-1EE5-88B4-9999-9B26EAF8F87D}"/>
          </ac:picMkLst>
        </pc:picChg>
        <pc:picChg chg="add mod">
          <ac:chgData name="QUAN, Kenneth (NHS ENGLAND - X26)" userId="95065793-f978-4ba4-bbf9-569df750104a" providerId="ADAL" clId="{FBBC7BEB-B285-45F1-96DA-77B09EFBE4A1}" dt="2024-11-11T16:33:55.957" v="5000" actId="1076"/>
          <ac:picMkLst>
            <pc:docMk/>
            <pc:sldMk cId="1754965525" sldId="2145707299"/>
            <ac:picMk id="7" creationId="{007E1BD0-A7D6-DED4-8961-0F4A4E39E271}"/>
          </ac:picMkLst>
        </pc:picChg>
      </pc:sldChg>
      <pc:sldChg chg="addSp delSp modSp new mod">
        <pc:chgData name="QUAN, Kenneth (NHS ENGLAND - X26)" userId="95065793-f978-4ba4-bbf9-569df750104a" providerId="ADAL" clId="{FBBC7BEB-B285-45F1-96DA-77B09EFBE4A1}" dt="2024-11-18T15:12:25.763" v="7774" actId="20577"/>
        <pc:sldMkLst>
          <pc:docMk/>
          <pc:sldMk cId="271693694" sldId="2145707300"/>
        </pc:sldMkLst>
        <pc:spChg chg="mod">
          <ac:chgData name="QUAN, Kenneth (NHS ENGLAND - X26)" userId="95065793-f978-4ba4-bbf9-569df750104a" providerId="ADAL" clId="{FBBC7BEB-B285-45F1-96DA-77B09EFBE4A1}" dt="2024-11-14T16:25:34.750" v="5270" actId="20577"/>
          <ac:spMkLst>
            <pc:docMk/>
            <pc:sldMk cId="271693694" sldId="2145707300"/>
            <ac:spMk id="2" creationId="{7CA6170F-904F-D12B-F589-7530DD8CF221}"/>
          </ac:spMkLst>
        </pc:spChg>
        <pc:spChg chg="add del">
          <ac:chgData name="QUAN, Kenneth (NHS ENGLAND - X26)" userId="95065793-f978-4ba4-bbf9-569df750104a" providerId="ADAL" clId="{FBBC7BEB-B285-45F1-96DA-77B09EFBE4A1}" dt="2024-11-11T15:57:29.625" v="4509" actId="1032"/>
          <ac:spMkLst>
            <pc:docMk/>
            <pc:sldMk cId="271693694" sldId="2145707300"/>
            <ac:spMk id="3" creationId="{33CEB414-23AC-1DF3-B63F-1A51ED63F8F0}"/>
          </ac:spMkLst>
        </pc:spChg>
        <pc:graphicFrameChg chg="add del mod modGraphic">
          <ac:chgData name="QUAN, Kenneth (NHS ENGLAND - X26)" userId="95065793-f978-4ba4-bbf9-569df750104a" providerId="ADAL" clId="{FBBC7BEB-B285-45F1-96DA-77B09EFBE4A1}" dt="2024-11-11T15:56:49.442" v="4508" actId="1032"/>
          <ac:graphicFrameMkLst>
            <pc:docMk/>
            <pc:sldMk cId="271693694" sldId="2145707300"/>
            <ac:graphicFrameMk id="4" creationId="{9766CB74-5D1F-0CC5-7F39-88A3760C74DA}"/>
          </ac:graphicFrameMkLst>
        </pc:graphicFrameChg>
        <pc:graphicFrameChg chg="add mod modGraphic">
          <ac:chgData name="QUAN, Kenneth (NHS ENGLAND - X26)" userId="95065793-f978-4ba4-bbf9-569df750104a" providerId="ADAL" clId="{FBBC7BEB-B285-45F1-96DA-77B09EFBE4A1}" dt="2024-11-18T15:12:25.763" v="7774" actId="20577"/>
          <ac:graphicFrameMkLst>
            <pc:docMk/>
            <pc:sldMk cId="271693694" sldId="2145707300"/>
            <ac:graphicFrameMk id="5" creationId="{B123971B-2149-0203-171D-8DD9413D8D38}"/>
          </ac:graphicFrameMkLst>
        </pc:graphicFrameChg>
      </pc:sldChg>
      <pc:sldChg chg="addSp delSp modSp new mod">
        <pc:chgData name="QUAN, Kenneth (NHS ENGLAND - X26)" userId="95065793-f978-4ba4-bbf9-569df750104a" providerId="ADAL" clId="{FBBC7BEB-B285-45F1-96DA-77B09EFBE4A1}" dt="2024-11-14T16:30:13.752" v="5279" actId="1076"/>
        <pc:sldMkLst>
          <pc:docMk/>
          <pc:sldMk cId="3741282165" sldId="2145707301"/>
        </pc:sldMkLst>
        <pc:spChg chg="mod">
          <ac:chgData name="QUAN, Kenneth (NHS ENGLAND - X26)" userId="95065793-f978-4ba4-bbf9-569df750104a" providerId="ADAL" clId="{FBBC7BEB-B285-45F1-96DA-77B09EFBE4A1}" dt="2024-11-11T16:26:27.059" v="4971" actId="20577"/>
          <ac:spMkLst>
            <pc:docMk/>
            <pc:sldMk cId="3741282165" sldId="2145707301"/>
            <ac:spMk id="2" creationId="{F52DAF03-6612-1CA0-5700-283342FDC879}"/>
          </ac:spMkLst>
        </pc:spChg>
        <pc:spChg chg="del">
          <ac:chgData name="QUAN, Kenneth (NHS ENGLAND - X26)" userId="95065793-f978-4ba4-bbf9-569df750104a" providerId="ADAL" clId="{FBBC7BEB-B285-45F1-96DA-77B09EFBE4A1}" dt="2024-11-11T16:20:36.307" v="4943" actId="478"/>
          <ac:spMkLst>
            <pc:docMk/>
            <pc:sldMk cId="3741282165" sldId="2145707301"/>
            <ac:spMk id="3" creationId="{8595DE47-9F23-87DE-1DCF-B65D58DC6685}"/>
          </ac:spMkLst>
        </pc:spChg>
        <pc:spChg chg="add mod">
          <ac:chgData name="QUAN, Kenneth (NHS ENGLAND - X26)" userId="95065793-f978-4ba4-bbf9-569df750104a" providerId="ADAL" clId="{FBBC7BEB-B285-45F1-96DA-77B09EFBE4A1}" dt="2024-11-11T16:20:31.254" v="4942"/>
          <ac:spMkLst>
            <pc:docMk/>
            <pc:sldMk cId="3741282165" sldId="2145707301"/>
            <ac:spMk id="5" creationId="{68736F2B-EDD3-AA9E-2F36-A6A3CAC316DB}"/>
          </ac:spMkLst>
        </pc:spChg>
        <pc:spChg chg="add mod">
          <ac:chgData name="QUAN, Kenneth (NHS ENGLAND - X26)" userId="95065793-f978-4ba4-bbf9-569df750104a" providerId="ADAL" clId="{FBBC7BEB-B285-45F1-96DA-77B09EFBE4A1}" dt="2024-11-14T16:25:54.956" v="5271" actId="1076"/>
          <ac:spMkLst>
            <pc:docMk/>
            <pc:sldMk cId="3741282165" sldId="2145707301"/>
            <ac:spMk id="6" creationId="{B1102D28-493A-9329-2F8C-62FBF3E1FEA0}"/>
          </ac:spMkLst>
        </pc:spChg>
        <pc:spChg chg="add mod">
          <ac:chgData name="QUAN, Kenneth (NHS ENGLAND - X26)" userId="95065793-f978-4ba4-bbf9-569df750104a" providerId="ADAL" clId="{FBBC7BEB-B285-45F1-96DA-77B09EFBE4A1}" dt="2024-11-11T16:20:31.254" v="4942"/>
          <ac:spMkLst>
            <pc:docMk/>
            <pc:sldMk cId="3741282165" sldId="2145707301"/>
            <ac:spMk id="7" creationId="{12E475C5-01CB-661F-A630-BC79FBFA4489}"/>
          </ac:spMkLst>
        </pc:spChg>
        <pc:spChg chg="add mod">
          <ac:chgData name="QUAN, Kenneth (NHS ENGLAND - X26)" userId="95065793-f978-4ba4-bbf9-569df750104a" providerId="ADAL" clId="{FBBC7BEB-B285-45F1-96DA-77B09EFBE4A1}" dt="2024-11-11T16:20:31.254" v="4942"/>
          <ac:spMkLst>
            <pc:docMk/>
            <pc:sldMk cId="3741282165" sldId="2145707301"/>
            <ac:spMk id="8" creationId="{77EFC4D8-039B-3137-F16D-19E32716846E}"/>
          </ac:spMkLst>
        </pc:spChg>
        <pc:spChg chg="add mod">
          <ac:chgData name="QUAN, Kenneth (NHS ENGLAND - X26)" userId="95065793-f978-4ba4-bbf9-569df750104a" providerId="ADAL" clId="{FBBC7BEB-B285-45F1-96DA-77B09EFBE4A1}" dt="2024-11-14T16:25:59.829" v="5273" actId="1076"/>
          <ac:spMkLst>
            <pc:docMk/>
            <pc:sldMk cId="3741282165" sldId="2145707301"/>
            <ac:spMk id="9" creationId="{03713B14-0C72-4F57-3F2C-48EABA793052}"/>
          </ac:spMkLst>
        </pc:spChg>
        <pc:picChg chg="add mod">
          <ac:chgData name="QUAN, Kenneth (NHS ENGLAND - X26)" userId="95065793-f978-4ba4-bbf9-569df750104a" providerId="ADAL" clId="{FBBC7BEB-B285-45F1-96DA-77B09EFBE4A1}" dt="2024-11-14T16:30:13.752" v="5279" actId="1076"/>
          <ac:picMkLst>
            <pc:docMk/>
            <pc:sldMk cId="3741282165" sldId="2145707301"/>
            <ac:picMk id="4" creationId="{54B9069D-782B-17EF-EAB5-9D5637326C08}"/>
          </ac:picMkLst>
        </pc:picChg>
      </pc:sldChg>
      <pc:sldChg chg="addSp delSp modSp new mod">
        <pc:chgData name="QUAN, Kenneth (NHS ENGLAND - X26)" userId="95065793-f978-4ba4-bbf9-569df750104a" providerId="ADAL" clId="{FBBC7BEB-B285-45F1-96DA-77B09EFBE4A1}" dt="2024-11-11T16:38:08.047" v="5081" actId="20577"/>
        <pc:sldMkLst>
          <pc:docMk/>
          <pc:sldMk cId="1742194011" sldId="2145707302"/>
        </pc:sldMkLst>
        <pc:spChg chg="mod">
          <ac:chgData name="QUAN, Kenneth (NHS ENGLAND - X26)" userId="95065793-f978-4ba4-bbf9-569df750104a" providerId="ADAL" clId="{FBBC7BEB-B285-45F1-96DA-77B09EFBE4A1}" dt="2024-11-11T16:38:08.047" v="5081" actId="20577"/>
          <ac:spMkLst>
            <pc:docMk/>
            <pc:sldMk cId="1742194011" sldId="2145707302"/>
            <ac:spMk id="2" creationId="{3FBAE157-9700-5591-2E52-97DD28629D75}"/>
          </ac:spMkLst>
        </pc:spChg>
        <pc:spChg chg="del">
          <ac:chgData name="QUAN, Kenneth (NHS ENGLAND - X26)" userId="95065793-f978-4ba4-bbf9-569df750104a" providerId="ADAL" clId="{FBBC7BEB-B285-45F1-96DA-77B09EFBE4A1}" dt="2024-11-11T16:35:42.469" v="5003" actId="478"/>
          <ac:spMkLst>
            <pc:docMk/>
            <pc:sldMk cId="1742194011" sldId="2145707302"/>
            <ac:spMk id="3" creationId="{A59FE5DC-170E-8079-009E-BDAE019550E3}"/>
          </ac:spMkLst>
        </pc:spChg>
        <pc:grpChg chg="add mod">
          <ac:chgData name="QUAN, Kenneth (NHS ENGLAND - X26)" userId="95065793-f978-4ba4-bbf9-569df750104a" providerId="ADAL" clId="{FBBC7BEB-B285-45F1-96DA-77B09EFBE4A1}" dt="2024-11-11T16:35:53.517" v="5041" actId="1036"/>
          <ac:grpSpMkLst>
            <pc:docMk/>
            <pc:sldMk cId="1742194011" sldId="2145707302"/>
            <ac:grpSpMk id="7" creationId="{57F2B07F-E12A-7F04-F8DC-09ADF81D06DA}"/>
          </ac:grpSpMkLst>
        </pc:grpChg>
        <pc:grpChg chg="add mod">
          <ac:chgData name="QUAN, Kenneth (NHS ENGLAND - X26)" userId="95065793-f978-4ba4-bbf9-569df750104a" providerId="ADAL" clId="{FBBC7BEB-B285-45F1-96DA-77B09EFBE4A1}" dt="2024-11-11T16:35:53.517" v="5041" actId="1036"/>
          <ac:grpSpMkLst>
            <pc:docMk/>
            <pc:sldMk cId="1742194011" sldId="2145707302"/>
            <ac:grpSpMk id="11" creationId="{A642D208-DB98-05BF-93BB-F05B6DADAEB4}"/>
          </ac:grpSpMkLst>
        </pc:grpChg>
        <pc:grpChg chg="add mod">
          <ac:chgData name="QUAN, Kenneth (NHS ENGLAND - X26)" userId="95065793-f978-4ba4-bbf9-569df750104a" providerId="ADAL" clId="{FBBC7BEB-B285-45F1-96DA-77B09EFBE4A1}" dt="2024-11-11T16:35:53.517" v="5041" actId="1036"/>
          <ac:grpSpMkLst>
            <pc:docMk/>
            <pc:sldMk cId="1742194011" sldId="2145707302"/>
            <ac:grpSpMk id="15" creationId="{B6CFF60D-FE66-7411-3B26-BCB627AC6A4B}"/>
          </ac:grpSpMkLst>
        </pc:grpChg>
        <pc:grpChg chg="add mod">
          <ac:chgData name="QUAN, Kenneth (NHS ENGLAND - X26)" userId="95065793-f978-4ba4-bbf9-569df750104a" providerId="ADAL" clId="{FBBC7BEB-B285-45F1-96DA-77B09EFBE4A1}" dt="2024-11-11T16:35:53.517" v="5041" actId="1036"/>
          <ac:grpSpMkLst>
            <pc:docMk/>
            <pc:sldMk cId="1742194011" sldId="2145707302"/>
            <ac:grpSpMk id="19" creationId="{6F4E8F2E-8DAB-AA25-82AB-5CE8E6AB2BEF}"/>
          </ac:grpSpMkLst>
        </pc:grpChg>
        <pc:grpChg chg="add mod">
          <ac:chgData name="QUAN, Kenneth (NHS ENGLAND - X26)" userId="95065793-f978-4ba4-bbf9-569df750104a" providerId="ADAL" clId="{FBBC7BEB-B285-45F1-96DA-77B09EFBE4A1}" dt="2024-11-11T16:35:53.517" v="5041" actId="1036"/>
          <ac:grpSpMkLst>
            <pc:docMk/>
            <pc:sldMk cId="1742194011" sldId="2145707302"/>
            <ac:grpSpMk id="22" creationId="{990AD127-08C1-DD74-0F0C-EA71089BF13A}"/>
          </ac:grpSpMkLst>
        </pc:grpChg>
        <pc:picChg chg="add mod">
          <ac:chgData name="QUAN, Kenneth (NHS ENGLAND - X26)" userId="95065793-f978-4ba4-bbf9-569df750104a" providerId="ADAL" clId="{FBBC7BEB-B285-45F1-96DA-77B09EFBE4A1}" dt="2024-11-11T16:36:01.603" v="5042" actId="1076"/>
          <ac:picMkLst>
            <pc:docMk/>
            <pc:sldMk cId="1742194011" sldId="2145707302"/>
            <ac:picMk id="4" creationId="{DA9BE26E-35FD-E704-0D7A-39490CD45F92}"/>
          </ac:picMkLst>
        </pc:picChg>
        <pc:picChg chg="add mod">
          <ac:chgData name="QUAN, Kenneth (NHS ENGLAND - X26)" userId="95065793-f978-4ba4-bbf9-569df750104a" providerId="ADAL" clId="{FBBC7BEB-B285-45F1-96DA-77B09EFBE4A1}" dt="2024-11-11T16:35:53.517" v="5041" actId="1036"/>
          <ac:picMkLst>
            <pc:docMk/>
            <pc:sldMk cId="1742194011" sldId="2145707302"/>
            <ac:picMk id="5" creationId="{07A4012C-E2C8-CA73-B6FA-270DB90129EC}"/>
          </ac:picMkLst>
        </pc:picChg>
        <pc:picChg chg="add mod">
          <ac:chgData name="QUAN, Kenneth (NHS ENGLAND - X26)" userId="95065793-f978-4ba4-bbf9-569df750104a" providerId="ADAL" clId="{FBBC7BEB-B285-45F1-96DA-77B09EFBE4A1}" dt="2024-11-11T16:35:53.517" v="5041" actId="1036"/>
          <ac:picMkLst>
            <pc:docMk/>
            <pc:sldMk cId="1742194011" sldId="2145707302"/>
            <ac:picMk id="6" creationId="{1751A3EA-6F49-73E9-6675-418C3E22A3A5}"/>
          </ac:picMkLst>
        </pc:pic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8" creationId="{BD9A371B-F759-E676-2692-C90BD4EF7C67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9" creationId="{F77F7D42-9559-7D1D-69B7-C78171695C62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10" creationId="{CC1167E2-43C5-EAD6-F023-16F752833359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12" creationId="{176519DD-E010-F275-EE49-3E65D12800DE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13" creationId="{E32AE811-401A-3CD7-2DAE-08F938B236CE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14" creationId="{C0E5CD8B-F722-0053-0C0E-70D7A423896C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16" creationId="{80464995-44E8-C9A0-5E49-4216BA1A1EF3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17" creationId="{28557213-D527-F3AB-850D-39595DDA8671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18" creationId="{6E7DD632-8AF7-F8B1-1154-4462B4ABBF03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20" creationId="{78493898-8721-D0F2-4BE7-DD84F3835BDE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21" creationId="{30D5C804-9667-58DB-4789-5E2AF1D4967F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23" creationId="{10D03C77-7E9F-459C-F5FA-ABF0FFA67D85}"/>
          </ac:inkMkLst>
        </pc:inkChg>
        <pc:inkChg chg="mod">
          <ac:chgData name="QUAN, Kenneth (NHS ENGLAND - X26)" userId="95065793-f978-4ba4-bbf9-569df750104a" providerId="ADAL" clId="{FBBC7BEB-B285-45F1-96DA-77B09EFBE4A1}" dt="2024-11-11T16:35:40.240" v="5002"/>
          <ac:inkMkLst>
            <pc:docMk/>
            <pc:sldMk cId="1742194011" sldId="2145707302"/>
            <ac:inkMk id="24" creationId="{FD903453-9338-5F15-748C-A6DE498050BB}"/>
          </ac:inkMkLst>
        </pc:inkChg>
      </pc:sldChg>
      <pc:sldChg chg="addSp delSp modSp new mod">
        <pc:chgData name="QUAN, Kenneth (NHS ENGLAND - X26)" userId="95065793-f978-4ba4-bbf9-569df750104a" providerId="ADAL" clId="{FBBC7BEB-B285-45F1-96DA-77B09EFBE4A1}" dt="2024-11-11T16:46:18.972" v="5084"/>
        <pc:sldMkLst>
          <pc:docMk/>
          <pc:sldMk cId="1431844516" sldId="2145707303"/>
        </pc:sldMkLst>
        <pc:spChg chg="mod">
          <ac:chgData name="QUAN, Kenneth (NHS ENGLAND - X26)" userId="95065793-f978-4ba4-bbf9-569df750104a" providerId="ADAL" clId="{FBBC7BEB-B285-45F1-96DA-77B09EFBE4A1}" dt="2024-11-11T16:46:18.972" v="5084"/>
          <ac:spMkLst>
            <pc:docMk/>
            <pc:sldMk cId="1431844516" sldId="2145707303"/>
            <ac:spMk id="2" creationId="{37C1085C-D55D-9D2E-C4BC-C4C00CD938A6}"/>
          </ac:spMkLst>
        </pc:spChg>
        <pc:spChg chg="del">
          <ac:chgData name="QUAN, Kenneth (NHS ENGLAND - X26)" userId="95065793-f978-4ba4-bbf9-569df750104a" providerId="ADAL" clId="{FBBC7BEB-B285-45F1-96DA-77B09EFBE4A1}" dt="2024-11-11T16:46:02.379" v="5083" actId="478"/>
          <ac:spMkLst>
            <pc:docMk/>
            <pc:sldMk cId="1431844516" sldId="2145707303"/>
            <ac:spMk id="3" creationId="{CE64686A-1E19-DDA0-27CF-B6E9D98B7D78}"/>
          </ac:spMkLst>
        </pc:spChg>
        <pc:picChg chg="add mod">
          <ac:chgData name="QUAN, Kenneth (NHS ENGLAND - X26)" userId="95065793-f978-4ba4-bbf9-569df750104a" providerId="ADAL" clId="{FBBC7BEB-B285-45F1-96DA-77B09EFBE4A1}" dt="2024-11-11T16:45:56.921" v="5082"/>
          <ac:picMkLst>
            <pc:docMk/>
            <pc:sldMk cId="1431844516" sldId="2145707303"/>
            <ac:picMk id="4" creationId="{9F6E6BF0-5840-FD28-88E0-597040E3E96C}"/>
          </ac:picMkLst>
        </pc:picChg>
        <pc:picChg chg="add mod">
          <ac:chgData name="QUAN, Kenneth (NHS ENGLAND - X26)" userId="95065793-f978-4ba4-bbf9-569df750104a" providerId="ADAL" clId="{FBBC7BEB-B285-45F1-96DA-77B09EFBE4A1}" dt="2024-11-11T16:45:56.921" v="5082"/>
          <ac:picMkLst>
            <pc:docMk/>
            <pc:sldMk cId="1431844516" sldId="2145707303"/>
            <ac:picMk id="5" creationId="{997BD6C3-4146-0C90-5BF7-1CA3A3EA574D}"/>
          </ac:picMkLst>
        </pc:picChg>
      </pc:sldChg>
      <pc:sldChg chg="addSp delSp modSp new mod">
        <pc:chgData name="QUAN, Kenneth (NHS ENGLAND - X26)" userId="95065793-f978-4ba4-bbf9-569df750104a" providerId="ADAL" clId="{FBBC7BEB-B285-45F1-96DA-77B09EFBE4A1}" dt="2024-11-14T16:56:13.271" v="5412" actId="1076"/>
        <pc:sldMkLst>
          <pc:docMk/>
          <pc:sldMk cId="476371088" sldId="2145707304"/>
        </pc:sldMkLst>
        <pc:spChg chg="mod">
          <ac:chgData name="QUAN, Kenneth (NHS ENGLAND - X26)" userId="95065793-f978-4ba4-bbf9-569df750104a" providerId="ADAL" clId="{FBBC7BEB-B285-45F1-96DA-77B09EFBE4A1}" dt="2024-10-18T15:55:05.722" v="1599" actId="20577"/>
          <ac:spMkLst>
            <pc:docMk/>
            <pc:sldMk cId="476371088" sldId="2145707304"/>
            <ac:spMk id="2" creationId="{97BBF88D-780D-8378-E47E-CDEC34A57009}"/>
          </ac:spMkLst>
        </pc:spChg>
        <pc:spChg chg="del mod">
          <ac:chgData name="QUAN, Kenneth (NHS ENGLAND - X26)" userId="95065793-f978-4ba4-bbf9-569df750104a" providerId="ADAL" clId="{FBBC7BEB-B285-45F1-96DA-77B09EFBE4A1}" dt="2024-11-14T16:56:05.979" v="5410" actId="22"/>
          <ac:spMkLst>
            <pc:docMk/>
            <pc:sldMk cId="476371088" sldId="2145707304"/>
            <ac:spMk id="3" creationId="{07A4C2EE-8544-506B-B7D4-5392FBD99A37}"/>
          </ac:spMkLst>
        </pc:spChg>
        <pc:picChg chg="add mod ord">
          <ac:chgData name="QUAN, Kenneth (NHS ENGLAND - X26)" userId="95065793-f978-4ba4-bbf9-569df750104a" providerId="ADAL" clId="{FBBC7BEB-B285-45F1-96DA-77B09EFBE4A1}" dt="2024-11-14T16:56:13.271" v="5412" actId="1076"/>
          <ac:picMkLst>
            <pc:docMk/>
            <pc:sldMk cId="476371088" sldId="2145707304"/>
            <ac:picMk id="5" creationId="{3DB7EF79-48FD-DE9D-946B-06501A82D2F5}"/>
          </ac:picMkLst>
        </pc:picChg>
      </pc:sldChg>
      <pc:sldChg chg="modSp new mod">
        <pc:chgData name="QUAN, Kenneth (NHS ENGLAND - X26)" userId="95065793-f978-4ba4-bbf9-569df750104a" providerId="ADAL" clId="{FBBC7BEB-B285-45F1-96DA-77B09EFBE4A1}" dt="2024-11-19T14:04:16.620" v="8058" actId="20577"/>
        <pc:sldMkLst>
          <pc:docMk/>
          <pc:sldMk cId="4160958513" sldId="2145707305"/>
        </pc:sldMkLst>
        <pc:spChg chg="mod">
          <ac:chgData name="QUAN, Kenneth (NHS ENGLAND - X26)" userId="95065793-f978-4ba4-bbf9-569df750104a" providerId="ADAL" clId="{FBBC7BEB-B285-45F1-96DA-77B09EFBE4A1}" dt="2024-10-31T13:43:14.256" v="1671" actId="20577"/>
          <ac:spMkLst>
            <pc:docMk/>
            <pc:sldMk cId="4160958513" sldId="2145707305"/>
            <ac:spMk id="2" creationId="{D420163F-6B2E-C249-0466-6A2EEC94FD8A}"/>
          </ac:spMkLst>
        </pc:spChg>
        <pc:spChg chg="mod">
          <ac:chgData name="QUAN, Kenneth (NHS ENGLAND - X26)" userId="95065793-f978-4ba4-bbf9-569df750104a" providerId="ADAL" clId="{FBBC7BEB-B285-45F1-96DA-77B09EFBE4A1}" dt="2024-11-19T14:04:16.620" v="8058" actId="20577"/>
          <ac:spMkLst>
            <pc:docMk/>
            <pc:sldMk cId="4160958513" sldId="2145707305"/>
            <ac:spMk id="3" creationId="{769DF419-9236-854B-8395-ACDD015811FD}"/>
          </ac:spMkLst>
        </pc:spChg>
      </pc:sldChg>
      <pc:sldChg chg="addSp modSp new mod">
        <pc:chgData name="QUAN, Kenneth (NHS ENGLAND - X26)" userId="95065793-f978-4ba4-bbf9-569df750104a" providerId="ADAL" clId="{FBBC7BEB-B285-45F1-96DA-77B09EFBE4A1}" dt="2024-11-14T22:06:31.779" v="6329" actId="1076"/>
        <pc:sldMkLst>
          <pc:docMk/>
          <pc:sldMk cId="1855424435" sldId="2145707306"/>
        </pc:sldMkLst>
        <pc:spChg chg="mod">
          <ac:chgData name="QUAN, Kenneth (NHS ENGLAND - X26)" userId="95065793-f978-4ba4-bbf9-569df750104a" providerId="ADAL" clId="{FBBC7BEB-B285-45F1-96DA-77B09EFBE4A1}" dt="2024-11-14T17:54:24.664" v="6147" actId="20577"/>
          <ac:spMkLst>
            <pc:docMk/>
            <pc:sldMk cId="1855424435" sldId="2145707306"/>
            <ac:spMk id="2" creationId="{A2E590D3-1559-6E80-E97A-4EC2396B673D}"/>
          </ac:spMkLst>
        </pc:spChg>
        <pc:spChg chg="mod">
          <ac:chgData name="QUAN, Kenneth (NHS ENGLAND - X26)" userId="95065793-f978-4ba4-bbf9-569df750104a" providerId="ADAL" clId="{FBBC7BEB-B285-45F1-96DA-77B09EFBE4A1}" dt="2024-11-14T22:04:52.709" v="6317" actId="14100"/>
          <ac:spMkLst>
            <pc:docMk/>
            <pc:sldMk cId="1855424435" sldId="2145707306"/>
            <ac:spMk id="3" creationId="{CF499075-4904-8882-FC4B-566F319DC941}"/>
          </ac:spMkLst>
        </pc:spChg>
        <pc:picChg chg="add mod">
          <ac:chgData name="QUAN, Kenneth (NHS ENGLAND - X26)" userId="95065793-f978-4ba4-bbf9-569df750104a" providerId="ADAL" clId="{FBBC7BEB-B285-45F1-96DA-77B09EFBE4A1}" dt="2024-11-14T22:06:31.779" v="6329" actId="1076"/>
          <ac:picMkLst>
            <pc:docMk/>
            <pc:sldMk cId="1855424435" sldId="2145707306"/>
            <ac:picMk id="5" creationId="{A369A02F-3624-20DF-E53E-227284B98D02}"/>
          </ac:picMkLst>
        </pc:picChg>
      </pc:sldChg>
      <pc:sldChg chg="modSp add del mod chgLayout">
        <pc:chgData name="QUAN, Kenneth (NHS ENGLAND - X26)" userId="95065793-f978-4ba4-bbf9-569df750104a" providerId="ADAL" clId="{FBBC7BEB-B285-45F1-96DA-77B09EFBE4A1}" dt="2024-11-08T17:58:39.814" v="2829" actId="47"/>
        <pc:sldMkLst>
          <pc:docMk/>
          <pc:sldMk cId="3913450498" sldId="2145707307"/>
        </pc:sldMkLst>
        <pc:spChg chg="mod ord">
          <ac:chgData name="QUAN, Kenneth (NHS ENGLAND - X26)" userId="95065793-f978-4ba4-bbf9-569df750104a" providerId="ADAL" clId="{FBBC7BEB-B285-45F1-96DA-77B09EFBE4A1}" dt="2024-11-08T17:58:24.216" v="2826" actId="700"/>
          <ac:spMkLst>
            <pc:docMk/>
            <pc:sldMk cId="3913450498" sldId="2145707307"/>
            <ac:spMk id="2" creationId="{B3ECA41A-54EB-1082-1982-1CD4C2AF829C}"/>
          </ac:spMkLst>
        </pc:spChg>
        <pc:spChg chg="mod ord">
          <ac:chgData name="QUAN, Kenneth (NHS ENGLAND - X26)" userId="95065793-f978-4ba4-bbf9-569df750104a" providerId="ADAL" clId="{FBBC7BEB-B285-45F1-96DA-77B09EFBE4A1}" dt="2024-11-08T17:58:24.216" v="2826" actId="700"/>
          <ac:spMkLst>
            <pc:docMk/>
            <pc:sldMk cId="3913450498" sldId="2145707307"/>
            <ac:spMk id="3" creationId="{EF08574A-53C4-1C57-0FCF-1598D44C079D}"/>
          </ac:spMkLst>
        </pc:spChg>
      </pc:sldChg>
      <pc:sldChg chg="modSp add del mod">
        <pc:chgData name="QUAN, Kenneth (NHS ENGLAND - X26)" userId="95065793-f978-4ba4-bbf9-569df750104a" providerId="ADAL" clId="{FBBC7BEB-B285-45F1-96DA-77B09EFBE4A1}" dt="2024-11-08T18:21:02.317" v="3168" actId="47"/>
        <pc:sldMkLst>
          <pc:docMk/>
          <pc:sldMk cId="602560649" sldId="2145707308"/>
        </pc:sldMkLst>
        <pc:spChg chg="mod">
          <ac:chgData name="QUAN, Kenneth (NHS ENGLAND - X26)" userId="95065793-f978-4ba4-bbf9-569df750104a" providerId="ADAL" clId="{FBBC7BEB-B285-45F1-96DA-77B09EFBE4A1}" dt="2024-11-08T17:57:58.638" v="2825" actId="20577"/>
          <ac:spMkLst>
            <pc:docMk/>
            <pc:sldMk cId="602560649" sldId="2145707308"/>
            <ac:spMk id="2" creationId="{4B1C4889-75F7-55FB-EB46-B6A7909FED04}"/>
          </ac:spMkLst>
        </pc:spChg>
      </pc:sldChg>
      <pc:sldChg chg="modSp add mod ord">
        <pc:chgData name="QUAN, Kenneth (NHS ENGLAND - X26)" userId="95065793-f978-4ba4-bbf9-569df750104a" providerId="ADAL" clId="{FBBC7BEB-B285-45F1-96DA-77B09EFBE4A1}" dt="2024-11-19T14:01:56.611" v="8052" actId="20577"/>
        <pc:sldMkLst>
          <pc:docMk/>
          <pc:sldMk cId="1961521467" sldId="2145707309"/>
        </pc:sldMkLst>
        <pc:spChg chg="mod">
          <ac:chgData name="QUAN, Kenneth (NHS ENGLAND - X26)" userId="95065793-f978-4ba4-bbf9-569df750104a" providerId="ADAL" clId="{FBBC7BEB-B285-45F1-96DA-77B09EFBE4A1}" dt="2024-11-08T17:58:37.724" v="2828"/>
          <ac:spMkLst>
            <pc:docMk/>
            <pc:sldMk cId="1961521467" sldId="2145707309"/>
            <ac:spMk id="2" creationId="{6435C9F2-F1E3-2A18-78C6-9ED1F71E06F0}"/>
          </ac:spMkLst>
        </pc:spChg>
        <pc:spChg chg="mod">
          <ac:chgData name="QUAN, Kenneth (NHS ENGLAND - X26)" userId="95065793-f978-4ba4-bbf9-569df750104a" providerId="ADAL" clId="{FBBC7BEB-B285-45F1-96DA-77B09EFBE4A1}" dt="2024-11-19T14:01:56.611" v="8052" actId="20577"/>
          <ac:spMkLst>
            <pc:docMk/>
            <pc:sldMk cId="1961521467" sldId="2145707309"/>
            <ac:spMk id="3" creationId="{3011C1C2-F003-8EA4-7F46-73D388D0DD24}"/>
          </ac:spMkLst>
        </pc:spChg>
      </pc:sldChg>
      <pc:sldChg chg="modSp add mod ord">
        <pc:chgData name="QUAN, Kenneth (NHS ENGLAND - X26)" userId="95065793-f978-4ba4-bbf9-569df750104a" providerId="ADAL" clId="{FBBC7BEB-B285-45F1-96DA-77B09EFBE4A1}" dt="2024-11-19T14:03:25.876" v="8054" actId="27636"/>
        <pc:sldMkLst>
          <pc:docMk/>
          <pc:sldMk cId="2622436875" sldId="2145707310"/>
        </pc:sldMkLst>
        <pc:spChg chg="mod">
          <ac:chgData name="QUAN, Kenneth (NHS ENGLAND - X26)" userId="95065793-f978-4ba4-bbf9-569df750104a" providerId="ADAL" clId="{FBBC7BEB-B285-45F1-96DA-77B09EFBE4A1}" dt="2024-11-08T18:21:00.308" v="3167"/>
          <ac:spMkLst>
            <pc:docMk/>
            <pc:sldMk cId="2622436875" sldId="2145707310"/>
            <ac:spMk id="2" creationId="{BF93A999-8DA9-7C02-35E8-AB93A7A169F1}"/>
          </ac:spMkLst>
        </pc:spChg>
        <pc:spChg chg="mod">
          <ac:chgData name="QUAN, Kenneth (NHS ENGLAND - X26)" userId="95065793-f978-4ba4-bbf9-569df750104a" providerId="ADAL" clId="{FBBC7BEB-B285-45F1-96DA-77B09EFBE4A1}" dt="2024-11-19T14:03:25.876" v="8054" actId="27636"/>
          <ac:spMkLst>
            <pc:docMk/>
            <pc:sldMk cId="2622436875" sldId="2145707310"/>
            <ac:spMk id="3" creationId="{0D0FC892-6904-3D2D-9DBF-B8D2E16943DB}"/>
          </ac:spMkLst>
        </pc:spChg>
      </pc:sldChg>
      <pc:sldChg chg="addSp delSp modSp new mod modClrScheme chgLayout">
        <pc:chgData name="QUAN, Kenneth (NHS ENGLAND - X26)" userId="95065793-f978-4ba4-bbf9-569df750104a" providerId="ADAL" clId="{FBBC7BEB-B285-45F1-96DA-77B09EFBE4A1}" dt="2024-11-08T18:40:10.396" v="4365" actId="20577"/>
        <pc:sldMkLst>
          <pc:docMk/>
          <pc:sldMk cId="3983455364" sldId="2145707311"/>
        </pc:sldMkLst>
        <pc:spChg chg="del mod ord">
          <ac:chgData name="QUAN, Kenneth (NHS ENGLAND - X26)" userId="95065793-f978-4ba4-bbf9-569df750104a" providerId="ADAL" clId="{FBBC7BEB-B285-45F1-96DA-77B09EFBE4A1}" dt="2024-11-08T18:39:58.071" v="4353" actId="700"/>
          <ac:spMkLst>
            <pc:docMk/>
            <pc:sldMk cId="3983455364" sldId="2145707311"/>
            <ac:spMk id="2" creationId="{0090C5DE-B8F5-5E5C-1657-163D3EEC5EC2}"/>
          </ac:spMkLst>
        </pc:spChg>
        <pc:spChg chg="del mod ord">
          <ac:chgData name="QUAN, Kenneth (NHS ENGLAND - X26)" userId="95065793-f978-4ba4-bbf9-569df750104a" providerId="ADAL" clId="{FBBC7BEB-B285-45F1-96DA-77B09EFBE4A1}" dt="2024-11-08T18:39:58.071" v="4353" actId="700"/>
          <ac:spMkLst>
            <pc:docMk/>
            <pc:sldMk cId="3983455364" sldId="2145707311"/>
            <ac:spMk id="3" creationId="{23492624-00CA-FE8A-042E-1509D00EFF18}"/>
          </ac:spMkLst>
        </pc:spChg>
        <pc:spChg chg="add del mod ord">
          <ac:chgData name="QUAN, Kenneth (NHS ENGLAND - X26)" userId="95065793-f978-4ba4-bbf9-569df750104a" providerId="ADAL" clId="{FBBC7BEB-B285-45F1-96DA-77B09EFBE4A1}" dt="2024-11-08T18:40:06.465" v="4354" actId="700"/>
          <ac:spMkLst>
            <pc:docMk/>
            <pc:sldMk cId="3983455364" sldId="2145707311"/>
            <ac:spMk id="4" creationId="{9AEDCE06-CCFD-FCD8-A60D-666CC792CA21}"/>
          </ac:spMkLst>
        </pc:spChg>
        <pc:spChg chg="add del mod ord">
          <ac:chgData name="QUAN, Kenneth (NHS ENGLAND - X26)" userId="95065793-f978-4ba4-bbf9-569df750104a" providerId="ADAL" clId="{FBBC7BEB-B285-45F1-96DA-77B09EFBE4A1}" dt="2024-11-08T18:40:06.465" v="4354" actId="700"/>
          <ac:spMkLst>
            <pc:docMk/>
            <pc:sldMk cId="3983455364" sldId="2145707311"/>
            <ac:spMk id="5" creationId="{60DC7267-D06C-D43D-22D0-A3914164BBD2}"/>
          </ac:spMkLst>
        </pc:spChg>
        <pc:spChg chg="add del mod ord">
          <ac:chgData name="QUAN, Kenneth (NHS ENGLAND - X26)" userId="95065793-f978-4ba4-bbf9-569df750104a" providerId="ADAL" clId="{FBBC7BEB-B285-45F1-96DA-77B09EFBE4A1}" dt="2024-11-08T18:40:06.465" v="4354" actId="700"/>
          <ac:spMkLst>
            <pc:docMk/>
            <pc:sldMk cId="3983455364" sldId="2145707311"/>
            <ac:spMk id="6" creationId="{8ABF5E95-48FF-1709-79B0-3A613C581714}"/>
          </ac:spMkLst>
        </pc:spChg>
        <pc:spChg chg="add mod ord">
          <ac:chgData name="QUAN, Kenneth (NHS ENGLAND - X26)" userId="95065793-f978-4ba4-bbf9-569df750104a" providerId="ADAL" clId="{FBBC7BEB-B285-45F1-96DA-77B09EFBE4A1}" dt="2024-11-08T18:40:10.396" v="4365" actId="20577"/>
          <ac:spMkLst>
            <pc:docMk/>
            <pc:sldMk cId="3983455364" sldId="2145707311"/>
            <ac:spMk id="7" creationId="{7D083085-D2B8-AD33-2AAD-BE31327B77B0}"/>
          </ac:spMkLst>
        </pc:spChg>
        <pc:spChg chg="add mod ord">
          <ac:chgData name="QUAN, Kenneth (NHS ENGLAND - X26)" userId="95065793-f978-4ba4-bbf9-569df750104a" providerId="ADAL" clId="{FBBC7BEB-B285-45F1-96DA-77B09EFBE4A1}" dt="2024-11-08T18:40:06.465" v="4354" actId="700"/>
          <ac:spMkLst>
            <pc:docMk/>
            <pc:sldMk cId="3983455364" sldId="2145707311"/>
            <ac:spMk id="8" creationId="{2438A7DD-F7E5-81AE-1E75-9F90EE577155}"/>
          </ac:spMkLst>
        </pc:spChg>
      </pc:sldChg>
      <pc:sldChg chg="addSp delSp modSp new mod modClrScheme chgLayout">
        <pc:chgData name="QUAN, Kenneth (NHS ENGLAND - X26)" userId="95065793-f978-4ba4-bbf9-569df750104a" providerId="ADAL" clId="{FBBC7BEB-B285-45F1-96DA-77B09EFBE4A1}" dt="2024-11-08T18:41:02.753" v="4389" actId="20577"/>
        <pc:sldMkLst>
          <pc:docMk/>
          <pc:sldMk cId="746228137" sldId="2145707312"/>
        </pc:sldMkLst>
        <pc:spChg chg="del mod ord">
          <ac:chgData name="QUAN, Kenneth (NHS ENGLAND - X26)" userId="95065793-f978-4ba4-bbf9-569df750104a" providerId="ADAL" clId="{FBBC7BEB-B285-45F1-96DA-77B09EFBE4A1}" dt="2024-11-08T18:40:26.801" v="4367" actId="700"/>
          <ac:spMkLst>
            <pc:docMk/>
            <pc:sldMk cId="746228137" sldId="2145707312"/>
            <ac:spMk id="2" creationId="{740D822E-E8AC-BF67-6B8A-72AF84B21DFA}"/>
          </ac:spMkLst>
        </pc:spChg>
        <pc:spChg chg="del mod ord">
          <ac:chgData name="QUAN, Kenneth (NHS ENGLAND - X26)" userId="95065793-f978-4ba4-bbf9-569df750104a" providerId="ADAL" clId="{FBBC7BEB-B285-45F1-96DA-77B09EFBE4A1}" dt="2024-11-08T18:40:26.801" v="4367" actId="700"/>
          <ac:spMkLst>
            <pc:docMk/>
            <pc:sldMk cId="746228137" sldId="2145707312"/>
            <ac:spMk id="3" creationId="{87D1B726-0139-6F89-A76B-6DC3A1F63D59}"/>
          </ac:spMkLst>
        </pc:spChg>
        <pc:spChg chg="add mod ord">
          <ac:chgData name="QUAN, Kenneth (NHS ENGLAND - X26)" userId="95065793-f978-4ba4-bbf9-569df750104a" providerId="ADAL" clId="{FBBC7BEB-B285-45F1-96DA-77B09EFBE4A1}" dt="2024-11-08T18:41:02.753" v="4389" actId="20577"/>
          <ac:spMkLst>
            <pc:docMk/>
            <pc:sldMk cId="746228137" sldId="2145707312"/>
            <ac:spMk id="4" creationId="{6FB64760-B97F-D1F2-BCA5-38945006C7B6}"/>
          </ac:spMkLst>
        </pc:spChg>
        <pc:spChg chg="add mod ord">
          <ac:chgData name="QUAN, Kenneth (NHS ENGLAND - X26)" userId="95065793-f978-4ba4-bbf9-569df750104a" providerId="ADAL" clId="{FBBC7BEB-B285-45F1-96DA-77B09EFBE4A1}" dt="2024-11-08T18:40:26.801" v="4367" actId="700"/>
          <ac:spMkLst>
            <pc:docMk/>
            <pc:sldMk cId="746228137" sldId="2145707312"/>
            <ac:spMk id="5" creationId="{92B2AF73-BA5B-8062-F4E1-A3DC40E2C311}"/>
          </ac:spMkLst>
        </pc:spChg>
      </pc:sldChg>
      <pc:sldChg chg="addSp delSp modSp new mod modClrScheme chgLayout">
        <pc:chgData name="QUAN, Kenneth (NHS ENGLAND - X26)" userId="95065793-f978-4ba4-bbf9-569df750104a" providerId="ADAL" clId="{FBBC7BEB-B285-45F1-96DA-77B09EFBE4A1}" dt="2024-11-11T16:12:51.628" v="4941" actId="20577"/>
        <pc:sldMkLst>
          <pc:docMk/>
          <pc:sldMk cId="1887693270" sldId="2145707313"/>
        </pc:sldMkLst>
        <pc:spChg chg="del mod ord">
          <ac:chgData name="QUAN, Kenneth (NHS ENGLAND - X26)" userId="95065793-f978-4ba4-bbf9-569df750104a" providerId="ADAL" clId="{FBBC7BEB-B285-45F1-96DA-77B09EFBE4A1}" dt="2024-11-08T18:46:54.605" v="4463" actId="700"/>
          <ac:spMkLst>
            <pc:docMk/>
            <pc:sldMk cId="1887693270" sldId="2145707313"/>
            <ac:spMk id="2" creationId="{D4F28575-6E4E-1DBB-B7E6-70E86A34B8E2}"/>
          </ac:spMkLst>
        </pc:spChg>
        <pc:spChg chg="del mod ord">
          <ac:chgData name="QUAN, Kenneth (NHS ENGLAND - X26)" userId="95065793-f978-4ba4-bbf9-569df750104a" providerId="ADAL" clId="{FBBC7BEB-B285-45F1-96DA-77B09EFBE4A1}" dt="2024-11-08T18:46:54.605" v="4463" actId="700"/>
          <ac:spMkLst>
            <pc:docMk/>
            <pc:sldMk cId="1887693270" sldId="2145707313"/>
            <ac:spMk id="3" creationId="{6AA3C72F-9328-9D77-54E1-83C9068394E0}"/>
          </ac:spMkLst>
        </pc:spChg>
        <pc:spChg chg="add mod ord">
          <ac:chgData name="QUAN, Kenneth (NHS ENGLAND - X26)" userId="95065793-f978-4ba4-bbf9-569df750104a" providerId="ADAL" clId="{FBBC7BEB-B285-45F1-96DA-77B09EFBE4A1}" dt="2024-11-08T18:47:23.258" v="4505" actId="20577"/>
          <ac:spMkLst>
            <pc:docMk/>
            <pc:sldMk cId="1887693270" sldId="2145707313"/>
            <ac:spMk id="4" creationId="{08558750-1E5A-767E-2154-C9DA3FB6F22B}"/>
          </ac:spMkLst>
        </pc:spChg>
        <pc:spChg chg="add mod ord">
          <ac:chgData name="QUAN, Kenneth (NHS ENGLAND - X26)" userId="95065793-f978-4ba4-bbf9-569df750104a" providerId="ADAL" clId="{FBBC7BEB-B285-45F1-96DA-77B09EFBE4A1}" dt="2024-11-11T16:12:51.628" v="4941" actId="20577"/>
          <ac:spMkLst>
            <pc:docMk/>
            <pc:sldMk cId="1887693270" sldId="2145707313"/>
            <ac:spMk id="5" creationId="{F99FF5AC-AEC0-6202-E44F-7642D6971D8C}"/>
          </ac:spMkLst>
        </pc:spChg>
      </pc:sldChg>
      <pc:sldChg chg="addSp delSp modSp new mod">
        <pc:chgData name="QUAN, Kenneth (NHS ENGLAND - X26)" userId="95065793-f978-4ba4-bbf9-569df750104a" providerId="ADAL" clId="{FBBC7BEB-B285-45F1-96DA-77B09EFBE4A1}" dt="2024-11-14T14:33:16.959" v="5141" actId="1035"/>
        <pc:sldMkLst>
          <pc:docMk/>
          <pc:sldMk cId="1593823384" sldId="2145707314"/>
        </pc:sldMkLst>
        <pc:spChg chg="mod">
          <ac:chgData name="QUAN, Kenneth (NHS ENGLAND - X26)" userId="95065793-f978-4ba4-bbf9-569df750104a" providerId="ADAL" clId="{FBBC7BEB-B285-45F1-96DA-77B09EFBE4A1}" dt="2024-11-14T14:11:15.078" v="5120" actId="20577"/>
          <ac:spMkLst>
            <pc:docMk/>
            <pc:sldMk cId="1593823384" sldId="2145707314"/>
            <ac:spMk id="2" creationId="{7EA50022-2438-BDF6-59C1-95F4CBE81B2C}"/>
          </ac:spMkLst>
        </pc:spChg>
        <pc:spChg chg="del mod">
          <ac:chgData name="QUAN, Kenneth (NHS ENGLAND - X26)" userId="95065793-f978-4ba4-bbf9-569df750104a" providerId="ADAL" clId="{FBBC7BEB-B285-45F1-96DA-77B09EFBE4A1}" dt="2024-11-14T14:33:08.368" v="5124" actId="478"/>
          <ac:spMkLst>
            <pc:docMk/>
            <pc:sldMk cId="1593823384" sldId="2145707314"/>
            <ac:spMk id="3" creationId="{EFBECB34-8E34-3340-595C-47D534A7D56E}"/>
          </ac:spMkLst>
        </pc:spChg>
        <pc:picChg chg="add mod">
          <ac:chgData name="QUAN, Kenneth (NHS ENGLAND - X26)" userId="95065793-f978-4ba4-bbf9-569df750104a" providerId="ADAL" clId="{FBBC7BEB-B285-45F1-96DA-77B09EFBE4A1}" dt="2024-11-14T14:33:16.959" v="5141" actId="1035"/>
          <ac:picMkLst>
            <pc:docMk/>
            <pc:sldMk cId="1593823384" sldId="2145707314"/>
            <ac:picMk id="4" creationId="{BA41C155-515B-56B0-DBB3-D5F61BE01DF1}"/>
          </ac:picMkLst>
        </pc:picChg>
        <pc:picChg chg="add mod">
          <ac:chgData name="QUAN, Kenneth (NHS ENGLAND - X26)" userId="95065793-f978-4ba4-bbf9-569df750104a" providerId="ADAL" clId="{FBBC7BEB-B285-45F1-96DA-77B09EFBE4A1}" dt="2024-11-14T14:33:16.959" v="5141" actId="1035"/>
          <ac:picMkLst>
            <pc:docMk/>
            <pc:sldMk cId="1593823384" sldId="2145707314"/>
            <ac:picMk id="5" creationId="{1F63658D-F5CA-3C7E-B8F3-AC9378DC8792}"/>
          </ac:picMkLst>
        </pc:picChg>
      </pc:sldChg>
      <pc:sldChg chg="addSp delSp modSp new del mod modClrScheme chgLayout">
        <pc:chgData name="QUAN, Kenneth (NHS ENGLAND - X26)" userId="95065793-f978-4ba4-bbf9-569df750104a" providerId="ADAL" clId="{FBBC7BEB-B285-45F1-96DA-77B09EFBE4A1}" dt="2024-11-11T16:28:19.509" v="4975" actId="47"/>
        <pc:sldMkLst>
          <pc:docMk/>
          <pc:sldMk cId="2615206659" sldId="2145707314"/>
        </pc:sldMkLst>
        <pc:spChg chg="del mod ord">
          <ac:chgData name="QUAN, Kenneth (NHS ENGLAND - X26)" userId="95065793-f978-4ba4-bbf9-569df750104a" providerId="ADAL" clId="{FBBC7BEB-B285-45F1-96DA-77B09EFBE4A1}" dt="2024-11-11T16:28:01.097" v="4973" actId="700"/>
          <ac:spMkLst>
            <pc:docMk/>
            <pc:sldMk cId="2615206659" sldId="2145707314"/>
            <ac:spMk id="2" creationId="{77136F88-4896-CD6F-A4FB-810C75AF28E3}"/>
          </ac:spMkLst>
        </pc:spChg>
        <pc:spChg chg="del mod ord">
          <ac:chgData name="QUAN, Kenneth (NHS ENGLAND - X26)" userId="95065793-f978-4ba4-bbf9-569df750104a" providerId="ADAL" clId="{FBBC7BEB-B285-45F1-96DA-77B09EFBE4A1}" dt="2024-11-11T16:28:01.097" v="4973" actId="700"/>
          <ac:spMkLst>
            <pc:docMk/>
            <pc:sldMk cId="2615206659" sldId="2145707314"/>
            <ac:spMk id="3" creationId="{B3770F00-D1ED-91B6-8F42-BB9AB418CE73}"/>
          </ac:spMkLst>
        </pc:spChg>
        <pc:spChg chg="add mod ord">
          <ac:chgData name="QUAN, Kenneth (NHS ENGLAND - X26)" userId="95065793-f978-4ba4-bbf9-569df750104a" providerId="ADAL" clId="{FBBC7BEB-B285-45F1-96DA-77B09EFBE4A1}" dt="2024-11-11T16:28:08.055" v="4974"/>
          <ac:spMkLst>
            <pc:docMk/>
            <pc:sldMk cId="2615206659" sldId="2145707314"/>
            <ac:spMk id="4" creationId="{6C1D7F56-7215-5157-8F07-7AA9774903CF}"/>
          </ac:spMkLst>
        </pc:spChg>
        <pc:spChg chg="add mod ord">
          <ac:chgData name="QUAN, Kenneth (NHS ENGLAND - X26)" userId="95065793-f978-4ba4-bbf9-569df750104a" providerId="ADAL" clId="{FBBC7BEB-B285-45F1-96DA-77B09EFBE4A1}" dt="2024-11-11T16:28:01.097" v="4973" actId="700"/>
          <ac:spMkLst>
            <pc:docMk/>
            <pc:sldMk cId="2615206659" sldId="2145707314"/>
            <ac:spMk id="5" creationId="{89D77BFE-D190-AEF2-25F0-167457F73D09}"/>
          </ac:spMkLst>
        </pc:spChg>
        <pc:spChg chg="add mod ord">
          <ac:chgData name="QUAN, Kenneth (NHS ENGLAND - X26)" userId="95065793-f978-4ba4-bbf9-569df750104a" providerId="ADAL" clId="{FBBC7BEB-B285-45F1-96DA-77B09EFBE4A1}" dt="2024-11-11T16:28:01.097" v="4973" actId="700"/>
          <ac:spMkLst>
            <pc:docMk/>
            <pc:sldMk cId="2615206659" sldId="2145707314"/>
            <ac:spMk id="6" creationId="{F3185514-C9A3-47A6-8937-AB0310B257E0}"/>
          </ac:spMkLst>
        </pc:spChg>
      </pc:sldChg>
      <pc:sldChg chg="add del">
        <pc:chgData name="QUAN, Kenneth (NHS ENGLAND - X26)" userId="95065793-f978-4ba4-bbf9-569df750104a" providerId="ADAL" clId="{FBBC7BEB-B285-45F1-96DA-77B09EFBE4A1}" dt="2024-11-11T16:24:14.733" v="4951" actId="47"/>
        <pc:sldMkLst>
          <pc:docMk/>
          <pc:sldMk cId="3466274196" sldId="2145707314"/>
        </pc:sldMkLst>
      </pc:sldChg>
      <pc:sldChg chg="add del">
        <pc:chgData name="QUAN, Kenneth (NHS ENGLAND - X26)" userId="95065793-f978-4ba4-bbf9-569df750104a" providerId="ADAL" clId="{FBBC7BEB-B285-45F1-96DA-77B09EFBE4A1}" dt="2024-11-18T13:40:34.490" v="7628" actId="47"/>
        <pc:sldMkLst>
          <pc:docMk/>
          <pc:sldMk cId="2138300552" sldId="2145707315"/>
        </pc:sldMkLst>
      </pc:sldChg>
      <pc:sldChg chg="addSp delSp modSp new mod modClrScheme chgLayout">
        <pc:chgData name="QUAN, Kenneth (NHS ENGLAND - X26)" userId="95065793-f978-4ba4-bbf9-569df750104a" providerId="ADAL" clId="{FBBC7BEB-B285-45F1-96DA-77B09EFBE4A1}" dt="2024-11-14T16:54:24.373" v="5409" actId="20577"/>
        <pc:sldMkLst>
          <pc:docMk/>
          <pc:sldMk cId="3769166488" sldId="2145707316"/>
        </pc:sldMkLst>
        <pc:spChg chg="del mod ord">
          <ac:chgData name="QUAN, Kenneth (NHS ENGLAND - X26)" userId="95065793-f978-4ba4-bbf9-569df750104a" providerId="ADAL" clId="{FBBC7BEB-B285-45F1-96DA-77B09EFBE4A1}" dt="2024-11-14T16:30:24.985" v="5282" actId="700"/>
          <ac:spMkLst>
            <pc:docMk/>
            <pc:sldMk cId="3769166488" sldId="2145707316"/>
            <ac:spMk id="2" creationId="{F9210D9A-0246-285B-307A-2D3B0861D85B}"/>
          </ac:spMkLst>
        </pc:spChg>
        <pc:spChg chg="del mod ord">
          <ac:chgData name="QUAN, Kenneth (NHS ENGLAND - X26)" userId="95065793-f978-4ba4-bbf9-569df750104a" providerId="ADAL" clId="{FBBC7BEB-B285-45F1-96DA-77B09EFBE4A1}" dt="2024-11-14T16:30:24.985" v="5282" actId="700"/>
          <ac:spMkLst>
            <pc:docMk/>
            <pc:sldMk cId="3769166488" sldId="2145707316"/>
            <ac:spMk id="3" creationId="{17BCA323-1B9A-4248-F80B-24A2146F151D}"/>
          </ac:spMkLst>
        </pc:spChg>
        <pc:spChg chg="add mod ord">
          <ac:chgData name="QUAN, Kenneth (NHS ENGLAND - X26)" userId="95065793-f978-4ba4-bbf9-569df750104a" providerId="ADAL" clId="{FBBC7BEB-B285-45F1-96DA-77B09EFBE4A1}" dt="2024-11-14T16:30:31.363" v="5301" actId="20577"/>
          <ac:spMkLst>
            <pc:docMk/>
            <pc:sldMk cId="3769166488" sldId="2145707316"/>
            <ac:spMk id="4" creationId="{44FF7D46-07BE-87A3-1A5F-D11CD38F3683}"/>
          </ac:spMkLst>
        </pc:spChg>
        <pc:spChg chg="add mod ord">
          <ac:chgData name="QUAN, Kenneth (NHS ENGLAND - X26)" userId="95065793-f978-4ba4-bbf9-569df750104a" providerId="ADAL" clId="{FBBC7BEB-B285-45F1-96DA-77B09EFBE4A1}" dt="2024-11-14T16:54:24.373" v="5409" actId="20577"/>
          <ac:spMkLst>
            <pc:docMk/>
            <pc:sldMk cId="3769166488" sldId="2145707316"/>
            <ac:spMk id="5" creationId="{309D20DD-5DD8-DF1E-2FE6-FA3551118D92}"/>
          </ac:spMkLst>
        </pc:spChg>
      </pc:sldChg>
      <pc:sldChg chg="addSp modSp new mod">
        <pc:chgData name="QUAN, Kenneth (NHS ENGLAND - X26)" userId="95065793-f978-4ba4-bbf9-569df750104a" providerId="ADAL" clId="{FBBC7BEB-B285-45F1-96DA-77B09EFBE4A1}" dt="2024-11-14T22:58:39.849" v="6755" actId="1076"/>
        <pc:sldMkLst>
          <pc:docMk/>
          <pc:sldMk cId="240627796" sldId="2145707317"/>
        </pc:sldMkLst>
        <pc:spChg chg="mod">
          <ac:chgData name="QUAN, Kenneth (NHS ENGLAND - X26)" userId="95065793-f978-4ba4-bbf9-569df750104a" providerId="ADAL" clId="{FBBC7BEB-B285-45F1-96DA-77B09EFBE4A1}" dt="2024-11-14T17:55:09.328" v="6171"/>
          <ac:spMkLst>
            <pc:docMk/>
            <pc:sldMk cId="240627796" sldId="2145707317"/>
            <ac:spMk id="2" creationId="{BF6B2186-045C-3D9B-D5B4-7937EEF6B5EA}"/>
          </ac:spMkLst>
        </pc:spChg>
        <pc:spChg chg="mod">
          <ac:chgData name="QUAN, Kenneth (NHS ENGLAND - X26)" userId="95065793-f978-4ba4-bbf9-569df750104a" providerId="ADAL" clId="{FBBC7BEB-B285-45F1-96DA-77B09EFBE4A1}" dt="2024-11-14T22:58:28.509" v="6752" actId="14100"/>
          <ac:spMkLst>
            <pc:docMk/>
            <pc:sldMk cId="240627796" sldId="2145707317"/>
            <ac:spMk id="3" creationId="{CD6503A7-772B-4F47-D8AD-EE1435D083FE}"/>
          </ac:spMkLst>
        </pc:spChg>
        <pc:picChg chg="add mod">
          <ac:chgData name="QUAN, Kenneth (NHS ENGLAND - X26)" userId="95065793-f978-4ba4-bbf9-569df750104a" providerId="ADAL" clId="{FBBC7BEB-B285-45F1-96DA-77B09EFBE4A1}" dt="2024-11-14T22:58:39.849" v="6755" actId="1076"/>
          <ac:picMkLst>
            <pc:docMk/>
            <pc:sldMk cId="240627796" sldId="2145707317"/>
            <ac:picMk id="5" creationId="{DF4084A9-4A4B-F82C-89C9-B1C1C3AAD474}"/>
          </ac:picMkLst>
        </pc:picChg>
      </pc:sldChg>
      <pc:sldChg chg="modSp new mod">
        <pc:chgData name="QUAN, Kenneth (NHS ENGLAND - X26)" userId="95065793-f978-4ba4-bbf9-569df750104a" providerId="ADAL" clId="{FBBC7BEB-B285-45F1-96DA-77B09EFBE4A1}" dt="2024-11-15T00:22:30.918" v="7621" actId="20577"/>
        <pc:sldMkLst>
          <pc:docMk/>
          <pc:sldMk cId="1210499247" sldId="2145707318"/>
        </pc:sldMkLst>
        <pc:spChg chg="mod">
          <ac:chgData name="QUAN, Kenneth (NHS ENGLAND - X26)" userId="95065793-f978-4ba4-bbf9-569df750104a" providerId="ADAL" clId="{FBBC7BEB-B285-45F1-96DA-77B09EFBE4A1}" dt="2024-11-14T17:55:55.342" v="6185" actId="20577"/>
          <ac:spMkLst>
            <pc:docMk/>
            <pc:sldMk cId="1210499247" sldId="2145707318"/>
            <ac:spMk id="2" creationId="{AD282D27-1900-8F79-3B11-10F6380E89CC}"/>
          </ac:spMkLst>
        </pc:spChg>
        <pc:spChg chg="mod">
          <ac:chgData name="QUAN, Kenneth (NHS ENGLAND - X26)" userId="95065793-f978-4ba4-bbf9-569df750104a" providerId="ADAL" clId="{FBBC7BEB-B285-45F1-96DA-77B09EFBE4A1}" dt="2024-11-15T00:22:30.918" v="7621" actId="20577"/>
          <ac:spMkLst>
            <pc:docMk/>
            <pc:sldMk cId="1210499247" sldId="2145707318"/>
            <ac:spMk id="3" creationId="{A84BB7F5-CE53-E55C-206D-A99BA2B398D2}"/>
          </ac:spMkLst>
        </pc:spChg>
      </pc:sldChg>
      <pc:sldChg chg="addSp delSp modSp new mod">
        <pc:chgData name="QUAN, Kenneth (NHS ENGLAND - X26)" userId="95065793-f978-4ba4-bbf9-569df750104a" providerId="ADAL" clId="{FBBC7BEB-B285-45F1-96DA-77B09EFBE4A1}" dt="2024-11-14T22:05:19.883" v="6322" actId="14100"/>
        <pc:sldMkLst>
          <pc:docMk/>
          <pc:sldMk cId="3769133251" sldId="2145707319"/>
        </pc:sldMkLst>
        <pc:spChg chg="mod">
          <ac:chgData name="QUAN, Kenneth (NHS ENGLAND - X26)" userId="95065793-f978-4ba4-bbf9-569df750104a" providerId="ADAL" clId="{FBBC7BEB-B285-45F1-96DA-77B09EFBE4A1}" dt="2024-11-14T21:44:30.412" v="6310" actId="20577"/>
          <ac:spMkLst>
            <pc:docMk/>
            <pc:sldMk cId="3769133251" sldId="2145707319"/>
            <ac:spMk id="2" creationId="{63B25655-DC78-2E60-8A9E-382C4FB69ADB}"/>
          </ac:spMkLst>
        </pc:spChg>
        <pc:spChg chg="del">
          <ac:chgData name="QUAN, Kenneth (NHS ENGLAND - X26)" userId="95065793-f978-4ba4-bbf9-569df750104a" providerId="ADAL" clId="{FBBC7BEB-B285-45F1-96DA-77B09EFBE4A1}" dt="2024-11-14T22:00:11.360" v="6311" actId="22"/>
          <ac:spMkLst>
            <pc:docMk/>
            <pc:sldMk cId="3769133251" sldId="2145707319"/>
            <ac:spMk id="3" creationId="{2CD74A42-7D92-DA6C-C7F8-D0B4E98EE2F7}"/>
          </ac:spMkLst>
        </pc:spChg>
        <pc:picChg chg="add mod ord">
          <ac:chgData name="QUAN, Kenneth (NHS ENGLAND - X26)" userId="95065793-f978-4ba4-bbf9-569df750104a" providerId="ADAL" clId="{FBBC7BEB-B285-45F1-96DA-77B09EFBE4A1}" dt="2024-11-14T22:05:12.387" v="6320" actId="1076"/>
          <ac:picMkLst>
            <pc:docMk/>
            <pc:sldMk cId="3769133251" sldId="2145707319"/>
            <ac:picMk id="5" creationId="{FD1DBA16-FC9C-D5FD-7982-64D8AD59D6DD}"/>
          </ac:picMkLst>
        </pc:picChg>
        <pc:picChg chg="add mod">
          <ac:chgData name="QUAN, Kenneth (NHS ENGLAND - X26)" userId="95065793-f978-4ba4-bbf9-569df750104a" providerId="ADAL" clId="{FBBC7BEB-B285-45F1-96DA-77B09EFBE4A1}" dt="2024-11-14T22:05:19.883" v="6322" actId="14100"/>
          <ac:picMkLst>
            <pc:docMk/>
            <pc:sldMk cId="3769133251" sldId="2145707319"/>
            <ac:picMk id="7" creationId="{8A95824F-CEB6-CBB2-31C0-F701AC36F802}"/>
          </ac:picMkLst>
        </pc:picChg>
      </pc:sldChg>
      <pc:sldChg chg="addSp delSp modSp new mod">
        <pc:chgData name="QUAN, Kenneth (NHS ENGLAND - X26)" userId="95065793-f978-4ba4-bbf9-569df750104a" providerId="ADAL" clId="{FBBC7BEB-B285-45F1-96DA-77B09EFBE4A1}" dt="2024-11-14T22:15:54.584" v="6377" actId="1076"/>
        <pc:sldMkLst>
          <pc:docMk/>
          <pc:sldMk cId="853332844" sldId="2145707320"/>
        </pc:sldMkLst>
        <pc:spChg chg="mod">
          <ac:chgData name="QUAN, Kenneth (NHS ENGLAND - X26)" userId="95065793-f978-4ba4-bbf9-569df750104a" providerId="ADAL" clId="{FBBC7BEB-B285-45F1-96DA-77B09EFBE4A1}" dt="2024-11-14T22:13:20.417" v="6368" actId="20577"/>
          <ac:spMkLst>
            <pc:docMk/>
            <pc:sldMk cId="853332844" sldId="2145707320"/>
            <ac:spMk id="2" creationId="{C9EAFDF1-15C5-C10D-52AE-402FD4101162}"/>
          </ac:spMkLst>
        </pc:spChg>
        <pc:spChg chg="del">
          <ac:chgData name="QUAN, Kenneth (NHS ENGLAND - X26)" userId="95065793-f978-4ba4-bbf9-569df750104a" providerId="ADAL" clId="{FBBC7BEB-B285-45F1-96DA-77B09EFBE4A1}" dt="2024-11-14T22:14:50.760" v="6369" actId="22"/>
          <ac:spMkLst>
            <pc:docMk/>
            <pc:sldMk cId="853332844" sldId="2145707320"/>
            <ac:spMk id="3" creationId="{A539AB6B-FC3D-7B84-059A-EE5931FB8A1C}"/>
          </ac:spMkLst>
        </pc:spChg>
        <pc:picChg chg="add mod ord">
          <ac:chgData name="QUAN, Kenneth (NHS ENGLAND - X26)" userId="95065793-f978-4ba4-bbf9-569df750104a" providerId="ADAL" clId="{FBBC7BEB-B285-45F1-96DA-77B09EFBE4A1}" dt="2024-11-14T22:15:34.727" v="6373" actId="1076"/>
          <ac:picMkLst>
            <pc:docMk/>
            <pc:sldMk cId="853332844" sldId="2145707320"/>
            <ac:picMk id="5" creationId="{FD34C79D-FD50-C605-D827-033414DB0BE4}"/>
          </ac:picMkLst>
        </pc:picChg>
        <pc:picChg chg="add del">
          <ac:chgData name="QUAN, Kenneth (NHS ENGLAND - X26)" userId="95065793-f978-4ba4-bbf9-569df750104a" providerId="ADAL" clId="{FBBC7BEB-B285-45F1-96DA-77B09EFBE4A1}" dt="2024-11-14T22:15:31.286" v="6372" actId="478"/>
          <ac:picMkLst>
            <pc:docMk/>
            <pc:sldMk cId="853332844" sldId="2145707320"/>
            <ac:picMk id="7" creationId="{59CB7698-22EB-2196-F080-5AAD0AB7BF12}"/>
          </ac:picMkLst>
        </pc:picChg>
        <pc:picChg chg="add mod">
          <ac:chgData name="QUAN, Kenneth (NHS ENGLAND - X26)" userId="95065793-f978-4ba4-bbf9-569df750104a" providerId="ADAL" clId="{FBBC7BEB-B285-45F1-96DA-77B09EFBE4A1}" dt="2024-11-14T22:15:54.584" v="6377" actId="1076"/>
          <ac:picMkLst>
            <pc:docMk/>
            <pc:sldMk cId="853332844" sldId="2145707320"/>
            <ac:picMk id="9" creationId="{AFFA2BD2-49ED-0F99-6F4A-2331857AC16D}"/>
          </ac:picMkLst>
        </pc:picChg>
      </pc:sldChg>
      <pc:sldChg chg="addSp delSp modSp new mod">
        <pc:chgData name="QUAN, Kenneth (NHS ENGLAND - X26)" userId="95065793-f978-4ba4-bbf9-569df750104a" providerId="ADAL" clId="{FBBC7BEB-B285-45F1-96DA-77B09EFBE4A1}" dt="2024-11-15T00:26:38.010" v="7626" actId="26606"/>
        <pc:sldMkLst>
          <pc:docMk/>
          <pc:sldMk cId="4204248612" sldId="2145707321"/>
        </pc:sldMkLst>
        <pc:spChg chg="mod">
          <ac:chgData name="QUAN, Kenneth (NHS ENGLAND - X26)" userId="95065793-f978-4ba4-bbf9-569df750104a" providerId="ADAL" clId="{FBBC7BEB-B285-45F1-96DA-77B09EFBE4A1}" dt="2024-11-15T00:26:38.010" v="7626" actId="26606"/>
          <ac:spMkLst>
            <pc:docMk/>
            <pc:sldMk cId="4204248612" sldId="2145707321"/>
            <ac:spMk id="2" creationId="{E8F03839-DED1-1BAD-8A9A-368CA679A5D2}"/>
          </ac:spMkLst>
        </pc:spChg>
        <pc:spChg chg="del">
          <ac:chgData name="QUAN, Kenneth (NHS ENGLAND - X26)" userId="95065793-f978-4ba4-bbf9-569df750104a" providerId="ADAL" clId="{FBBC7BEB-B285-45F1-96DA-77B09EFBE4A1}" dt="2024-11-14T23:28:15.425" v="6820" actId="22"/>
          <ac:spMkLst>
            <pc:docMk/>
            <pc:sldMk cId="4204248612" sldId="2145707321"/>
            <ac:spMk id="3" creationId="{CE22FD05-8FC4-E87E-6C23-2EC95DF35EDB}"/>
          </ac:spMkLst>
        </pc:spChg>
        <pc:spChg chg="add del mod">
          <ac:chgData name="QUAN, Kenneth (NHS ENGLAND - X26)" userId="95065793-f978-4ba4-bbf9-569df750104a" providerId="ADAL" clId="{FBBC7BEB-B285-45F1-96DA-77B09EFBE4A1}" dt="2024-11-14T23:28:43.858" v="6822" actId="22"/>
          <ac:spMkLst>
            <pc:docMk/>
            <pc:sldMk cId="4204248612" sldId="2145707321"/>
            <ac:spMk id="7" creationId="{82F54522-4748-688B-5BF8-678C7AA1D614}"/>
          </ac:spMkLst>
        </pc:spChg>
        <pc:spChg chg="add del mod">
          <ac:chgData name="QUAN, Kenneth (NHS ENGLAND - X26)" userId="95065793-f978-4ba4-bbf9-569df750104a" providerId="ADAL" clId="{FBBC7BEB-B285-45F1-96DA-77B09EFBE4A1}" dt="2024-11-15T00:26:33.483" v="7623" actId="22"/>
          <ac:spMkLst>
            <pc:docMk/>
            <pc:sldMk cId="4204248612" sldId="2145707321"/>
            <ac:spMk id="11" creationId="{9A5130DB-D080-CFA1-5A5B-BEE07ECE8E1A}"/>
          </ac:spMkLst>
        </pc:spChg>
        <pc:picChg chg="add del mod ord">
          <ac:chgData name="QUAN, Kenneth (NHS ENGLAND - X26)" userId="95065793-f978-4ba4-bbf9-569df750104a" providerId="ADAL" clId="{FBBC7BEB-B285-45F1-96DA-77B09EFBE4A1}" dt="2024-11-14T23:28:20.773" v="6821" actId="478"/>
          <ac:picMkLst>
            <pc:docMk/>
            <pc:sldMk cId="4204248612" sldId="2145707321"/>
            <ac:picMk id="5" creationId="{96CBE6E0-F519-7F09-F980-AF459C236EAF}"/>
          </ac:picMkLst>
        </pc:picChg>
        <pc:picChg chg="add del mod ord">
          <ac:chgData name="QUAN, Kenneth (NHS ENGLAND - X26)" userId="95065793-f978-4ba4-bbf9-569df750104a" providerId="ADAL" clId="{FBBC7BEB-B285-45F1-96DA-77B09EFBE4A1}" dt="2024-11-15T00:26:32.226" v="7622" actId="478"/>
          <ac:picMkLst>
            <pc:docMk/>
            <pc:sldMk cId="4204248612" sldId="2145707321"/>
            <ac:picMk id="9" creationId="{79F938C4-EF39-307D-27F6-3C0DA761D85B}"/>
          </ac:picMkLst>
        </pc:picChg>
        <pc:picChg chg="add mod ord">
          <ac:chgData name="QUAN, Kenneth (NHS ENGLAND - X26)" userId="95065793-f978-4ba4-bbf9-569df750104a" providerId="ADAL" clId="{FBBC7BEB-B285-45F1-96DA-77B09EFBE4A1}" dt="2024-11-15T00:26:38.010" v="7626" actId="26606"/>
          <ac:picMkLst>
            <pc:docMk/>
            <pc:sldMk cId="4204248612" sldId="2145707321"/>
            <ac:picMk id="13" creationId="{62920D98-FAF0-DFAE-8A0F-99998104D91D}"/>
          </ac:picMkLst>
        </pc:picChg>
      </pc:sldChg>
      <pc:sldMasterChg chg="delSldLayout">
        <pc:chgData name="QUAN, Kenneth (NHS ENGLAND - X26)" userId="95065793-f978-4ba4-bbf9-569df750104a" providerId="ADAL" clId="{FBBC7BEB-B285-45F1-96DA-77B09EFBE4A1}" dt="2024-11-18T13:40:34.490" v="7628" actId="47"/>
        <pc:sldMasterMkLst>
          <pc:docMk/>
          <pc:sldMasterMk cId="945044896" sldId="2147483773"/>
        </pc:sldMasterMkLst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405967384" sldId="2147483789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1989577120" sldId="2147483791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1102626791" sldId="2147483792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1666001528" sldId="2147483793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3815909273" sldId="2147483794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3116819481" sldId="2147483795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107603340" sldId="2147483796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1796752009" sldId="2147483797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3232207205" sldId="2147483798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2978841238" sldId="2147483799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4127233095" sldId="2147483800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837881461" sldId="2147483801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2632895964" sldId="2147483802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8T13:40:34.490" v="7628" actId="47"/>
          <pc:sldLayoutMkLst>
            <pc:docMk/>
            <pc:sldMasterMk cId="945044896" sldId="2147483773"/>
            <pc:sldLayoutMk cId="3675108104" sldId="2147483809"/>
          </pc:sldLayoutMkLst>
        </pc:sldLayoutChg>
        <pc:sldLayoutChg chg="del">
          <pc:chgData name="QUAN, Kenneth (NHS ENGLAND - X26)" userId="95065793-f978-4ba4-bbf9-569df750104a" providerId="ADAL" clId="{FBBC7BEB-B285-45F1-96DA-77B09EFBE4A1}" dt="2024-11-11T16:21:29.595" v="4947" actId="47"/>
          <pc:sldLayoutMkLst>
            <pc:docMk/>
            <pc:sldMasterMk cId="945044896" sldId="2147483773"/>
            <pc:sldLayoutMk cId="1888249277" sldId="214748394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CF2E4-7F45-47EE-9A5E-18E52F2B45EB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60AD7826-D3B1-4A8D-9A07-2E402591CF66}">
      <dgm:prSet phldrT="[Text]"/>
      <dgm:spPr/>
      <dgm:t>
        <a:bodyPr/>
        <a:lstStyle/>
        <a:p>
          <a:r>
            <a:rPr lang="en-GB" dirty="0"/>
            <a:t>Scraping Search Data</a:t>
          </a:r>
        </a:p>
      </dgm:t>
    </dgm:pt>
    <dgm:pt modelId="{B349C3A3-B029-4E35-BF8E-F875E1E23E99}" type="parTrans" cxnId="{437F9FC6-A57B-4594-832C-3401745E1946}">
      <dgm:prSet/>
      <dgm:spPr/>
      <dgm:t>
        <a:bodyPr/>
        <a:lstStyle/>
        <a:p>
          <a:endParaRPr lang="en-GB"/>
        </a:p>
      </dgm:t>
    </dgm:pt>
    <dgm:pt modelId="{2A4966D3-65AD-40E6-B27C-31C2C8BFE447}" type="sibTrans" cxnId="{437F9FC6-A57B-4594-832C-3401745E1946}">
      <dgm:prSet/>
      <dgm:spPr/>
      <dgm:t>
        <a:bodyPr/>
        <a:lstStyle/>
        <a:p>
          <a:endParaRPr lang="en-GB"/>
        </a:p>
      </dgm:t>
    </dgm:pt>
    <dgm:pt modelId="{065897AE-3BA9-413E-9516-DD23888D04D2}">
      <dgm:prSet phldrT="[Text]"/>
      <dgm:spPr/>
      <dgm:t>
        <a:bodyPr/>
        <a:lstStyle/>
        <a:p>
          <a:r>
            <a:rPr lang="en-GB" dirty="0"/>
            <a:t>Scraping Complaints Data</a:t>
          </a:r>
        </a:p>
      </dgm:t>
    </dgm:pt>
    <dgm:pt modelId="{C7707A21-30A4-4554-9BA5-9896FE4F8E3C}" type="parTrans" cxnId="{ACE72228-B817-4F0D-8E2A-607B3ACCB721}">
      <dgm:prSet/>
      <dgm:spPr/>
      <dgm:t>
        <a:bodyPr/>
        <a:lstStyle/>
        <a:p>
          <a:endParaRPr lang="en-GB"/>
        </a:p>
      </dgm:t>
    </dgm:pt>
    <dgm:pt modelId="{2787654B-46BA-4897-BD05-7C5600F816AD}" type="sibTrans" cxnId="{ACE72228-B817-4F0D-8E2A-607B3ACCB721}">
      <dgm:prSet/>
      <dgm:spPr/>
      <dgm:t>
        <a:bodyPr/>
        <a:lstStyle/>
        <a:p>
          <a:endParaRPr lang="en-GB"/>
        </a:p>
      </dgm:t>
    </dgm:pt>
    <dgm:pt modelId="{79C52487-4F76-49D9-9183-77FECEFD7EF6}">
      <dgm:prSet phldrT="[Text]"/>
      <dgm:spPr/>
      <dgm:t>
        <a:bodyPr/>
        <a:lstStyle/>
        <a:p>
          <a:r>
            <a:rPr lang="en-GB" dirty="0"/>
            <a:t>Wrangling Complaints Data</a:t>
          </a:r>
        </a:p>
      </dgm:t>
    </dgm:pt>
    <dgm:pt modelId="{9331A98F-1DB4-40EF-81DA-2CC3C1110908}" type="parTrans" cxnId="{A528AF54-D229-488B-A0FD-6753ECA5FD78}">
      <dgm:prSet/>
      <dgm:spPr/>
      <dgm:t>
        <a:bodyPr/>
        <a:lstStyle/>
        <a:p>
          <a:endParaRPr lang="en-GB"/>
        </a:p>
      </dgm:t>
    </dgm:pt>
    <dgm:pt modelId="{3EE7D136-0EFA-4825-BD5E-4A5857058C04}" type="sibTrans" cxnId="{A528AF54-D229-488B-A0FD-6753ECA5FD78}">
      <dgm:prSet/>
      <dgm:spPr/>
      <dgm:t>
        <a:bodyPr/>
        <a:lstStyle/>
        <a:p>
          <a:endParaRPr lang="en-GB"/>
        </a:p>
      </dgm:t>
    </dgm:pt>
    <dgm:pt modelId="{37928D5B-9358-4708-8AD3-E946235882EC}">
      <dgm:prSet phldrT="[Text]"/>
      <dgm:spPr/>
      <dgm:t>
        <a:bodyPr/>
        <a:lstStyle/>
        <a:p>
          <a:r>
            <a:rPr lang="en-GB" dirty="0"/>
            <a:t>Selecting Key Features from Complaints Data</a:t>
          </a:r>
        </a:p>
      </dgm:t>
    </dgm:pt>
    <dgm:pt modelId="{38CC54C1-29AF-45A9-9D14-1C3F985D7475}" type="parTrans" cxnId="{C407C28D-E7F3-4335-89EB-90FF68B39E2F}">
      <dgm:prSet/>
      <dgm:spPr/>
      <dgm:t>
        <a:bodyPr/>
        <a:lstStyle/>
        <a:p>
          <a:endParaRPr lang="en-GB"/>
        </a:p>
      </dgm:t>
    </dgm:pt>
    <dgm:pt modelId="{BA21A034-FDB2-4D81-9FA6-1FD92D032D8C}" type="sibTrans" cxnId="{C407C28D-E7F3-4335-89EB-90FF68B39E2F}">
      <dgm:prSet/>
      <dgm:spPr/>
      <dgm:t>
        <a:bodyPr/>
        <a:lstStyle/>
        <a:p>
          <a:endParaRPr lang="en-GB"/>
        </a:p>
      </dgm:t>
    </dgm:pt>
    <dgm:pt modelId="{8513A6CC-8E9D-4D37-9D63-7BAC761E4B2B}">
      <dgm:prSet phldrT="[Text]"/>
      <dgm:spPr/>
      <dgm:t>
        <a:bodyPr/>
        <a:lstStyle/>
        <a:p>
          <a:r>
            <a:rPr lang="en-GB" dirty="0"/>
            <a:t>Initiating an Output</a:t>
          </a:r>
        </a:p>
      </dgm:t>
    </dgm:pt>
    <dgm:pt modelId="{58D4279F-DBB2-4648-BD85-3A6842DA452B}" type="parTrans" cxnId="{5C1E30A7-C7D1-4E45-9324-CEA91FD1C963}">
      <dgm:prSet/>
      <dgm:spPr/>
      <dgm:t>
        <a:bodyPr/>
        <a:lstStyle/>
        <a:p>
          <a:endParaRPr lang="en-GB"/>
        </a:p>
      </dgm:t>
    </dgm:pt>
    <dgm:pt modelId="{754581B8-564D-4749-9A73-673EE60B9A0E}" type="sibTrans" cxnId="{5C1E30A7-C7D1-4E45-9324-CEA91FD1C963}">
      <dgm:prSet/>
      <dgm:spPr/>
      <dgm:t>
        <a:bodyPr/>
        <a:lstStyle/>
        <a:p>
          <a:endParaRPr lang="en-GB"/>
        </a:p>
      </dgm:t>
    </dgm:pt>
    <dgm:pt modelId="{3133D7E1-5E87-410D-A53C-B615CFE4C6E7}" type="pres">
      <dgm:prSet presAssocID="{EAECF2E4-7F45-47EE-9A5E-18E52F2B45EB}" presName="Name0" presStyleCnt="0">
        <dgm:presLayoutVars>
          <dgm:dir/>
          <dgm:resizeHandles val="exact"/>
        </dgm:presLayoutVars>
      </dgm:prSet>
      <dgm:spPr/>
    </dgm:pt>
    <dgm:pt modelId="{419BDCF8-7529-447E-A08A-FB69550E0346}" type="pres">
      <dgm:prSet presAssocID="{60AD7826-D3B1-4A8D-9A07-2E402591CF66}" presName="node" presStyleLbl="node1" presStyleIdx="0" presStyleCnt="5">
        <dgm:presLayoutVars>
          <dgm:bulletEnabled val="1"/>
        </dgm:presLayoutVars>
      </dgm:prSet>
      <dgm:spPr/>
    </dgm:pt>
    <dgm:pt modelId="{367AF846-6858-4C84-B2DB-603CDA19F0AC}" type="pres">
      <dgm:prSet presAssocID="{2A4966D3-65AD-40E6-B27C-31C2C8BFE447}" presName="sibTrans" presStyleLbl="sibTrans2D1" presStyleIdx="0" presStyleCnt="4"/>
      <dgm:spPr/>
    </dgm:pt>
    <dgm:pt modelId="{7C66B8FF-30D8-47FD-B207-FEB0C2C2D2D2}" type="pres">
      <dgm:prSet presAssocID="{2A4966D3-65AD-40E6-B27C-31C2C8BFE447}" presName="connectorText" presStyleLbl="sibTrans2D1" presStyleIdx="0" presStyleCnt="4"/>
      <dgm:spPr/>
    </dgm:pt>
    <dgm:pt modelId="{E43EC111-D755-4313-852D-77905A24CD47}" type="pres">
      <dgm:prSet presAssocID="{065897AE-3BA9-413E-9516-DD23888D04D2}" presName="node" presStyleLbl="node1" presStyleIdx="1" presStyleCnt="5">
        <dgm:presLayoutVars>
          <dgm:bulletEnabled val="1"/>
        </dgm:presLayoutVars>
      </dgm:prSet>
      <dgm:spPr/>
    </dgm:pt>
    <dgm:pt modelId="{6A9A0D4C-6283-4DDF-8431-62BF8269E4F9}" type="pres">
      <dgm:prSet presAssocID="{2787654B-46BA-4897-BD05-7C5600F816AD}" presName="sibTrans" presStyleLbl="sibTrans2D1" presStyleIdx="1" presStyleCnt="4"/>
      <dgm:spPr/>
    </dgm:pt>
    <dgm:pt modelId="{68147811-3B3C-41E5-810F-E62B7318C356}" type="pres">
      <dgm:prSet presAssocID="{2787654B-46BA-4897-BD05-7C5600F816AD}" presName="connectorText" presStyleLbl="sibTrans2D1" presStyleIdx="1" presStyleCnt="4"/>
      <dgm:spPr/>
    </dgm:pt>
    <dgm:pt modelId="{8D5BD7A0-C081-4E33-9704-F53CB170410A}" type="pres">
      <dgm:prSet presAssocID="{79C52487-4F76-49D9-9183-77FECEFD7EF6}" presName="node" presStyleLbl="node1" presStyleIdx="2" presStyleCnt="5">
        <dgm:presLayoutVars>
          <dgm:bulletEnabled val="1"/>
        </dgm:presLayoutVars>
      </dgm:prSet>
      <dgm:spPr/>
    </dgm:pt>
    <dgm:pt modelId="{C6221EB7-DDAE-404F-BA13-FE6C7F8C496F}" type="pres">
      <dgm:prSet presAssocID="{3EE7D136-0EFA-4825-BD5E-4A5857058C04}" presName="sibTrans" presStyleLbl="sibTrans2D1" presStyleIdx="2" presStyleCnt="4"/>
      <dgm:spPr/>
    </dgm:pt>
    <dgm:pt modelId="{7557AAB3-7833-4A45-972A-EEFFDC5A9179}" type="pres">
      <dgm:prSet presAssocID="{3EE7D136-0EFA-4825-BD5E-4A5857058C04}" presName="connectorText" presStyleLbl="sibTrans2D1" presStyleIdx="2" presStyleCnt="4"/>
      <dgm:spPr/>
    </dgm:pt>
    <dgm:pt modelId="{6938AA08-4B13-447C-8DCA-6222BEEB3A45}" type="pres">
      <dgm:prSet presAssocID="{37928D5B-9358-4708-8AD3-E946235882EC}" presName="node" presStyleLbl="node1" presStyleIdx="3" presStyleCnt="5">
        <dgm:presLayoutVars>
          <dgm:bulletEnabled val="1"/>
        </dgm:presLayoutVars>
      </dgm:prSet>
      <dgm:spPr/>
    </dgm:pt>
    <dgm:pt modelId="{0DB9FB78-0FFD-4DA2-9E22-1030FE9AFF65}" type="pres">
      <dgm:prSet presAssocID="{BA21A034-FDB2-4D81-9FA6-1FD92D032D8C}" presName="sibTrans" presStyleLbl="sibTrans2D1" presStyleIdx="3" presStyleCnt="4"/>
      <dgm:spPr/>
    </dgm:pt>
    <dgm:pt modelId="{FA260A78-1A47-4581-A262-F4420741445C}" type="pres">
      <dgm:prSet presAssocID="{BA21A034-FDB2-4D81-9FA6-1FD92D032D8C}" presName="connectorText" presStyleLbl="sibTrans2D1" presStyleIdx="3" presStyleCnt="4"/>
      <dgm:spPr/>
    </dgm:pt>
    <dgm:pt modelId="{744F3C31-B280-4629-9309-C3ED8ED64178}" type="pres">
      <dgm:prSet presAssocID="{8513A6CC-8E9D-4D37-9D63-7BAC761E4B2B}" presName="node" presStyleLbl="node1" presStyleIdx="4" presStyleCnt="5">
        <dgm:presLayoutVars>
          <dgm:bulletEnabled val="1"/>
        </dgm:presLayoutVars>
      </dgm:prSet>
      <dgm:spPr/>
    </dgm:pt>
  </dgm:ptLst>
  <dgm:cxnLst>
    <dgm:cxn modelId="{B57E4106-9C44-4EF4-BE41-19B16F1BA153}" type="presOf" srcId="{065897AE-3BA9-413E-9516-DD23888D04D2}" destId="{E43EC111-D755-4313-852D-77905A24CD47}" srcOrd="0" destOrd="0" presId="urn:microsoft.com/office/officeart/2005/8/layout/process1"/>
    <dgm:cxn modelId="{BC70A312-7D17-4FE5-AE23-31644BD44CC9}" type="presOf" srcId="{60AD7826-D3B1-4A8D-9A07-2E402591CF66}" destId="{419BDCF8-7529-447E-A08A-FB69550E0346}" srcOrd="0" destOrd="0" presId="urn:microsoft.com/office/officeart/2005/8/layout/process1"/>
    <dgm:cxn modelId="{153CC013-C5E8-45F5-9866-C08A7CC8AD35}" type="presOf" srcId="{2787654B-46BA-4897-BD05-7C5600F816AD}" destId="{68147811-3B3C-41E5-810F-E62B7318C356}" srcOrd="1" destOrd="0" presId="urn:microsoft.com/office/officeart/2005/8/layout/process1"/>
    <dgm:cxn modelId="{87AFAD1A-0C63-4572-9B1F-EECEA87B8159}" type="presOf" srcId="{EAECF2E4-7F45-47EE-9A5E-18E52F2B45EB}" destId="{3133D7E1-5E87-410D-A53C-B615CFE4C6E7}" srcOrd="0" destOrd="0" presId="urn:microsoft.com/office/officeart/2005/8/layout/process1"/>
    <dgm:cxn modelId="{D8676C1E-E1DE-4F5C-B19E-C5E0BE847717}" type="presOf" srcId="{3EE7D136-0EFA-4825-BD5E-4A5857058C04}" destId="{C6221EB7-DDAE-404F-BA13-FE6C7F8C496F}" srcOrd="0" destOrd="0" presId="urn:microsoft.com/office/officeart/2005/8/layout/process1"/>
    <dgm:cxn modelId="{ACE72228-B817-4F0D-8E2A-607B3ACCB721}" srcId="{EAECF2E4-7F45-47EE-9A5E-18E52F2B45EB}" destId="{065897AE-3BA9-413E-9516-DD23888D04D2}" srcOrd="1" destOrd="0" parTransId="{C7707A21-30A4-4554-9BA5-9896FE4F8E3C}" sibTransId="{2787654B-46BA-4897-BD05-7C5600F816AD}"/>
    <dgm:cxn modelId="{76255273-9418-4405-A824-2F229565DF53}" type="presOf" srcId="{37928D5B-9358-4708-8AD3-E946235882EC}" destId="{6938AA08-4B13-447C-8DCA-6222BEEB3A45}" srcOrd="0" destOrd="0" presId="urn:microsoft.com/office/officeart/2005/8/layout/process1"/>
    <dgm:cxn modelId="{36A27E74-7DE4-419B-8743-9A58A723146D}" type="presOf" srcId="{2A4966D3-65AD-40E6-B27C-31C2C8BFE447}" destId="{7C66B8FF-30D8-47FD-B207-FEB0C2C2D2D2}" srcOrd="1" destOrd="0" presId="urn:microsoft.com/office/officeart/2005/8/layout/process1"/>
    <dgm:cxn modelId="{A528AF54-D229-488B-A0FD-6753ECA5FD78}" srcId="{EAECF2E4-7F45-47EE-9A5E-18E52F2B45EB}" destId="{79C52487-4F76-49D9-9183-77FECEFD7EF6}" srcOrd="2" destOrd="0" parTransId="{9331A98F-1DB4-40EF-81DA-2CC3C1110908}" sibTransId="{3EE7D136-0EFA-4825-BD5E-4A5857058C04}"/>
    <dgm:cxn modelId="{E4273777-EECB-4D8D-A818-07DB9154074C}" type="presOf" srcId="{3EE7D136-0EFA-4825-BD5E-4A5857058C04}" destId="{7557AAB3-7833-4A45-972A-EEFFDC5A9179}" srcOrd="1" destOrd="0" presId="urn:microsoft.com/office/officeart/2005/8/layout/process1"/>
    <dgm:cxn modelId="{51D4E483-A28C-412A-AA0B-894D1EE75956}" type="presOf" srcId="{2787654B-46BA-4897-BD05-7C5600F816AD}" destId="{6A9A0D4C-6283-4DDF-8431-62BF8269E4F9}" srcOrd="0" destOrd="0" presId="urn:microsoft.com/office/officeart/2005/8/layout/process1"/>
    <dgm:cxn modelId="{C407C28D-E7F3-4335-89EB-90FF68B39E2F}" srcId="{EAECF2E4-7F45-47EE-9A5E-18E52F2B45EB}" destId="{37928D5B-9358-4708-8AD3-E946235882EC}" srcOrd="3" destOrd="0" parTransId="{38CC54C1-29AF-45A9-9D14-1C3F985D7475}" sibTransId="{BA21A034-FDB2-4D81-9FA6-1FD92D032D8C}"/>
    <dgm:cxn modelId="{5C1E30A7-C7D1-4E45-9324-CEA91FD1C963}" srcId="{EAECF2E4-7F45-47EE-9A5E-18E52F2B45EB}" destId="{8513A6CC-8E9D-4D37-9D63-7BAC761E4B2B}" srcOrd="4" destOrd="0" parTransId="{58D4279F-DBB2-4648-BD85-3A6842DA452B}" sibTransId="{754581B8-564D-4749-9A73-673EE60B9A0E}"/>
    <dgm:cxn modelId="{0298D9BB-F591-4CD8-8BA1-7AD74C99CC99}" type="presOf" srcId="{2A4966D3-65AD-40E6-B27C-31C2C8BFE447}" destId="{367AF846-6858-4C84-B2DB-603CDA19F0AC}" srcOrd="0" destOrd="0" presId="urn:microsoft.com/office/officeart/2005/8/layout/process1"/>
    <dgm:cxn modelId="{E9A3EFC5-CF90-4F87-BDF3-A385E83CE8A1}" type="presOf" srcId="{8513A6CC-8E9D-4D37-9D63-7BAC761E4B2B}" destId="{744F3C31-B280-4629-9309-C3ED8ED64178}" srcOrd="0" destOrd="0" presId="urn:microsoft.com/office/officeart/2005/8/layout/process1"/>
    <dgm:cxn modelId="{437F9FC6-A57B-4594-832C-3401745E1946}" srcId="{EAECF2E4-7F45-47EE-9A5E-18E52F2B45EB}" destId="{60AD7826-D3B1-4A8D-9A07-2E402591CF66}" srcOrd="0" destOrd="0" parTransId="{B349C3A3-B029-4E35-BF8E-F875E1E23E99}" sibTransId="{2A4966D3-65AD-40E6-B27C-31C2C8BFE447}"/>
    <dgm:cxn modelId="{D76CE3CA-64A2-4203-9132-2BAB490C5A6E}" type="presOf" srcId="{BA21A034-FDB2-4D81-9FA6-1FD92D032D8C}" destId="{0DB9FB78-0FFD-4DA2-9E22-1030FE9AFF65}" srcOrd="0" destOrd="0" presId="urn:microsoft.com/office/officeart/2005/8/layout/process1"/>
    <dgm:cxn modelId="{77D93FCB-6A4F-46FA-8958-62432BB58DE3}" type="presOf" srcId="{BA21A034-FDB2-4D81-9FA6-1FD92D032D8C}" destId="{FA260A78-1A47-4581-A262-F4420741445C}" srcOrd="1" destOrd="0" presId="urn:microsoft.com/office/officeart/2005/8/layout/process1"/>
    <dgm:cxn modelId="{37FA23DA-B1C6-4F29-8D53-DB3CC4BFEB45}" type="presOf" srcId="{79C52487-4F76-49D9-9183-77FECEFD7EF6}" destId="{8D5BD7A0-C081-4E33-9704-F53CB170410A}" srcOrd="0" destOrd="0" presId="urn:microsoft.com/office/officeart/2005/8/layout/process1"/>
    <dgm:cxn modelId="{55127F69-6FDA-4FA9-8477-9C0615736351}" type="presParOf" srcId="{3133D7E1-5E87-410D-A53C-B615CFE4C6E7}" destId="{419BDCF8-7529-447E-A08A-FB69550E0346}" srcOrd="0" destOrd="0" presId="urn:microsoft.com/office/officeart/2005/8/layout/process1"/>
    <dgm:cxn modelId="{9DC38F7B-D348-45E1-A5AC-0C973A9A3227}" type="presParOf" srcId="{3133D7E1-5E87-410D-A53C-B615CFE4C6E7}" destId="{367AF846-6858-4C84-B2DB-603CDA19F0AC}" srcOrd="1" destOrd="0" presId="urn:microsoft.com/office/officeart/2005/8/layout/process1"/>
    <dgm:cxn modelId="{C3662E96-85DB-49BB-8C3D-5F2D8ECC9591}" type="presParOf" srcId="{367AF846-6858-4C84-B2DB-603CDA19F0AC}" destId="{7C66B8FF-30D8-47FD-B207-FEB0C2C2D2D2}" srcOrd="0" destOrd="0" presId="urn:microsoft.com/office/officeart/2005/8/layout/process1"/>
    <dgm:cxn modelId="{4951F6F2-7DB8-4C50-AF91-470F29A4ED64}" type="presParOf" srcId="{3133D7E1-5E87-410D-A53C-B615CFE4C6E7}" destId="{E43EC111-D755-4313-852D-77905A24CD47}" srcOrd="2" destOrd="0" presId="urn:microsoft.com/office/officeart/2005/8/layout/process1"/>
    <dgm:cxn modelId="{4EDE0B1B-B417-4E59-B462-FF865DCEB5F7}" type="presParOf" srcId="{3133D7E1-5E87-410D-A53C-B615CFE4C6E7}" destId="{6A9A0D4C-6283-4DDF-8431-62BF8269E4F9}" srcOrd="3" destOrd="0" presId="urn:microsoft.com/office/officeart/2005/8/layout/process1"/>
    <dgm:cxn modelId="{FD79A6DF-5CB2-41E0-A681-5BEA06593F1F}" type="presParOf" srcId="{6A9A0D4C-6283-4DDF-8431-62BF8269E4F9}" destId="{68147811-3B3C-41E5-810F-E62B7318C356}" srcOrd="0" destOrd="0" presId="urn:microsoft.com/office/officeart/2005/8/layout/process1"/>
    <dgm:cxn modelId="{DB8CB5BF-69C9-4413-B795-6344B9BD965D}" type="presParOf" srcId="{3133D7E1-5E87-410D-A53C-B615CFE4C6E7}" destId="{8D5BD7A0-C081-4E33-9704-F53CB170410A}" srcOrd="4" destOrd="0" presId="urn:microsoft.com/office/officeart/2005/8/layout/process1"/>
    <dgm:cxn modelId="{FA0FA9B5-0E8C-49ED-BF7E-19000EDBE198}" type="presParOf" srcId="{3133D7E1-5E87-410D-A53C-B615CFE4C6E7}" destId="{C6221EB7-DDAE-404F-BA13-FE6C7F8C496F}" srcOrd="5" destOrd="0" presId="urn:microsoft.com/office/officeart/2005/8/layout/process1"/>
    <dgm:cxn modelId="{FBFD5477-552A-48F1-98D4-9597729BCD80}" type="presParOf" srcId="{C6221EB7-DDAE-404F-BA13-FE6C7F8C496F}" destId="{7557AAB3-7833-4A45-972A-EEFFDC5A9179}" srcOrd="0" destOrd="0" presId="urn:microsoft.com/office/officeart/2005/8/layout/process1"/>
    <dgm:cxn modelId="{1AAE5480-0D89-4ADA-B9B7-4CDA9F8AFD42}" type="presParOf" srcId="{3133D7E1-5E87-410D-A53C-B615CFE4C6E7}" destId="{6938AA08-4B13-447C-8DCA-6222BEEB3A45}" srcOrd="6" destOrd="0" presId="urn:microsoft.com/office/officeart/2005/8/layout/process1"/>
    <dgm:cxn modelId="{B95A0D37-F6C9-4F1B-A825-B106F8D4AE12}" type="presParOf" srcId="{3133D7E1-5E87-410D-A53C-B615CFE4C6E7}" destId="{0DB9FB78-0FFD-4DA2-9E22-1030FE9AFF65}" srcOrd="7" destOrd="0" presId="urn:microsoft.com/office/officeart/2005/8/layout/process1"/>
    <dgm:cxn modelId="{B02F1937-D7DA-4D06-8E20-68282FCE25FD}" type="presParOf" srcId="{0DB9FB78-0FFD-4DA2-9E22-1030FE9AFF65}" destId="{FA260A78-1A47-4581-A262-F4420741445C}" srcOrd="0" destOrd="0" presId="urn:microsoft.com/office/officeart/2005/8/layout/process1"/>
    <dgm:cxn modelId="{C8738829-402E-4B54-856C-FEA2E03DB2D9}" type="presParOf" srcId="{3133D7E1-5E87-410D-A53C-B615CFE4C6E7}" destId="{744F3C31-B280-4629-9309-C3ED8ED6417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BDCF8-7529-447E-A08A-FB69550E0346}">
      <dsp:nvSpPr>
        <dsp:cNvPr id="0" name=""/>
        <dsp:cNvSpPr/>
      </dsp:nvSpPr>
      <dsp:spPr>
        <a:xfrm>
          <a:off x="5568" y="1422260"/>
          <a:ext cx="1726214" cy="1181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Scraping Search Data</a:t>
          </a:r>
        </a:p>
      </dsp:txBody>
      <dsp:txXfrm>
        <a:off x="40169" y="1456861"/>
        <a:ext cx="1657012" cy="1112176"/>
      </dsp:txXfrm>
    </dsp:sp>
    <dsp:sp modelId="{367AF846-6858-4C84-B2DB-603CDA19F0AC}">
      <dsp:nvSpPr>
        <dsp:cNvPr id="0" name=""/>
        <dsp:cNvSpPr/>
      </dsp:nvSpPr>
      <dsp:spPr>
        <a:xfrm>
          <a:off x="1904404" y="1798899"/>
          <a:ext cx="365957" cy="4281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4404" y="1884519"/>
        <a:ext cx="256170" cy="256861"/>
      </dsp:txXfrm>
    </dsp:sp>
    <dsp:sp modelId="{E43EC111-D755-4313-852D-77905A24CD47}">
      <dsp:nvSpPr>
        <dsp:cNvPr id="0" name=""/>
        <dsp:cNvSpPr/>
      </dsp:nvSpPr>
      <dsp:spPr>
        <a:xfrm>
          <a:off x="2422269" y="1422260"/>
          <a:ext cx="1726214" cy="1181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Scraping Complaints Data</a:t>
          </a:r>
        </a:p>
      </dsp:txBody>
      <dsp:txXfrm>
        <a:off x="2456870" y="1456861"/>
        <a:ext cx="1657012" cy="1112176"/>
      </dsp:txXfrm>
    </dsp:sp>
    <dsp:sp modelId="{6A9A0D4C-6283-4DDF-8431-62BF8269E4F9}">
      <dsp:nvSpPr>
        <dsp:cNvPr id="0" name=""/>
        <dsp:cNvSpPr/>
      </dsp:nvSpPr>
      <dsp:spPr>
        <a:xfrm>
          <a:off x="4321105" y="1798899"/>
          <a:ext cx="365957" cy="4281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21105" y="1884519"/>
        <a:ext cx="256170" cy="256861"/>
      </dsp:txXfrm>
    </dsp:sp>
    <dsp:sp modelId="{8D5BD7A0-C081-4E33-9704-F53CB170410A}">
      <dsp:nvSpPr>
        <dsp:cNvPr id="0" name=""/>
        <dsp:cNvSpPr/>
      </dsp:nvSpPr>
      <dsp:spPr>
        <a:xfrm>
          <a:off x="4838969" y="1422260"/>
          <a:ext cx="1726214" cy="1181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Wrangling Complaints Data</a:t>
          </a:r>
        </a:p>
      </dsp:txBody>
      <dsp:txXfrm>
        <a:off x="4873570" y="1456861"/>
        <a:ext cx="1657012" cy="1112176"/>
      </dsp:txXfrm>
    </dsp:sp>
    <dsp:sp modelId="{C6221EB7-DDAE-404F-BA13-FE6C7F8C496F}">
      <dsp:nvSpPr>
        <dsp:cNvPr id="0" name=""/>
        <dsp:cNvSpPr/>
      </dsp:nvSpPr>
      <dsp:spPr>
        <a:xfrm>
          <a:off x="6737805" y="1798899"/>
          <a:ext cx="365957" cy="4281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37805" y="1884519"/>
        <a:ext cx="256170" cy="256861"/>
      </dsp:txXfrm>
    </dsp:sp>
    <dsp:sp modelId="{6938AA08-4B13-447C-8DCA-6222BEEB3A45}">
      <dsp:nvSpPr>
        <dsp:cNvPr id="0" name=""/>
        <dsp:cNvSpPr/>
      </dsp:nvSpPr>
      <dsp:spPr>
        <a:xfrm>
          <a:off x="7255670" y="1422260"/>
          <a:ext cx="1726214" cy="1181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Selecting Key Features from Complaints Data</a:t>
          </a:r>
        </a:p>
      </dsp:txBody>
      <dsp:txXfrm>
        <a:off x="7290271" y="1456861"/>
        <a:ext cx="1657012" cy="1112176"/>
      </dsp:txXfrm>
    </dsp:sp>
    <dsp:sp modelId="{0DB9FB78-0FFD-4DA2-9E22-1030FE9AFF65}">
      <dsp:nvSpPr>
        <dsp:cNvPr id="0" name=""/>
        <dsp:cNvSpPr/>
      </dsp:nvSpPr>
      <dsp:spPr>
        <a:xfrm>
          <a:off x="9154506" y="1798899"/>
          <a:ext cx="365957" cy="4281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54506" y="1884519"/>
        <a:ext cx="256170" cy="256861"/>
      </dsp:txXfrm>
    </dsp:sp>
    <dsp:sp modelId="{744F3C31-B280-4629-9309-C3ED8ED64178}">
      <dsp:nvSpPr>
        <dsp:cNvPr id="0" name=""/>
        <dsp:cNvSpPr/>
      </dsp:nvSpPr>
      <dsp:spPr>
        <a:xfrm>
          <a:off x="9672370" y="1422260"/>
          <a:ext cx="1726214" cy="1181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Initiating an Output</a:t>
          </a:r>
        </a:p>
      </dsp:txBody>
      <dsp:txXfrm>
        <a:off x="9706971" y="1456861"/>
        <a:ext cx="1657012" cy="1112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EC95-64DF-BC69-FC71-A682B40486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11872-9401-5D00-CCCA-46DDE0B8B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D816-94D6-40FC-B977-F8A94C7E482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6112-4593-5EC1-B7DA-2B07022F7A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22BD-2C7D-A062-42A2-EA161F716A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EB188-56CE-4FCB-8130-436851797F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18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6109 1520,'0'1'178,"-2"23"2011,2-24-2116,0 1-1,0 0 1,0-1-1,-1 1 1,1-1-1,0 1 0,0 0 1,0-1-1,-1 1 1,1-1-1,0 1 1,0 0-1,-1-1 1,1 1-1,-1-1 1,1 1-1,-1-1 0,1 1 1,0-1-1,-1 0 1,1 1-1,-1-1 1,0 1-1,1-1 1,-1 0-1,1 0 0,-1 1 1,0-1-1,1 0 1,-2 0-1,-1 3 788,-1 0 693,5-7-442,6 1-921,-5 2-187,0 1-1,0-1 1,0 0 0,0 0-1,0 0 1,0 0-1,-1 0 1,1 0-1,2-2 1,13-17-2,-10 10-1,0 1 1,1 1-1,12-11 0,-4 5 7,0 0-1,-2-2 0,23-28 0,-19 21 11,25-23-1,-27 33 15,0 0 1,1 2-1,1 0 0,33-16 1,2 0 42,-17 12-17,-31 14-31,-1 0 0,0-1-1,1 1 1,-1-1 0,0 0-1,0 0 1,0-1-1,0 1 1,-1-1 0,1 1-1,0-1 1,-1-1 0,0 1-1,0 0 1,3-4 0,-5 5-22,0 1 0,1 0 1,-1 0-1,0 0 1,1 1-1,-1-1 0,1 0 1,0 0-1,-1 1 1,1-1-1,-1 1 0,1-1 1,0 1-1,-1 0 1,1 0-1,1 0 0,14-4 4,93-57 56,-64 34-38,69-48 102,-81 50 104,2 1 1,58-27-1,-2 5-45,-61 23-174,-25 18-9,0 0-1,0 0 0,13-6 1,71-32 36,-32 4 8,75-23 6,-106 48-43,-1-1 0,32-25 1,-41 29 73,-1 1 1,2 0 0,-1 1 0,34-11-1,16-9 95,-15 4-122,-23 12-27,0-1 0,50-35 1,-15 6 28,-40 28 93,27-23 0,6-5 35,101-61-1,-72 51-165,-78 48-19,0 1 1,1 0-1,9-3 1,26-12 10,-30 10-11,0 0 0,1 2 0,0 0 0,31-10 1,-32 13-3,0 0 1,0-2-1,-1 1 1,0-2-1,19-11 1,-22 10 1,-1 2 0,0 0 0,0 0 1,13-6-1,-7 5 0,0-2 1,-1 0 0,0-1-1,0 0 1,-2-1-1,24-25 1,3-2 2,-11 15-2,2 1 1,45-26 0,6-4-1,-57 36 7,1 1 1,1 1-1,0 2 0,31-12 0,-41 19 7,-1-1-1,0-1 1,0 0-1,-1-2 1,0 1-1,0-2 1,-1 0-1,19-17 1,-24 19-12,1 1-1,-1 0 1,2 1 0,-1 0 0,1 1 0,-1 0 0,2 0 0,16-5 0,30-15 17,-28 7 19,27-22 0,-30 20 5,39-22 0,18-13-19,-52 33-21,28-27 6,-7 5-2,-17 17-4,57-38 10,245-147 72,-257 154-58,-30 19 10,6 3 28,0 2 0,82-34 0,-109 55-61,-1-1 1,0-2-1,-1 0 0,-1-2 0,31-26 0,-1-6 12,0-1 0,3 1 0,112-71 0,-164 117-18,45-26 16,75-32 1,-115 57-16,8-2 23,-1-1 1,0-1 0,-1 0 0,32-23-1,-34 21-7,1 0 0,-1 2-1,2 0 1,20-8 0,-13 6 14,30-18 0,-3 0 17,-32 18-29,-1 0 0,21-16-1,15-15 28,-29 19-22,1 2-1,1 1 1,34-18-1,-24 15-15,-20 11-7,1 2 0,40-16 1,-51 22-2,0 0 0,-1 0 1,1-1-1,-1 0 0,0 0 1,0-1-1,0 0 0,-1 0 1,0-1-1,0 0 1,-1 0-1,7-11 0,-5 9 0,0 1 0,0 0-1,1 0 1,0 0 0,0 1 0,1 1-1,15-10 1,11-9 0,-10 7 0,1 2-1,1 1 1,0 0 0,46-15-1,-61 24-1,0 0 0,0 0 0,12-10 0,-15 10 0,0 0 0,0 0 0,1 1 0,-1 1 0,12-4 0,-11 5 0,9-3 0,1 0 0,26-14 0,-2 4 6,-35 14-4,0-1 1,-1 0 0,10-5-1,-16 7-1,-1 0-1,0 0 1,0 0-1,0 0 0,0 0 1,0 0-1,0 0 1,0 0-1,0-1 0,0 1 1,0 0-1,0 0 1,-1-1-1,2-1 0,-2 2 1,1-1-1,0 0 0,0 1 0,-1-1 0,1 1 0,0 0 0,0-1 1,1 1-1,-1 0 0,0 0 0,0-1 0,2 0 0,85-44 23,-80 42-22,-1 1 0,0 0-1,1 0 1,0 1 0,8-3 0,-9 4 1,-1 0 0,0-1 0,0 0 0,0 0 0,0 0 0,-1-1 0,1 0 0,-1 0 0,10-7 0,-9 4 10,0 1-1,0 0 1,1 0-1,-1 1 0,1 0 1,13-6-1,-17 9-5,-1 0-1,0-1 0,1 1 1,-1-1-1,0 1 1,0-1-1,0 0 0,0 0 1,3-4-1,9-8 12,-1 5-6,0 0-1,20-9 1,-27 15-8,-2 0 0,1-1 0,0 0 0,-1 0 0,0 0 0,0-1 0,0 1 0,0-1 0,-1 0 1,1 0-1,3-10 0,18-22 17,-22 34-19,0 0 0,0 1-1,1-1 1,-1 1 0,1 0 0,-1 0-1,1 0 1,0 1 0,4-2-1,13-6 1,14-16-1,-29 19 0,1 0 1,0 1-1,10-5 1,56-36 5,-63 39-4,0 1-1,0-2 0,-1 1 1,0-1-1,9-10 0,-15 14 1,1 1 0,0 0-1,0-1 1,0 1 0,0 1-1,0-1 1,1 1 0,8-4-1,-7 3 0,0 0-1,0 0 0,-1 0 1,1-1-1,-1 1 0,7-8 1,-4 5 1,-5 3-2,0 0 1,0-1 0,0 1 0,0 0 0,4-8-1,-3 6 0,0 0 0,1 0 0,0 1 0,0-1 0,0 1 0,1 0 0,-1 1 0,1-1 0,0 1 0,11-4 0,8-6 0,12-7 6,-24 14 0,0-1 0,21-16 0,36-16 2,-17-1-8,-29 20 0,49-29 0,18-14 0,-60 47 0,-21 12 0,1-2 0,-1 1 0,0-1 0,0-1 0,-1 0 0,0 0 0,12-12 0,-13 11 1,1 1 0,1 0 0,-1 1-1,1 0 1,0 1 0,1 0-1,-1 0 1,21-5 0,-28 9-1,-2 1 0,0 0 0,1-1 0,-1 1 0,0-1 0,1 1 0,-1-1 0,0 1 0,1-1 0,-1 0 1,0 0-1,0 1 0,0-1 0,0 0 0,0 0 0,0 0 0,0 0 0,0 0 0,0 0 0,-1-1 0,1 1 0,0 0 0,-1 0 0,1-1 0,-1 1 0,1 0 0,-1 0 0,1-1 0,-1-2 0,1 2 0,0 0 0,0 0 0,0 0 0,0-1 0,0 1 0,1 0 0,-1 0 0,1 1 0,-1-1 0,1 0 0,0 0 0,0 1 0,0-1 0,0 1 0,3-2 0,39-17 0,-35 17 0,-1 0 0,0-1 0,12-7 0,21-24 0,-35 28 0,1 0 0,0 0 0,1 1 0,0 0 0,14-8 0,1 1 0,34-24 0,-36 21 0,45-23 0,98-39-14,-129 62 9,50-33 0,-78 45 5,0 0 0,0 1-1,1-1 1,-1 2-1,1-1 1,0 1-1,13-2 1,22-7-3,-37 8 4,-1 1 1,1-1 0,-1-1 0,0 1-1,0-1 1,0 0 0,6-6-1,-8 6-4,1 1 0,-1-1 0,1 1 0,0 0 0,0 0 0,0 1 0,1-1 0,-1 1 0,1 0 0,-1 0 0,1 0 0,6-1 0,-9 3 2,0-1 1,1 0-1,-1 0 0,0-1 0,0 1 0,0 0 0,0-1 0,0 1 1,3-4-1,-2 3 1,-1 0 0,1-1 0,0 1 0,0 1 0,-1-1 0,1 0 0,5-1 0,38-23-22,-16 18 18,-21 6 4,0 0-1,0-1 0,-1 0 0,1 0 0,-1-1 0,11-6 0,-7 0 1,-8 6 0,1 1 0,-1 0 0,1 0 0,-1 0 0,1 0-1,0 1 1,0 0 0,8-3 0,73-25-13,-72 22 19,-13 7-6,-1 1-1,1-1 0,0 0 0,-1 1 0,1-1 0,-1 1 1,1-1-1,0 1 0,-1 0 0,1-1 0,0 1 0,0 0 1,-1-1-1,1 1 0,0 0 0,0 0 0,-1 0 0,1 0 1,0 0-1,0-1 0,0 1 0,-1 1 0,1-1 0,0 0 1,0 0-1,0 0 0,-1 0 0,1 1 0,0-1 0,0 0 1,-1 0-1,1 1 0,0-1 0,-1 1 0,1-1 1,1 2-1,-2-2 5,-15 9-2,11-9-165,0 0 0,0 0 0,0 0 0,0 0-1,0-1 1,0 1 0,-7-3 0,3 0-2533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3053 288,'0'-8'60,"-1"0"0,-1 1 0,1-1 0,-1 1 0,-1 0 0,-4-12 0,5 16 59,2 2-28,-1 0-1,1 0 1,-1 0 0,0 1-1,0-1 1,1 0 0,-1 0 0,0 1-1,0-1 1,0 1 0,0-1-1,1 1 1,-1-1 0,0 1 0,0-1-1,0 1 1,0 0 0,0 0 0,0-1-1,0 1 1,0 0 0,0 0-1,-1 0 1,1 0 0,0 0 0,0 0-1,0 0 1,0 1 0,0-1-1,0 0 1,0 1 0,0-1 0,0 0-1,1 1 1,-1-1 0,0 1-1,0 0 1,0-1 0,-1 2 0,2-3-78,0 1 0,1 0 0,-1 0 1,0 0-1,0 0 0,0 0 0,0 0 1,0 0-1,0 0 0,0 0 1,0 0-1,0 0 0,0 0 0,0 0 1,0 0-1,0 0 0,0-1 0,0 1 1,-1 0-1,1 0 0,0 0 0,0 0 1,0 0-1,0 0 0,0 0 0,0 0 1,0 0-1,0 0 0,0 0 1,0 0-1,0 0 0,0 0 0,0 0 1,0 0-1,0 0 0,0 0 0,0 0 1,0 0-1,0 0 0,0 0 0,0 0 1,-1 0-1,1 0 0,0 0 0,0-1 1,0 1-1,0 0 0,0 0 1,0 1-1,0-1 0,0 0 0,6-8 358,0 6-201,-1 1 1,0-1 0,1 1-1,-1 0 1,9-1-1,-10 2-74,-1 0 1,1-1-1,0 0 0,0 1 0,-1-1 0,1-1 1,0 1-1,-1 0 0,1-1 0,-1 0 0,1 0 0,3-3 1,65-38 816,-67 40-892,0 0-1,1 0 0,-1 1 1,1 0-1,0 0 1,-1 0-1,1 1 0,9-2 1,18-5 170,27-13 202,-33 10-343,0 2 1,1 1 0,41-7 0,-54 13-48,0 0-1,0-1 0,0-1 1,-1 0-1,1-1 1,14-7-1,-15 6 6,1 0 0,-1 1-1,26-5 1,-21 6-6,-1-1 1,22-9 0,-22 7-3,0 2 0,0 0 0,34-5 0,5-1 8,-21 5-6,-1 1-1,1 2 1,0 1-1,0 2 1,37 4-1,-60-2 3,-1-2 0,0 0-1,0 0 1,1-1 0,-1 0-1,0-1 1,14-5 0,-16 5-5,-1 1-1,0-1 1,0 2 0,0-1 0,1 1 0,-1 1 0,0 0-1,0 0 1,0 0 0,17 6 0,31 3 0,-40-9 24,1-1-1,0-1 1,-1-1-1,34-7 1,-9 1 76,-26 7-76,-1 0-1,0 0 0,17 3 1,-19-1-23,0 0 1,-1-1 0,1-1-1,0 0 1,23-5 0,10-8 28,-23 6 23,35-7 0,81-5-5,-113 16-46,2 1 1,-1 1-1,30 2 1,41-2 29,-85 0-26,-1 0 0,1 0 0,-1-1 0,1-1 0,19-8 0,16-8 6,-23 10-9,33-19 1,-12 9 6,-9 5-4,106-48 19,-100 36-14,-35 23-8,0-1 0,-1 0 0,12-9 0,-12 8 1,1 0 1,-1 1-1,1 0 0,0 0 1,0 1-1,12-4 1,-12 4 0,0 0 1,0-1-1,-1 0 1,1 0-1,-1 0 1,0-1 0,-1 0-1,11-12 1,27-22 11,-24 26-1,-3 1 43,27-23 0,-19 12 41,-3 1-14,1 1 1,1 2-1,50-34 1,-60 45-79,0 0-1,-1-2 1,-1 1 0,0-2-1,18-21 1,-23 27-2,-1-1 0,1 2 0,12-9 0,11-9 24,-21 16-16,0 0-1,0 1 0,17-9 0,-1 1 2,24-10-2,-34 17-10,0 0 0,17-12-1,138-86 68,-64 42 37,6-13-60,-79 51-31,1 2 0,1 1 0,1 1 0,71-28 0,-32 19 17,97-52-1,-105 47-3,139-51 0,-91 58-26,-82 21-4,1-1 1,-1-1 0,-1-2-1,32-15 1,-42 16 2,1 1 0,0 1 0,42-8 0,10-4-15,24-8-8,-50 16 20,-35 10 3,1-1-1,15-7 1,45-11 5,-59 18-7,0 0 0,0 0 0,1 2 0,-1 0 0,20 1 0,31-2-1,-31-2 3,21-2 4,-1-2 0,84-23 0,-95 17-5,0 3 0,0 2 0,91-7 0,-111 15 0,-14 1 0,0 0 0,0-1 0,0 0 0,0-1 0,0 0 0,0 0 0,18-8 0,6-9 0,-20 10 0,-1 1 0,1 1 0,1 0 0,-1 1 0,19-4 0,-10 6 0,-10 2 0,-1-1 0,23-8 0,51-15 0,-40 13 0,-25 8-2,0 1-1,0 1 1,34-1-1,22-3-3,-60 1 6,-16 5 0,0 0 0,0 0 0,0 1 0,0-1 0,0 0 0,0 1 0,0 0 0,5-1 0,38 5 0,-33-3 0,0 1 0,-1-2 0,1 0 0,0 0 0,-1-1 0,14-2 0,227-49 8,-124 27-6,-67 15 9,112-34-1,-136 32-4,56-9 0,21-5 6,8-4-12,35-1-18,-35 10 13,-21-1 9,140-13 0,-27 7 0,26-3 0,39 17-29,-232 9 31,-1-1 0,68-18 0,-70 14 0,-31 7-4,29-8-1,2 3 1,-1 1-1,1 2 1,50 1-1,-75 4-1,1 0 0,-1-1 0,0-1 0,0-1 0,0 0 0,18-7 0,-22 6 5,0 0-1,0 1 1,0 1-1,22-1 1,28-4 11,-57 6-18,0 0 0,0 1-1,0 0 1,1 0 0,-1 1 0,0 0-1,0 1 1,-1 0 0,1 0 0,14 6-1,17 4-9,-35-11 13,0-1 0,0 1 1,0-1-1,0 0 0,0-1 0,0 1 1,0-1-1,0 1 0,0-1 0,0 0 0,0-1 1,0 1-1,0-1 0,-1 1 0,1-1 1,5-4-1,29-11 41,-32 15-36,6-1-3,0 0 0,0 0-1,1 1 1,-1 0 0,19 1-1,-24 2-5,10 0-2,1 0-1,-1-1 1,1-1 0,30-5 0,-45 5 6,0 0 0,1 0 0,-1 1 0,1-1-1,-1 1 1,1 0 0,-1 0 0,1 0 0,-1 0 0,1 1 0,-1-1 0,4 2 0,33 3 16,118-11-30,-146 7 12,-9-1 1,1 1 0,0-1 0,0 0 0,0 0 0,0-1 0,0 1 0,-1-1 0,1 0 0,6-1-1,10-8 1,-14 6 0,0 1-1,0 0 1,0 0-1,0 0 1,0 1-1,1 0 1,-1 1-1,1-1 1,-1 1-1,1 0 1,-1 1-1,11 0 1,-12 0-3,0 1 0,-1-1 0,1 0 1,0-1-1,0 1 0,-1-1 0,6-1 1,-6 1 1,0 0 0,0 0 0,0 1 0,0-1 0,0 1 0,0 0 0,0 0 0,0 0 0,5 2 0,-7-1 5,0-1 0,0 1 0,1-1 0,-1 0 0,0 1 1,1-1-1,-1 0 0,0 0 0,0-1 0,1 1 0,-1 0 0,0-1 0,0 1 1,1-1-1,-1 0 0,0 0 0,0 0 0,0 0 0,3-2 0,-2 1 2,2 0-17,-5 2 16,0 0 0,0 0 0,1 0 0,-1 0 0,0 0 0,0 0 0,0 0 0,0 0 0,1 0-1,-1 0 1,0 0 0,0 0 0,0 0 0,0-1 0,0 1 0,1 0 0,-1 0 0,0 0 0,0 0 0,0 0-1,0-1 1,0 1 0,0 0 0,0 0 0,1 0 0,-1 0 0,0 0 0,0-1 0,0 1 0,0 0 0,0 0-1,0 0 1,0-1 0,0 1 0,0 0 0,0 0 0,0 0 0,0 0 0,0-1 0,0 1 0,0 0 0,0 0-1,0 0 1,0 0 0,-1-1 0,1 1 0,0 0 0,0 0 0,0 0 0,0 0 0,0-1 0,0 1 0,0 0-1,-1 0 1,1 0 0,0 0 0,0 0 0,0 0 0,0 0 0,-1-1 0,-2-5 79,0 1-441,5 6 130,0 4-2676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16 920,'-1'-1'320,"-7"-8"1986,8 9-2254,0 0-1,0 0 1,0 0 0,0 0-1,0 0 1,1 0 0,-1 0-1,0 0 1,0 0 0,0 0-1,0 0 1,0 0 0,0 0-1,0 0 1,1 0 0,-1 0-1,0-1 1,0 1-1,0 0 1,0 0 0,0 0-1,0 0 1,0 0 0,0 0-1,0 0 1,0 0 0,0 0-1,0-1 1,0 1 0,1 0-1,-1 0 1,0 0-1,0 0 1,0 0 0,0 0-1,0 0 1,0-1 0,0 1-1,0 0 1,0 0 0,0 0-1,0 0 1,0 0 0,0 0-1,0 0 1,-1-1 0,1 1-1,0 0 1,0 0-1,0 0 1,0 0 0,0 0-1,0 0 1,0 0 0,0 0-1,0 0 1,0-1 0,0 1-1,0 0 1,-1 0 0,1 0-1,0 0 1,0 0 0,0 0-1,0 0 1,4 2 10,0-1 0,0 1 1,-1 1-1,1-1 0,0 0 0,-1 1 1,1 0-1,-1 0 0,0 0 0,0 0 1,3 5-1,13 11-8,0-4-46,1 0-1,32 16 0,-33-21-17,0 2-1,-1 0 0,28 25 0,-27-17-31,-1 1 1,-1 0-1,0 1 1,-2 1-1,-1 1 1,11 25-1,-16-34 58,0-1 0,19 21 0,-11-14-4,-11-7 10,-6-14-21,0 0-1,0 1 1,0-1-1,0 0 1,0 0 0,0 0-1,0 1 1,-1-1-1,1 0 1,0 0-1,0 0 1,0 1 0,0-1-1,0 0 1,0 0-1,0 0 1,-1 0 0,1 1-1,0-1 1,0 0-1,0 0 1,0 0 0,-1 0-1,1 0 1,0 0-1,0 1 1,0-1 0,-1 0-1,1 0 1,0 0-1,0 0 1,-1 0 0,-3 1-1,-1 0 0,1 0 0,0 0 0,0 0 0,0 1 0,-1 0 0,2 0 0,-1 0 1,0 0-1,0 1 0,1 0 0,-6 4 0,-3 5 32,-1 1 1,1 0-1,1 1 1,-16 27-1,14-22 301,-24 29 0,-56 39 293,61-59-445,-33 36-1,44-44-2,19-19-173,0 1-1,0-1 1,0 0-1,0 1 1,0 0-1,0-1 1,1 1-1,-1 0 1,1 0-1,-1 0 1,1 0-1,0 0 1,0 1-1,0-1 0,0 0 1,0 0-1,0 1 1,1-1-1,-1 0 1,1 1-1,0-1 1,-1 1-1,1-1 1,0 1-1,1 2 1,6 27-835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4629 1248,'0'0'60,"0"-1"-1,0 1 1,0-1-1,0 1 1,0-1 0,0 0-1,0 1 1,0-1-1,0 1 1,0-1-1,0 1 1,0-1-1,0 0 1,-1 1-1,1-1 1,0 1-1,0-1 1,-1 1 0,1-1-1,0 1 1,-1-1-1,1 1 1,0 0-1,-1-1 1,1 1-1,-1-1 1,1 1-1,-1 0 1,1-1-1,-1 1 1,1 0 0,-1 0-1,0-1 1,-9-5 3435,9 5-3343,0 0 1,1 0-1,-1 0 0,0 0 0,1-1 0,-1 1 1,1 0-1,-1 0 0,1-1 0,0 1 1,0 0-1,-1 0 0,1-1 0,0 1 0,0 0 1,0 0-1,0-1 0,1 0 0,5-26-538,-4 19 594,8-52-123,-8 45 52,0 0 0,1 1 0,1 0 1,9-26-1,-5 22-85,0 1 0,1 1 0,1 0 1,1 0-1,0 1 0,19-20 0,-3 3-49,-21 25 3,0 0 0,1 0 0,0 1 0,0 0 0,11-8 0,-1 3 0,-2 3-1,0-1 0,-1-1 1,-1-1-1,16-16 0,-21 18-4,-6 6 0,1 1-1,0-1 1,0 1 0,0-1 0,0 1 0,1 0-1,-1 0 1,6-3 0,-7 5-1,0-1 0,0 0 0,1 0 1,-1 0-1,-1 0 0,1 0 0,0 0 0,3-5 1,4-5-2,3 0 4,1 0 0,0 1 0,0 0 0,1 1 0,27-14 0,-37 22 2,0 0 0,-1-1 1,1 0-1,-1 1 0,6-7 1,13-9 48,-6 5 38,0 1 0,-2-2 0,26-28 0,-26 27-79,-1 0 0,2 1 0,0 0 0,20-13-1,158-87 28,-151 89-26,-26 14-13,0 1-1,20-7 1,44-13-2,-34 12-5,-34 14 6,0-1 0,0 0 0,21-13-1,-11 3 5,29-24-1,-42 33-2,-1 0 0,1 0 0,1 1 0,-1 0 0,1 1 0,0 0 0,0 0 0,0 1 0,0 0 0,21-2 0,-13 2 2,-1-1-1,29-11 1,69-32 19,121-70 1,-60 22 391,-116 68-273,93-29 1,-41 16-127,37-6 0,-95 31 14,97-41-1,-94 30-5,0 2-1,2 3 0,111-25 1,-141 40-13,-1-3 1,36-14 0,-37 12-7,57-13 0,-53 17 0,49-18 1,-16-11 10,31 3-3,-52 20 2,48-22 0,-82 31-10,0 0-1,1 1 1,0 0 0,17-2 0,23-5 10,-23 3-6,-16 5 0,1-1-1,-1-1 0,17-7 0,29-18 14,-15 7-2,87-33-1,-26 22-8,282-81 13,-214 67-8,54-14 65,-186 49-58,36-10 8,115-40 12,-138 45-34,91-18 0,6-1 2,152-72 15,-90 33-4,-58 22 23,22 0 27,-50 17-50,492-120 3,-446 110-22,-120 29-2,89-16 0,-59 19 8,114-34 0,146-55 0,-179 60-8,-43 12 0,248-53-23,-214 63 24,45-9 6,52-21-2,-102 18-15,-102 20 6,1 3 0,51-6 0,54-4-18,-1 0-6,21-9 0,-16 1 10,151-17-80,53-22 92,-206 44 14,-11-2-1,113-28 18,-174 31-17,110-15 0,-114 27-18,107-21 5,-136 21 10,25-6 5,-10-2-4,-17 5-1,48-21 0,-73 26-4,1 1-1,0 1 1,43-5 0,-46 9 0,1-1 0,-1-1 0,0-1 0,0-1 0,31-14 0,-21 5 8,1 0 0,1 2-1,0 2 1,0 1 0,1 1 0,43-5-1,-32 8-5,-11 3-5,0-1 0,-1-2 0,0-1 1,56-21-1,-60 17 3,0 1 1,1 2 0,44-8-1,93-5-6,-120 17-3,-18 2 7,-19 2 2,0 0 0,0-1 1,0 0-1,16-4 0,-14 1-3,30-10-124,-25 12 98,0 1-1,0 0 1,0 1 0,0 1-1,24 3 1,-24-2-31,0-2 0,27-1-1,2 0-22,-17 0 42,-21 1 4,0 0 1,1 0-1,-1 0 1,13 3-1,-39-6-1429,12 1-197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25 1048,'0'-7'1075,"2"-11"3556,4 19-3243,6 12-1894,4 9 596,-11-14-64,1 0 0,0 0 0,1 0 1,-1-1-1,9 7 0,-3-6-8,1 0 0,0-1 1,20 8-1,27 14-11,-55-25-8,0-1-1,0 1 1,0 0 0,0 0 0,-1 0 0,1 1 0,-1-1 0,4 7-1,-2-3-8,0 0-1,0 0 1,11 8-1,14 19-89,-28-31 71,0 0-33,0 0 0,0-1 0,0 1 0,-1 1 0,0-1 0,0 0 1,0 0-1,0 1 0,-1-1 0,1 1 0,-1 0 0,0-1 0,-1 1 0,1 8 0,0-9-43,-1 0-1,1 1 1,0-1 0,0 0-1,3 7 1,4 16-316,-8-27 419,0 1 1,0-1 0,0 0 0,0 1-1,0-1 1,0 1 0,0-1 0,-1 0-1,1 1 1,0-1 0,0 0 0,0 1-1,-1-1 1,1 0 0,0 1-1,0-1 1,-1 0 0,1 0 0,0 1-1,0-1 1,-1 0 0,1 0 0,0 1-1,-1-1 1,1 0 0,-1 0 0,1 0-1,0 0 1,-1 0 0,1 0 0,-1 1-1,-20 2 83,17-2-70,0-1 0,1 1 0,-1-1 0,1 1 0,-1 0 1,1 0-1,-4 2 0,-2 3-11,4-2-11,-1 0 0,-1 0 0,1-1 0,0 0-1,-11 4 1,-26 4-2,28-7 23,0 0-1,-20 9 1,29-11-5,1 1 1,0 0 0,0 1-1,0-1 1,0 1 0,0 0-1,1 0 1,-1 0 0,-6 10-1,-58 82 553,16-34-277,44-43-1052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1408,'-7'-2'32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95 800,'-25'3'2407,"25"-3"-2386,0 0 0,-1 0-1,1 0 1,0-1 0,0 1-1,0 0 1,-1 0 0,1 0-1,0 0 1,0 0-1,0 0 1,-1 0 0,1 0-1,0 0 1,0 0 0,0 0-1,-1 0 1,1 0 0,0 0-1,0 0 1,0 0 0,-1 0-1,1 0 1,0 0 0,0 0-1,0 0 1,-1 1-1,1-1 1,0 0 0,0 0-1,0 0 1,0 0 0,-1 0-1,1 0 1,0 1 0,0-1-1,2 9 893,-2-7-732,1-2 55,17 4 1084,50-17-82,-38 11-1067,36-8-1,-1 0 48,-51 7-176,0 0 1,-1-1-1,1 0 1,-1-1-1,15-8 0,-13 5-25,1 2-1,32-10 0,-28 13-21,1 0 1,-1 1 0,0 0-1,39 4 1,-43-1 6,1-1 0,32-5 0,-35 3 0,1 1 0,0 0 1,15 1-1,39 7 2,-68-7 47,-7 3-18,2-1-33,1-1 0,-1 1 0,1 0 0,-1 1 0,1-1 0,0 1 0,0-1 0,0 1 0,-3 4 0,2-3-1,0 0 0,0 0 0,0 0 0,-1 0 0,1-1 0,-9 5 0,9-6 1,2-1 0,-1 0 0,0 1 0,0-1 0,1 1 0,-1 0-1,1 0 1,-1 0 0,1 0 0,0 0 0,0 1 0,0-1 0,0 0 0,0 1 0,0 0 0,1-1 0,-3 6 0,-3 7-3,-1 1 1,0-1-1,-1-1 0,-18 23 1,-17 27-10,24-33 6,15-24-3,-1 1 0,1 1 0,0-1 0,1 1 0,0 0 0,0 0 0,-3 16 0,1 0-16,-2 19-573,12-42-538,-1 0 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1998 1136,'-10'-10'379,"10"10"-368,-1 0-1,1-1 1,0 1 0,0 0-1,0-1 1,0 1-1,0 0 1,0-1-1,0 1 1,0 0 0,0-1-1,0 1 1,0 0-1,0-1 1,1 1-1,-1 0 1,0-1 0,0 1-1,0 0 1,0 0-1,0-1 1,1 1-1,-1 0 1,0 0 0,0-1-1,0 1 1,1 0-1,-1 0 1,1-1-1,-4-7 37,0 1-67,6 10 5,-3-3 32,0 0-1,0 0 1,0 0 0,0 0-1,0 0 1,0 0-1,0 0 1,0 0-1,-1 0 1,1 0-1,0 0 1,0 0-1,0 0 1,0 0-1,0 0 1,0 0-1,-1 0 1,1 0-1,0 0 1,0 0 0,0 0-1,0 0 1,0 0-1,0 0 1,0 0-1,-1 0 1,1 0-1,0 0 1,0 0-1,0 0 1,0 0-1,0 0 1,0 0-1,0 1 1,0-1-1,0 0 1,0 0 0,-1 0-1,1 0 1,0 0-1,0 0 1,0 0-1,0 0 1,0 1-1,0-1 1,0 0-1,0 0 1,0 0-1,0 0 1,0 0-1,0 0 1,0 1-1,0-1 1,0 0 0,0 0-1,0 0 1,0 0-1,-2-2 2004,9 0-67,-7 2-1913,1 0 0,-1-1 0,0 1 0,1 0 0,-1-1 0,1 1-1,-1 0 1,0-1 0,1 1 0,-1 0 0,1 0 0,-1 0 0,1-1 0,-1 1 0,1 0 0,-1 0-1,1 0 1,-1 0 0,1 0 0,-1 0 0,1 0 0,-1 0 0,1 0 0,-1 0 0,1 0 0,-1 0-1,2 1 1,12-2 229,-4 0-188,0 0 0,0-1 0,0-1 0,0 1 0,0-2 0,16-6 0,6-9 52,37-28 0,-17 11 9,151-76 139,-147 83-258,9-4 91,1 3 1,1 3 0,71-19-1,-13 9 160,33-9-29,110-9 190,-180 36-183,0-3-1,88-36 1,-1 0 711,-119 41-841,73-20-22,132-49 54,-100 29 143,-108 43-232,94-12 0,-52 11 52,29-16 71,-61 20-143,-20 4-13,1-1 1,56-20 0,25-23 134,-82 32-117,2 1-1,0 2 1,92-20-1,20 18-15,-89 13 5,1-4 0,85-23 0,-66 9 1,101-14 0,-62 17-8,149-44 1,-143 33 178,244-27 1,-337 51-187,43-12 0,25-5-2,-89 21-19,0 1 1,1-1 1,0-2-1,19-6 1,-22 5-3,1 1 1,0 1 0,-1 1 0,2 0 0,-1 1 0,0 1 0,0 1-1,0 0 1,22 4 0,-13-1-1,-1-1 0,1-1-1,51-6 1,77-21 13,-89 13-12,13 4-2,-27 5 4,272-24 3,-152 10-15,-145 16 3,30 2 0,-34 0 1,44-3 0,-49 1 0,1 1 0,0 2 1,0 0-1,0 0 0,22 6 0,2 0-3,-15-6 5,-1 0 0,0-2-1,0-1 1,51-11 0,40-2 1,-38 13-4,-26 1-3,86-12-1,-105 8 7,58 1 0,-68 4 0,1-1 0,-1-1 0,0-1 0,48-12 0,-29 3 0,69-10 1,7-1-3,-36 0-12,-30 7-11,106-16 1,-137 28-5,0-1 1,33-11-1,-33 9-8,44-9 0,-25 11-14,77-1-1,-108 6 10,0-1 0,0 0 0,0-1 0,0 0 0,14-5 0,-12 3 37,0 1 0,0 0-1,20-1 1,58-5-17,23-1 20,-108 10-9,-1 1 0,1 0 1,-1 0-1,0 0 0,1 1 0,-1 0 0,9 4 0,-9-3 10,1-1 0,-1 0-1,0 0 1,0-1 0,1 1-1,-1-1 1,12 1 0,-11 0-2,0 0 0,-1 1 0,1 0 0,0 0 0,-1 1 0,6 4 0,-2-2 0,39 21 44,-38-23 63,-5-1-19,-6-3-3,-1-2-1493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1152,'2'-2'136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4 1240,'-32'-3'6198,"37"3"-5836,6 5-305,1-1-1,-1 1 1,0 1 0,13 8-1,-2-1 12,-8-6-67,1 1 0,-1 1 0,-1 0 0,0 1 0,0 0 0,-1 1 0,0 1 0,10 13 0,5 6-61,-21-25-11,-1-1 0,0 1 1,0 1-1,6 8 1,-2 2-187,0 1 0,-1 0 0,-1 0 0,0 0 0,-1 1 0,4 28 0,-47-64 657,20 13-367,0 2 1,0 0-1,0 1 1,-18 1-1,28 0-4,1 1 29,0 0-1,1 0 1,-1 0-1,1 1 1,-1 0-1,-8 4 1,-11 4 23,-7-2-37,23-7-34,1 1 0,-1 0 0,1 1 0,-1 0 1,1 0-1,0 1 0,0 0 0,0 1 0,-11 8 1,14-8 4,0-1 1,0 0 0,0 0 0,-1 0 0,1-1-1,-1 1 1,0-1 0,0-1 0,0 1 0,0-1-1,-1 0 1,1-1 0,-9 2 0,13-3-74,-1 1 0,1-1 0,-1 1-1,1-1 1,-1 1 0,1 0 0,-1 0 0,1 0 0,0 0 0,0 1-1,-1-1 1,1 1 0,0-1 0,0 1 0,1 0 0,-4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147 19 1472,'0'2'1167,"-3"-3"-729,-9-9-117,-2 1 3605,39 15-3725,0-2-1,0 0 0,0-1 0,36-2 1,-40-2-145,0 1 0,0 1 0,-1 1 0,41 8 1,-52-8-65,0 1 0,0 0 0,0 1 0,-1 0 0,0 0 0,1 0 1,-1 1-1,-1 1 0,1-1 0,-1 1 0,0 0 0,-1 1 0,9 9 0,-6-4 0,-1 0 0,0 1-1,0 0 1,-2 0 0,1 1-1,-2-1 1,0 1-1,0 0 1,-2 1 0,1-1-1,-2 1 1,0 0 0,-1-1-1,0 1 1,-1 0-1,-1 0 1,0 0 0,-1-1-1,-1 1 1,-6 20-1,6-29 6,0 1 0,0 0 0,0 0 0,-1-1 0,0 0 0,-1 0 0,1 0 0,-7 6 0,-6 5 9,-24 17-1,26-23 5,1 1 0,0 0 0,-16 20 0,23-24-4,0 0 0,-1-1-1,-13 11 1,15-14 0,-1 1-1,2 0 1,-1 0 0,1 0 0,-1 1 0,2 0-1,-1 0 1,-7 12 0,10-13 4,-1-1 0,0 0 0,0 0 0,0 0 0,-1-1 0,-7 7 0,7-7 17,0 1 0,0 0 0,0 0 1,1 0-1,-1 1 0,-4 7 0,-2-4 105,6-5 149,14 2 62,18 6-18,-22-8-281,-1 0 0,1-1-1,0 0 1,-1 0 0,10 1-1,-8-1-40,0 0 0,0 1 0,0 0 0,0 0 0,0 0 0,10 8 0,36 29-12,-47-34-4,0 1 1,0-1-1,-1 1 0,0 0 0,-1 1 0,1-1 0,-2 1 1,1 0-1,-1 0 0,0 0 0,0 0 0,-1 0 1,2 17-1,-3-16-14,0 1 1,0 0 0,-1 0 0,0-1-1,-1 1 1,0 0 0,-1-1 0,0 1-1,0-1 1,-1 0 0,-8 18-1,4-16 31,0-1 0,-1 1 0,-1-1 0,1-1-1,-2 1 1,1-2 0,-13 9 0,-2 4-3,22-19 1,-1 0 0,1 0 0,0 0 0,0 0 0,1 0 0,-1 0 0,0 0-1,1 1 1,-1-1 0,1 1 0,0-1 0,-1 1 0,1-1 0,1 1 0,-1 0-1,0 0 1,1-1 0,-1 5 0,1-5 8,1 0 1,0 1-1,-1-1 0,1 0 0,0 0 1,0 1-1,0-1 0,0 0 1,1 0-1,-1 0 0,1 0 0,-1 0 1,1-1-1,0 1 0,-1 0 1,1-1-1,0 1 0,0-1 0,0 0 1,0 0-1,0 1 0,4 0 0,12 6 118,28 9 0,-30-11-104,1 0-1,-1 1 1,17 9 0,-23-9-45,0-1 0,0 1-1,-1 1 1,0 0 0,0 0-1,-1 1 1,9 12 0,-13-17 11,-1 1 1,0 0 0,-1 0-1,1 0 1,-1 1 0,0-1-1,0 0 1,0 1 0,-1 0-1,0-1 1,0 1 0,0 0-1,-1-1 1,0 1-1,0 0 1,-1 0 0,-1 8-1,-1-3 20,0 1 0,-1-1 0,-1 0-1,0-1 1,0 1 0,-1-1 0,0 0-1,-13 15 1,-8 6 68,-36 32 1,-7 8 38,50-48-71,0-1-1,-30 24 1,40-39 28,1 0 1,-1-1-1,0 0 0,0 0 0,-1-1 1,0 0-1,1-1 0,-23 5 0,11-4 264,0-2-1,-1 0 0,1-1 0,0-1 0,-25-2 0,41-1-312,1 1-1,0-1 0,1 0 0,-1 0 0,0 0 1,0-1-1,1 1 0,-1-1 0,-4-5 0,-4-1-156,11 2-687,4 6 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68 835 440,'-4'-6'710,"4"6"-528,0 0 1,0 0-1,-2-2 1094,2 2-1094,0 0 0,0 0 1,-1 0-1,1-1 0,0 1 0,0 0 1,-1 0-1,1 0 0,0 0 0,0 0 1,-1 0-1,1 0 0,0 0 0,-1 0 1,1 0-1,0 0 0,0 0 0,-1 0 1,1 0-1,0 0 0,0 0 0,-1 0 1,1 0-1,-13-4 2443,10 3-2579,1-1 0,-1 0 0,1 1 0,0-1 0,-1 0 0,1 0 0,0 0 0,1-1 0,-1 1 0,-2-4 0,1-2 17,-1-1 0,2 0-1,0 0 1,0 0 0,0-1-1,1 1 1,1 0 0,-1-1-1,1 1 1,1 0 0,0-1-1,0 1 1,1 0 0,3-10-1,2-8-38,1-1 0,1 1 0,2 1 0,1 0 0,28-47 0,-17 35-24,-17 29 0,-1-1 0,1 1 0,0 0 0,1 1-1,8-9 1,4-3-3,-14 14 2,0 0 1,0 1-1,0 0 1,1 0-1,6-5 0,59-27 30,-41 23 15,28-20 1,-35 21-36,2 1 1,-1 0-1,50-14 1,-9 3-4,81-26 59,-103 36-19,11-9 11,-44 16-53,1 1-1,-1 1 0,1 0 0,0 1 1,13-3-1,-16 5-4,1 0 0,0 0 0,0 1 0,0 0 0,-1 1 0,1 0 0,0 0 0,0 1 0,-1 0 0,1 1 0,-1 0 0,0 0 0,0 1 0,0 0 0,0 0 0,0 0 0,-1 1 0,0 1 0,0-1 0,0 1 1,6 8-1,18 15 33,2-1 0,1-1 1,39 23-1,-70-48-19,0 0 1,0 0-1,1 1 0,-2-1 1,1 1-1,0 0 0,0 0 1,-1 0-1,0 0 0,0 0 1,1 0-1,-2 0 0,1 1 1,0-1-1,2 8 0,0-2 310,-9-14 308,5 4-755,-1 0 0,1 1 0,-1-1 0,1 0-1,0 0 1,-1 0 0,1 0 0,0 0 0,0 0 0,0 0 0,0 0 0,-1 1 0,1-1 0,0 0 0,1-2 0,-1 1-741,0-2-1702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16:35:40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417 22 904,'-1'-2'138,"0"1"0,0-1 1,0 1-1,0-1 0,0 1 0,-1 0 0,1 0 0,0-1 0,-1 1 1,1 0-1,-1 0 0,1 0 0,-1 1 0,0-1 0,1 0 1,-1 1-1,0-1 0,0 1 0,1-1 0,-1 1 0,0 0 0,-3 0 1,1 0 107,-1 1 0,1 0 0,-1 0 1,1 0-1,0 1 0,0-1 1,-5 3-1,7-3-75,0 1 1,0-1-1,0 1 0,0 0 1,0-1-1,0 1 0,0 0 1,0 0-1,1 0 1,-1 0-1,1 0 0,0 1 1,-1-1-1,1 0 0,0 1 1,-1 2-1,0 4 178,0-1 1,0 0-1,-1 15 0,1 3-323,1-1-1,1 1 0,2-1 1,0 1-1,6 25 0,0-11-45,-2 1 0,1 65 0,-7-97 28,-1 5-164,1-13 163,0-1 1,0 0-1,0 0 0,0 1 1,0-1-1,-1 0 0,1 0 0,0 0 1,0 1-1,0-1 0,-1 0 1,1 0-1,0 0 0,0 0 1,0 0-1,-1 1 0,1-1 0,0 0 1,0 0-1,-1 0 0,1 0 1,0 0-1,-1 0 0,1 0 0,0 0 1,0 0-1,-1 0 0,1 0 1,0 0-1,0 0 0,-1 0 0,1 0 1,0 0-1,0 0 0,-1 0 1,1-1-1,0 1 0,0 0 1,-1 0-1,1 0 0,0 0 0,0 0 1,0-1-1,-1 1 0,-4-2 24,0 0 0,0 1 0,0 0 0,-10-2-1,-11-3-38,21 4 82,1 0-1,0 1 1,-1-1 0,1 1 0,-1-1 0,1 1 0,-1 1 0,1-1 0,-8 1-1,4-2 29,0 0 0,0 0-1,0 0 1,1-1-1,-1 0 1,1-1 0,0 0-1,0 0 1,-9-7-1,-10-5-88,-45-22-3,70 37-32,0 0-1,0 0 1,0 0-1,0 0 1,0 0-1,0 0 1,1 0-1,-1 0 0,0 0 1,0 0-1,1 0 1,-1-1-1,1 1 1,-1 0-1,1 0 1,0-1-1,-1 1 1,1-3-1,-5-11-749,-4-5-855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ED4C3-48B6-4E4A-9B0F-8051E56348DC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C7EF-95E1-3D44-A982-BC7A3E9C6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Standard 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5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title slid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98E9D71-498A-0294-DB92-FA8A45963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054BE-B63C-B248-A010-D04767679C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4643853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4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AB80-4EA2-FC4A-9654-92EF4DFF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600000"/>
            <a:ext cx="7973051" cy="1024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857E-40D1-074A-8CBC-E3E38E6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02280" cy="365125"/>
          </a:xfrm>
          <a:prstGeom prst="rect">
            <a:avLst/>
          </a:prstGeom>
        </p:spPr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DEB39-6B31-D948-AF21-75D8DF423B1B}"/>
              </a:ext>
            </a:extLst>
          </p:cNvPr>
          <p:cNvSpPr txBox="1"/>
          <p:nvPr userDrawn="1"/>
        </p:nvSpPr>
        <p:spPr>
          <a:xfrm>
            <a:off x="3225114" y="6017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63D1E-5669-124C-90CA-03B13A7D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488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A1D7-0D87-D844-942F-FEAD20579184}"/>
              </a:ext>
            </a:extLst>
          </p:cNvPr>
          <p:cNvSpPr txBox="1"/>
          <p:nvPr userDrawn="1"/>
        </p:nvSpPr>
        <p:spPr>
          <a:xfrm>
            <a:off x="923345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8D04FEF-6120-D9DF-6018-2393FD137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id, Titl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05929B3-ED58-E54F-B724-E24FB5F16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A4CC6C-41AA-2D50-A8B9-63559566F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86FEEE-9136-D68E-6360-B4FDD6D9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43F37B1-1F8A-2CA4-9D19-C0E420FB4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37CE4-9082-D695-8AD8-89148114E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386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A16B251-D1BB-394C-319F-40E8F04D7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42D69F-C459-8ECE-06A1-66E418FF3E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52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2196E5-15CA-15E3-1E10-32B3D19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52C93B3-5A12-5AAD-2ACF-93939EE7F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8B23E-2241-0C04-DC3A-1FCFC1EF8A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28418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4F947-0C85-DAF2-683C-40847EF7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A7B0BA1-E61A-5019-0AA4-5328CA2AB0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22BD2E-E9C2-A15B-06FB-553974CDE6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1231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C3909-1482-1013-E118-A2CE0A1D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119AD-4AAB-8B34-F6C1-8D76F0D45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42" y="2242938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slide 1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932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C2AD-0E53-2A94-6EDF-C2BC1C35E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914" y="-121920"/>
            <a:ext cx="12408747" cy="69799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1B5349-CF21-E9D2-92A0-6C58C15A0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68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2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7C2D6-AB1B-B84B-BC13-7D79E8BCF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6318" y="-148043"/>
            <a:ext cx="12499929" cy="703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6D8CC-65FF-0E59-2392-2C0EBC060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3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489-9A30-702B-3E26-D8184589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4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598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D115B473-1B85-DD59-52BE-0E90A80C9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content, basic text one col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38" y="414734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8" y="1415778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0355A0D-4235-0CF1-A976-C33D8CCCB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7A8-7F18-CBCC-319C-10DC2550A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4716354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D92FD5-08EA-6BC8-29BC-BCF5EEFE1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509143" y="-71523"/>
            <a:ext cx="10768951" cy="761623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7C56A3-4FFE-73CF-6F7F-1F451E5B3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15926" y="2605852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0E57B-AF19-8642-9E47-AF887F52887B}"/>
              </a:ext>
            </a:extLst>
          </p:cNvPr>
          <p:cNvSpPr txBox="1"/>
          <p:nvPr userDrawn="1"/>
        </p:nvSpPr>
        <p:spPr>
          <a:xfrm>
            <a:off x="5610770" y="2808746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@nhsengland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nhsengland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england.nhs.uk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Twitter symbol">
            <a:extLst>
              <a:ext uri="{FF2B5EF4-FFF2-40B4-BE49-F238E27FC236}">
                <a16:creationId xmlns:a16="http://schemas.microsoft.com/office/drawing/2014/main" id="{6C1B65D7-2EE6-F44F-85AA-7C93787926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72040" y="3665234"/>
            <a:ext cx="390144" cy="390144"/>
          </a:xfrm>
          <a:prstGeom prst="rect">
            <a:avLst/>
          </a:prstGeom>
        </p:spPr>
      </p:pic>
      <p:pic>
        <p:nvPicPr>
          <p:cNvPr id="8" name="Picture 7" descr="LinkedIn symbol">
            <a:extLst>
              <a:ext uri="{FF2B5EF4-FFF2-40B4-BE49-F238E27FC236}">
                <a16:creationId xmlns:a16="http://schemas.microsoft.com/office/drawing/2014/main" id="{F2843EE8-F6F8-9D40-92C1-94FB4DCF14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85396" y="4266369"/>
            <a:ext cx="390144" cy="390144"/>
          </a:xfrm>
          <a:prstGeom prst="rect">
            <a:avLst/>
          </a:prstGeom>
        </p:spPr>
      </p:pic>
      <p:pic>
        <p:nvPicPr>
          <p:cNvPr id="72" name="Picture 96" descr="World-wide web symbol">
            <a:extLst>
              <a:ext uri="{FF2B5EF4-FFF2-40B4-BE49-F238E27FC236}">
                <a16:creationId xmlns:a16="http://schemas.microsoft.com/office/drawing/2014/main" id="{664BA24D-FA8C-EE4D-A2DC-491BF11D6FA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67074" y="4806522"/>
            <a:ext cx="600075" cy="600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10075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B2922A9-9C8F-43B1-7D0A-0C7761EE4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7672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108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CDB1A-8B42-520A-323D-5D120AA4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mple-Icons-Layout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9F651-3737-5832-DC5A-9DB8A57B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A835D-248C-29AB-B7DE-5AD7C7D2A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1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head, two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head, Three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487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F89CB-5AF7-9C7B-6503-F287E127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over a number of lines,</a:t>
            </a:r>
            <a:br>
              <a:rPr lang="en-GB" dirty="0"/>
            </a:br>
            <a:r>
              <a:rPr lang="en-GB" dirty="0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</p:spTree>
    <p:extLst>
      <p:ext uri="{BB962C8B-B14F-4D97-AF65-F5344CB8AC3E}">
        <p14:creationId xmlns:p14="http://schemas.microsoft.com/office/powerpoint/2010/main" val="30432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44FF8-F4E4-0514-77D0-8D8D69F93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7721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1884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884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7721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9447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1884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EB741-20EA-C36A-7EF8-DE1CD1F1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2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4378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787DC-00EF-B13A-FE97-CE51273E8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83BA3-377B-7D8A-0B7B-91C31467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19/11/2024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4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817" r:id="rId2"/>
    <p:sldLayoutId id="2147483833" r:id="rId3"/>
    <p:sldLayoutId id="2147483834" r:id="rId4"/>
    <p:sldLayoutId id="2147483826" r:id="rId5"/>
    <p:sldLayoutId id="2147483827" r:id="rId6"/>
    <p:sldLayoutId id="2147483818" r:id="rId7"/>
    <p:sldLayoutId id="2147483813" r:id="rId8"/>
    <p:sldLayoutId id="2147483814" r:id="rId9"/>
    <p:sldLayoutId id="2147483815" r:id="rId10"/>
    <p:sldLayoutId id="2147483719" r:id="rId11"/>
    <p:sldLayoutId id="2147483938" r:id="rId12"/>
    <p:sldLayoutId id="2147483939" r:id="rId13"/>
    <p:sldLayoutId id="2147483933" r:id="rId14"/>
    <p:sldLayoutId id="2147483824" r:id="rId15"/>
    <p:sldLayoutId id="2147483926" r:id="rId16"/>
    <p:sldLayoutId id="2147483927" r:id="rId17"/>
    <p:sldLayoutId id="2147483929" r:id="rId18"/>
    <p:sldLayoutId id="2147483928" r:id="rId19"/>
    <p:sldLayoutId id="2147483930" r:id="rId20"/>
    <p:sldLayoutId id="2147483924" r:id="rId21"/>
    <p:sldLayoutId id="2147483940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5.xm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image" Target="../media/image27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49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26.png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4.xml"/><Relationship Id="rId24" Type="http://schemas.openxmlformats.org/officeDocument/2006/relationships/image" Target="../media/image55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57.png"/><Relationship Id="rId10" Type="http://schemas.openxmlformats.org/officeDocument/2006/relationships/image" Target="../media/image48.png"/><Relationship Id="rId19" Type="http://schemas.openxmlformats.org/officeDocument/2006/relationships/customXml" Target="../ink/ink8.xml"/><Relationship Id="rId4" Type="http://schemas.openxmlformats.org/officeDocument/2006/relationships/image" Target="../media/image28.png"/><Relationship Id="rId9" Type="http://schemas.openxmlformats.org/officeDocument/2006/relationships/customXml" Target="../ink/ink3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customXml" Target="../ink/ink12.xml"/><Relationship Id="rId30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opensafely.org/abou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england.datascience@nhs.net" TargetMode="External"/><Relationship Id="rId2" Type="http://schemas.openxmlformats.org/officeDocument/2006/relationships/hyperlink" Target="github.com/NHSDigital/datascience-seminars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reers.nhs.uk/career-planning/career-planning/developing-your-health-career/continuing-professional-development-cpd" TargetMode="External"/><Relationship Id="rId2" Type="http://schemas.openxmlformats.org/officeDocument/2006/relationships/hyperlink" Target="https://ddat-capability-framework.service.gov.uk/role/data-scient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9A9-ADAE-F54A-B49E-F294E7BCE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Sharpening my Python skills through self-development of web scraping bank complaints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998-8BA0-CF4D-B57F-DEBCAD114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RPYSOC 24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63B5F-2944-6B41-9332-74DB2CCA6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5926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Presented by:</a:t>
            </a:r>
            <a:br>
              <a:rPr lang="en-GB" dirty="0"/>
            </a:br>
            <a:r>
              <a:rPr lang="en-GB" b="1" dirty="0"/>
              <a:t>Kenneth (Kin) Quan</a:t>
            </a:r>
          </a:p>
        </p:txBody>
      </p:sp>
    </p:spTree>
    <p:extLst>
      <p:ext uri="{BB962C8B-B14F-4D97-AF65-F5344CB8AC3E}">
        <p14:creationId xmlns:p14="http://schemas.microsoft.com/office/powerpoint/2010/main" val="38302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64760-B97F-D1F2-BCA5-38945006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2AF73-BA5B-8062-F4E1-A3DC40E2C3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2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170F-904F-D12B-F589-7530DD8C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Map – The thin slice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23971B-2149-0203-171D-8DD9413D8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152611"/>
              </p:ext>
            </p:extLst>
          </p:nvPr>
        </p:nvGraphicFramePr>
        <p:xfrm>
          <a:off x="374650" y="1416050"/>
          <a:ext cx="11404154" cy="402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9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AF03-6612-1CA0-5700-283342FD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Scraping Search Data – Getting the URL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B9069D-782B-17EF-EAB5-9D563732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32" y="1414807"/>
            <a:ext cx="4051887" cy="4844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36F2B-EDD3-AA9E-2F36-A6A3CAC316DB}"/>
              </a:ext>
            </a:extLst>
          </p:cNvPr>
          <p:cNvSpPr txBox="1"/>
          <p:nvPr/>
        </p:nvSpPr>
        <p:spPr>
          <a:xfrm>
            <a:off x="5715000" y="26470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https://www.financial-ombudsman.org.uk/decisions-case-studies/ombudsman-decisions/search?</a:t>
            </a:r>
            <a:r>
              <a:rPr lang="en-GB" dirty="0">
                <a:solidFill>
                  <a:schemeClr val="accent6"/>
                </a:solidFill>
              </a:rPr>
              <a:t>Keyword=scam</a:t>
            </a:r>
            <a:r>
              <a:rPr lang="en-GB" dirty="0"/>
              <a:t>&amp;IndustrySectorID%5B1%5D=1&amp;</a:t>
            </a:r>
            <a:r>
              <a:rPr lang="en-GB" dirty="0">
                <a:solidFill>
                  <a:schemeClr val="accent5"/>
                </a:solidFill>
              </a:rPr>
              <a:t>DateFrom=2023-06-01&amp;DateTo=2023-06-02</a:t>
            </a:r>
            <a:r>
              <a:rPr lang="en-GB" dirty="0"/>
              <a:t>&amp;IsUpheld%5B1%5D=1&amp;IsUpheld%5B0%5D=0&amp;Sort=relevance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102D28-493A-9329-2F8C-62FBF3E1FEA0}"/>
              </a:ext>
            </a:extLst>
          </p:cNvPr>
          <p:cNvSpPr/>
          <p:nvPr/>
        </p:nvSpPr>
        <p:spPr>
          <a:xfrm rot="16200000">
            <a:off x="6772145" y="4065422"/>
            <a:ext cx="1009650" cy="552450"/>
          </a:xfrm>
          <a:prstGeom prst="rightArrow">
            <a:avLst>
              <a:gd name="adj1" fmla="val 50000"/>
              <a:gd name="adj2" fmla="val 73163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E475C5-01CB-661F-A630-BC79FBFA4489}"/>
              </a:ext>
            </a:extLst>
          </p:cNvPr>
          <p:cNvSpPr/>
          <p:nvPr/>
        </p:nvSpPr>
        <p:spPr>
          <a:xfrm rot="7489609">
            <a:off x="8163322" y="2737607"/>
            <a:ext cx="1009650" cy="200999"/>
          </a:xfrm>
          <a:prstGeom prst="rightArrow">
            <a:avLst>
              <a:gd name="adj1" fmla="val 50000"/>
              <a:gd name="adj2" fmla="val 7316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FC4D8-039B-3137-F16D-19E32716846E}"/>
              </a:ext>
            </a:extLst>
          </p:cNvPr>
          <p:cNvSpPr txBox="1"/>
          <p:nvPr/>
        </p:nvSpPr>
        <p:spPr>
          <a:xfrm>
            <a:off x="8924925" y="1971675"/>
            <a:ext cx="133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Search Term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13B14-0C72-4F57-3F2C-48EABA793052}"/>
              </a:ext>
            </a:extLst>
          </p:cNvPr>
          <p:cNvSpPr txBox="1"/>
          <p:nvPr/>
        </p:nvSpPr>
        <p:spPr>
          <a:xfrm>
            <a:off x="6647695" y="4937476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37412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E157-9700-5591-2E52-97DD2862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Scraping Complaints Data – Getting the information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DA9BE26E-35FD-E704-0D7A-39490CD4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6" y="1733882"/>
            <a:ext cx="4638679" cy="1747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4012C-E2C8-CA73-B6FA-270DB901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53" y="1658977"/>
            <a:ext cx="6599522" cy="4591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1A3EA-6F49-73E9-6675-418C3E22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07" y="4262814"/>
            <a:ext cx="4594772" cy="16289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7F2B07F-E12A-7F04-F8DC-09ADF81D06DA}"/>
              </a:ext>
            </a:extLst>
          </p:cNvPr>
          <p:cNvGrpSpPr/>
          <p:nvPr/>
        </p:nvGrpSpPr>
        <p:grpSpPr>
          <a:xfrm>
            <a:off x="2736435" y="2178975"/>
            <a:ext cx="3620880" cy="2257920"/>
            <a:chOff x="2736435" y="2421345"/>
            <a:chExt cx="3620880" cy="22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9A371B-F759-E676-2692-C90BD4EF7C67}"/>
                    </a:ext>
                  </a:extLst>
                </p14:cNvPr>
                <p14:cNvContentPartPr/>
                <p14:nvPr/>
              </p14:nvContentPartPr>
              <p14:xfrm>
                <a:off x="2736435" y="2463825"/>
                <a:ext cx="3560760" cy="221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E4BF0F-7D74-5191-D0F8-2D42394005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7435" y="2454826"/>
                  <a:ext cx="3578400" cy="2233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7F7D42-9559-7D1D-69B7-C78171695C62}"/>
                    </a:ext>
                  </a:extLst>
                </p14:cNvPr>
                <p14:cNvContentPartPr/>
                <p14:nvPr/>
              </p14:nvContentPartPr>
              <p14:xfrm>
                <a:off x="6090555" y="2443305"/>
                <a:ext cx="2880" cy="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11C2D3-BFC8-9C23-B86F-47321BE52F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81555" y="2434305"/>
                  <a:ext cx="20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1167E2-43C5-EAD6-F023-16F752833359}"/>
                    </a:ext>
                  </a:extLst>
                </p14:cNvPr>
                <p14:cNvContentPartPr/>
                <p14:nvPr/>
              </p14:nvContentPartPr>
              <p14:xfrm>
                <a:off x="6072195" y="2421345"/>
                <a:ext cx="285120" cy="165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F3857E-CEB4-A58C-3ECD-DF9DC2AF59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63195" y="2412345"/>
                  <a:ext cx="30276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42D208-DB98-05BF-93BB-F05B6DADAEB4}"/>
              </a:ext>
            </a:extLst>
          </p:cNvPr>
          <p:cNvGrpSpPr/>
          <p:nvPr/>
        </p:nvGrpSpPr>
        <p:grpSpPr>
          <a:xfrm>
            <a:off x="2891955" y="3939735"/>
            <a:ext cx="3531240" cy="763560"/>
            <a:chOff x="2891955" y="4182105"/>
            <a:chExt cx="3531240" cy="76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6519DD-E010-F275-EE49-3E65D12800DE}"/>
                    </a:ext>
                  </a:extLst>
                </p14:cNvPr>
                <p14:cNvContentPartPr/>
                <p14:nvPr/>
              </p14:nvContentPartPr>
              <p14:xfrm>
                <a:off x="2891955" y="4226385"/>
                <a:ext cx="3439440" cy="719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A0B3CF-DF17-9F13-5876-7703B145D7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82954" y="4217385"/>
                  <a:ext cx="3457082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2AE811-401A-3CD7-2DAE-08F938B236CE}"/>
                    </a:ext>
                  </a:extLst>
                </p14:cNvPr>
                <p14:cNvContentPartPr/>
                <p14:nvPr/>
              </p14:nvContentPartPr>
              <p14:xfrm>
                <a:off x="6311595" y="4190385"/>
                <a:ext cx="1080" cy="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829710-1886-E01C-29CE-7F08175E73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02595" y="4181385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E5CD8B-F722-0053-0C0E-70D7A423896C}"/>
                    </a:ext>
                  </a:extLst>
                </p14:cNvPr>
                <p14:cNvContentPartPr/>
                <p14:nvPr/>
              </p14:nvContentPartPr>
              <p14:xfrm>
                <a:off x="6251475" y="4182105"/>
                <a:ext cx="171720" cy="17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BEABA7-5119-16A7-4EE0-EFF6F6250C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42475" y="4173105"/>
                  <a:ext cx="1893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FF60D-FE66-7411-3B26-BCB627AC6A4B}"/>
              </a:ext>
            </a:extLst>
          </p:cNvPr>
          <p:cNvGrpSpPr/>
          <p:nvPr/>
        </p:nvGrpSpPr>
        <p:grpSpPr>
          <a:xfrm>
            <a:off x="4916235" y="4889775"/>
            <a:ext cx="810720" cy="723600"/>
            <a:chOff x="4916235" y="5132145"/>
            <a:chExt cx="810720" cy="7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464995-44E8-C9A0-5E49-4216BA1A1EF3}"/>
                    </a:ext>
                  </a:extLst>
                </p14:cNvPr>
                <p14:cNvContentPartPr/>
                <p14:nvPr/>
              </p14:nvContentPartPr>
              <p14:xfrm>
                <a:off x="4916235" y="5132145"/>
                <a:ext cx="234000" cy="72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BED04D-4B44-15BE-D438-542236B182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07235" y="5123145"/>
                  <a:ext cx="25164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557213-D527-F3AB-850D-39595DDA8671}"/>
                    </a:ext>
                  </a:extLst>
                </p14:cNvPr>
                <p14:cNvContentPartPr/>
                <p14:nvPr/>
              </p14:nvContentPartPr>
              <p14:xfrm>
                <a:off x="5175075" y="5228265"/>
                <a:ext cx="473040" cy="30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736099-87A9-9246-E9EA-377E074E15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66082" y="5219265"/>
                  <a:ext cx="490667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7DD632-8AF7-F8B1-1154-4462B4ABBF03}"/>
                    </a:ext>
                  </a:extLst>
                </p14:cNvPr>
                <p14:cNvContentPartPr/>
                <p14:nvPr/>
              </p14:nvContentPartPr>
              <p14:xfrm>
                <a:off x="5576475" y="5252745"/>
                <a:ext cx="150480" cy="176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75B3FB-5C11-254F-AA12-61171C3A9EF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67453" y="5243745"/>
                  <a:ext cx="168162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4E8F2E-8DAB-AA25-82AB-5CE8E6AB2BEF}"/>
              </a:ext>
            </a:extLst>
          </p:cNvPr>
          <p:cNvGrpSpPr/>
          <p:nvPr/>
        </p:nvGrpSpPr>
        <p:grpSpPr>
          <a:xfrm>
            <a:off x="2186355" y="3429255"/>
            <a:ext cx="4136400" cy="1244160"/>
            <a:chOff x="2186355" y="3671625"/>
            <a:chExt cx="4136400" cy="12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493898-8721-D0F2-4BE7-DD84F3835BDE}"/>
                    </a:ext>
                  </a:extLst>
                </p14:cNvPr>
                <p14:cNvContentPartPr/>
                <p14:nvPr/>
              </p14:nvContentPartPr>
              <p14:xfrm>
                <a:off x="2186355" y="3816705"/>
                <a:ext cx="4107960" cy="109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EADFD6-3960-D618-493B-582715754EF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77355" y="3807705"/>
                  <a:ext cx="4125600" cy="11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D5C804-9667-58DB-4789-5E2AF1D4967F}"/>
                    </a:ext>
                  </a:extLst>
                </p14:cNvPr>
                <p14:cNvContentPartPr/>
                <p14:nvPr/>
              </p14:nvContentPartPr>
              <p14:xfrm>
                <a:off x="6159675" y="3671625"/>
                <a:ext cx="163080" cy="340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BCD2AF-AB00-97C0-C88C-32550E3E6A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50675" y="3662625"/>
                  <a:ext cx="18072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0AD127-08C1-DD74-0F0C-EA71089BF13A}"/>
              </a:ext>
            </a:extLst>
          </p:cNvPr>
          <p:cNvGrpSpPr/>
          <p:nvPr/>
        </p:nvGrpSpPr>
        <p:grpSpPr>
          <a:xfrm>
            <a:off x="1177275" y="2850735"/>
            <a:ext cx="5178240" cy="1767960"/>
            <a:chOff x="1177275" y="3093105"/>
            <a:chExt cx="5178240" cy="176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D03C77-7E9F-459C-F5FA-ABF0FFA67D85}"/>
                    </a:ext>
                  </a:extLst>
                </p14:cNvPr>
                <p14:cNvContentPartPr/>
                <p14:nvPr/>
              </p14:nvContentPartPr>
              <p14:xfrm>
                <a:off x="1177275" y="3194265"/>
                <a:ext cx="5094360" cy="166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FB6FA5-7F99-3950-C37C-D4C363E0ADA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8275" y="3185265"/>
                  <a:ext cx="5112000" cy="16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903453-9338-5F15-748C-A6DE498050BB}"/>
                    </a:ext>
                  </a:extLst>
                </p14:cNvPr>
                <p14:cNvContentPartPr/>
                <p14:nvPr/>
              </p14:nvContentPartPr>
              <p14:xfrm>
                <a:off x="6206475" y="3093105"/>
                <a:ext cx="149040" cy="25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6C0BE1-F7A1-AF9E-75BB-00690DB2F91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97453" y="3084105"/>
                  <a:ext cx="166723" cy="27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21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085C-D55D-9D2E-C4BC-C4C00CD9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Wrangling Complaints Data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6E6BF0-5840-FD28-88E0-597040E3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" y="3429000"/>
            <a:ext cx="5524048" cy="1723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BD6C3-4146-0C90-5BF7-1CA3A3EA5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4719"/>
            <a:ext cx="5546380" cy="37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F88D-780D-8378-E47E-CDEC34A5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7EF79-48FD-DE9D-946B-06501A82D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80" y="1713986"/>
            <a:ext cx="9636858" cy="4301065"/>
          </a:xfrm>
        </p:spPr>
      </p:pic>
    </p:spTree>
    <p:extLst>
      <p:ext uri="{BB962C8B-B14F-4D97-AF65-F5344CB8AC3E}">
        <p14:creationId xmlns:p14="http://schemas.microsoft.com/office/powerpoint/2010/main" val="4763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58750-1E5A-767E-2154-C9DA3FB6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Retrospective 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FF5AC-AEC0-6202-E44F-7642D6971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69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63F-6B2E-C249-0466-6A2EEC94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– What have I leant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F419-9236-854B-8395-ACDD0158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hard to get the tech stack right – corporate laptops and Python don’t work well together</a:t>
            </a:r>
          </a:p>
          <a:p>
            <a:pPr marL="1028700" lvl="1" indent="-342900"/>
            <a:r>
              <a:rPr lang="en-GB" dirty="0">
                <a:solidFill>
                  <a:srgbClr val="FF0000"/>
                </a:solidFill>
              </a:rPr>
              <a:t>Solution: Talk to I.T., be specific </a:t>
            </a:r>
            <a:r>
              <a:rPr lang="en-GB">
                <a:solidFill>
                  <a:srgbClr val="FF0000"/>
                </a:solidFill>
              </a:rPr>
              <a:t>what is the </a:t>
            </a:r>
            <a:r>
              <a:rPr lang="en-GB" dirty="0">
                <a:solidFill>
                  <a:srgbClr val="FF0000"/>
                </a:solidFill>
              </a:rPr>
              <a:t>minimum required</a:t>
            </a:r>
          </a:p>
          <a:p>
            <a:pPr marL="1028700" lvl="1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hard to balance writing good code and progression of the work</a:t>
            </a:r>
          </a:p>
          <a:p>
            <a:pPr marL="1028700" lvl="1" indent="-342900"/>
            <a:r>
              <a:rPr lang="en-GB" dirty="0">
                <a:solidFill>
                  <a:srgbClr val="FF0000"/>
                </a:solidFill>
              </a:rPr>
              <a:t>Solution: Plan, allocate time to refactor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hard to find a natural stopping point</a:t>
            </a:r>
          </a:p>
          <a:p>
            <a:pPr marL="1028700" lvl="1" indent="-342900"/>
            <a:r>
              <a:rPr lang="en-GB" dirty="0">
                <a:solidFill>
                  <a:srgbClr val="FF0000"/>
                </a:solidFill>
              </a:rPr>
              <a:t>Solution: Have a strict 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/>
            <a:endParaRPr lang="en-GB" dirty="0"/>
          </a:p>
          <a:p>
            <a:pPr marL="342900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9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90D3-1559-6E80-E97A-4EC2396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1: </a:t>
            </a:r>
            <a:r>
              <a:rPr lang="en-GB" dirty="0">
                <a:hlinkClick r:id="rId2"/>
              </a:rPr>
              <a:t>OpenSAFELY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9075-4904-8882-FC4B-566F319D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5981595" cy="4026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OpenSAFELY is a secure, open-source software platform for analysis of electronic health records (EHR) data. Deployed within the secure data centres of one of the largest EHR providers, OpenSAFELY-TPP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secures portal allows for computation of NHS GP records while maintaining privacy preserving features, for example pseudonymisation and obfuscation of granular records to the end user.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9A02F-3624-20DF-E53E-227284B9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73" y="2200402"/>
            <a:ext cx="4785060" cy="24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5655-DC78-2E60-8A9E-382C4FB6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working – Storing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DBA16-FC9C-D5FD-7982-64D8AD59D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08" y="1762667"/>
            <a:ext cx="3703911" cy="43115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5824F-CEB6-CBB2-31C0-F701AC36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54" y="2302525"/>
            <a:ext cx="7475033" cy="37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BC412-CD95-B5CD-F3A6-5D7E0199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367F2C-BC44-E74D-186C-8A7A1660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I gain experience in Python while maintaining your  business-as-usual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By “experience” I mean </a:t>
            </a:r>
            <a:r>
              <a:rPr lang="en-GB" u="sng" dirty="0"/>
              <a:t>all</a:t>
            </a:r>
            <a:r>
              <a:rPr lang="en-GB" dirty="0"/>
              <a:t> the following:</a:t>
            </a:r>
          </a:p>
          <a:p>
            <a:pPr marL="1028700" lvl="1" indent="-342900"/>
            <a:r>
              <a:rPr lang="en-GB" dirty="0"/>
              <a:t>Technical Knowledge</a:t>
            </a:r>
          </a:p>
          <a:p>
            <a:pPr marL="1028700" lvl="1" indent="-342900"/>
            <a:r>
              <a:rPr lang="en-GB" dirty="0"/>
              <a:t>Ways of Working</a:t>
            </a:r>
          </a:p>
          <a:p>
            <a:pPr marL="1028700" lvl="1" indent="-342900"/>
            <a:r>
              <a:rPr lang="en-GB" dirty="0"/>
              <a:t>Building Capability </a:t>
            </a:r>
          </a:p>
        </p:txBody>
      </p:sp>
    </p:spTree>
    <p:extLst>
      <p:ext uri="{BB962C8B-B14F-4D97-AF65-F5344CB8AC3E}">
        <p14:creationId xmlns:p14="http://schemas.microsoft.com/office/powerpoint/2010/main" val="21502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FDF1-15C5-C10D-52AE-402FD410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working – Pull requests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4C79D-FD50-C605-D827-033414DB0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61" y="1647405"/>
            <a:ext cx="4700853" cy="4025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A2BD2-49ED-0F99-6F4A-2331857A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12" y="1963276"/>
            <a:ext cx="5556627" cy="32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2186-045C-3D9B-D5B4-7937EEF6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2: Federated Data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03A7-772B-4F47-D8AD-EE1435D0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5720862" cy="4026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NHS Federated Data Platform (FDP) is software that will enable NHS organisations to bring together operational data into a single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deliver RAP, I must understand and test the RAP capabilities and functionality of FDP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084A9-4A4B-F82C-89C9-B1C1C3AA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12" y="1415778"/>
            <a:ext cx="4503849" cy="45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3839-DED1-1BAD-8A9A-368CA679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Capabilities – How to install libraries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2920D98-FAF0-DFAE-8A0F-99998104D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50" y="1416050"/>
            <a:ext cx="8329063" cy="4705120"/>
          </a:xfrm>
        </p:spPr>
      </p:pic>
    </p:spTree>
    <p:extLst>
      <p:ext uri="{BB962C8B-B14F-4D97-AF65-F5344CB8AC3E}">
        <p14:creationId xmlns:p14="http://schemas.microsoft.com/office/powerpoint/2010/main" val="42042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2D27-1900-8F79-3B11-10F6380E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B7F5-CE53-E55C-206D-A99BA2B3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have been using my continuous professional development build a RAP for web scraping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By building the RAP it provided both vision and instinct on what does “good RAP” looks like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can bring these skills to new projects and technologies.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4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F7D46-07BE-87A3-1A5F-D11CD38F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D20DD-5DD8-DF1E-2FE6-FA3551118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598" y="3903218"/>
            <a:ext cx="7252454" cy="8969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github.com/NHSDigital/</a:t>
            </a:r>
            <a:r>
              <a:rPr lang="en-GB" dirty="0" err="1">
                <a:hlinkClick r:id="rId2"/>
              </a:rPr>
              <a:t>datascience</a:t>
            </a:r>
            <a:r>
              <a:rPr lang="en-GB" dirty="0">
                <a:hlinkClick r:id="rId2"/>
              </a:rPr>
              <a:t>-seminars</a:t>
            </a:r>
            <a:endParaRPr lang="en-GB" dirty="0"/>
          </a:p>
          <a:p>
            <a:r>
              <a:rPr lang="en-GB" dirty="0"/>
              <a:t>Email: </a:t>
            </a:r>
            <a:r>
              <a:rPr lang="en-GB" dirty="0">
                <a:hlinkClick r:id="rId3"/>
              </a:rPr>
              <a:t>england.datascience@nhs.net</a:t>
            </a: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916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3ABC-7B9E-FB21-43AB-19E8B274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73B2-6887-ACA9-28A0-0D8D0853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progress in my </a:t>
            </a:r>
            <a:r>
              <a:rPr lang="en-GB" dirty="0">
                <a:hlinkClick r:id="rId2"/>
              </a:rPr>
              <a:t>career</a:t>
            </a:r>
            <a:r>
              <a:rPr lang="en-GB" dirty="0"/>
              <a:t>, I need to gain a range of experience like web scraping and Git.</a:t>
            </a:r>
          </a:p>
          <a:p>
            <a:pPr marL="1028700" lvl="1" indent="-342900"/>
            <a:r>
              <a:rPr lang="en-GB" dirty="0"/>
              <a:t>How do I gain if I’m working on projects or platforms that cannot use these technologies?</a:t>
            </a:r>
          </a:p>
          <a:p>
            <a:pPr marL="342900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NHS provides </a:t>
            </a:r>
            <a:r>
              <a:rPr lang="en-GB" dirty="0">
                <a:hlinkClick r:id="rId3"/>
              </a:rPr>
              <a:t>continuing professional development</a:t>
            </a:r>
            <a:r>
              <a:rPr lang="en-GB" dirty="0"/>
              <a:t>:</a:t>
            </a:r>
          </a:p>
          <a:p>
            <a:pPr marL="1028700" lvl="1" indent="-342900"/>
            <a:r>
              <a:rPr lang="en-GB" i="1" dirty="0"/>
              <a:t>“… give you the opportunity to identify any training and development needs with your manager, making it easier to progress through the NHS bands and potentially earn more money.”</a:t>
            </a:r>
          </a:p>
        </p:txBody>
      </p:sp>
    </p:spTree>
    <p:extLst>
      <p:ext uri="{BB962C8B-B14F-4D97-AF65-F5344CB8AC3E}">
        <p14:creationId xmlns:p14="http://schemas.microsoft.com/office/powerpoint/2010/main" val="286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083085-D2B8-AD33-2AAD-BE31327B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Scope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38A7DD-F7E5-81AE-1E75-9F90EE577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6E12-28C7-38C9-43E8-3826DF16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my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C60A-6D53-720F-DAFE-EF399683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Skills </a:t>
            </a:r>
            <a:r>
              <a:rPr lang="en-GB" dirty="0"/>
              <a:t>I want to learn:</a:t>
            </a:r>
          </a:p>
          <a:p>
            <a:pPr marL="1028700" lvl="1" indent="-342900"/>
            <a:r>
              <a:rPr lang="en-GB" dirty="0"/>
              <a:t>Web scraping with Python</a:t>
            </a:r>
          </a:p>
          <a:p>
            <a:pPr marL="1028700" lvl="1" indent="-342900"/>
            <a:r>
              <a:rPr lang="en-GB" dirty="0"/>
              <a:t>Version Controlling in GitHub</a:t>
            </a:r>
          </a:p>
          <a:p>
            <a:pPr marL="1028700" lvl="1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data:</a:t>
            </a:r>
          </a:p>
          <a:p>
            <a:pPr marL="1028700" lvl="1" indent="-342900"/>
            <a:r>
              <a:rPr lang="en-GB" dirty="0"/>
              <a:t>Complaints from the Financial Ombudsman Service</a:t>
            </a:r>
          </a:p>
          <a:p>
            <a:pPr marL="1028700" lvl="1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aim:</a:t>
            </a:r>
          </a:p>
          <a:p>
            <a:pPr marL="1028700" lvl="1" indent="-342900"/>
            <a:r>
              <a:rPr lang="en-GB" dirty="0"/>
              <a:t>Scraping bank complaints data and presenting them in a table with metadata</a:t>
            </a:r>
          </a:p>
          <a:p>
            <a:pPr marL="342900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0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3628-9617-DC84-13D5-75538077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bank fraud?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22325D3A-0C65-4311-6364-7AD995AB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9" y="1794748"/>
            <a:ext cx="5057265" cy="2322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B455B3-CDC3-263B-FFAA-0FBA8DB4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9" y="4366360"/>
            <a:ext cx="4958114" cy="539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682AB-1EE5-88B4-9999-9B26EAF8F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827" y="1413507"/>
            <a:ext cx="5774465" cy="2767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E1BD0-A7D6-DED4-8961-0F4A4E39E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985" y="4314958"/>
            <a:ext cx="5722307" cy="14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0022-2438-BDF6-59C1-95F4CBE8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data look like?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C155-515B-56B0-DBB3-D5F61BE01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35"/>
          <a:stretch/>
        </p:blipFill>
        <p:spPr>
          <a:xfrm>
            <a:off x="158453" y="1240603"/>
            <a:ext cx="7887449" cy="49830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3658D-F5CA-3C7E-B8F3-AC9378DC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694" y="1240602"/>
            <a:ext cx="754485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B517E-4D48-71F8-4423-E5621481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C9F2-F1E3-2A18-78C6-9ED1F71E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Capabilities required for my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C1C2-F003-8EA4-7F46-73D388D0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Hardware</a:t>
            </a:r>
          </a:p>
          <a:p>
            <a:pPr marL="1028700" lvl="1" indent="-342900"/>
            <a:r>
              <a:rPr lang="en-GB" dirty="0"/>
              <a:t>Corporate Laptop</a:t>
            </a:r>
          </a:p>
          <a:p>
            <a:pPr marL="1028700" lvl="1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Software</a:t>
            </a:r>
          </a:p>
          <a:p>
            <a:pPr marL="1028700" lvl="1" indent="-342900"/>
            <a:r>
              <a:rPr lang="en-GB" dirty="0"/>
              <a:t>Git</a:t>
            </a:r>
          </a:p>
          <a:p>
            <a:pPr marL="1485900" lvl="2" indent="-342900"/>
            <a:r>
              <a:rPr lang="en-GB" dirty="0"/>
              <a:t>With my GitHub account</a:t>
            </a:r>
          </a:p>
          <a:p>
            <a:pPr marL="1028700" lvl="1" indent="-342900"/>
            <a:r>
              <a:rPr lang="en-GB" dirty="0"/>
              <a:t>Anaconda with Python</a:t>
            </a:r>
          </a:p>
          <a:p>
            <a:pPr marL="1485900" lvl="2" indent="-342900"/>
            <a:r>
              <a:rPr lang="en-GB" dirty="0"/>
              <a:t>Using Spyder as IDE</a:t>
            </a:r>
          </a:p>
          <a:p>
            <a:pPr marL="342900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Time</a:t>
            </a:r>
          </a:p>
          <a:p>
            <a:pPr marL="1028700" lvl="1" indent="-342900"/>
            <a:r>
              <a:rPr lang="en-GB" dirty="0"/>
              <a:t>Ad hoc ~ 0.5 day(s) per week</a:t>
            </a:r>
          </a:p>
        </p:txBody>
      </p:sp>
    </p:spTree>
    <p:extLst>
      <p:ext uri="{BB962C8B-B14F-4D97-AF65-F5344CB8AC3E}">
        <p14:creationId xmlns:p14="http://schemas.microsoft.com/office/powerpoint/2010/main" val="196152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28263-40DA-874A-1AFF-4E6681AFA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A999-8DA9-7C02-35E8-AB93A7A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Way of working for my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C892-6904-3D2D-9DBF-B8D2E169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415778"/>
            <a:ext cx="8072826" cy="47803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Vertical or Thin slice approach</a:t>
            </a:r>
          </a:p>
          <a:p>
            <a:pPr marL="1028700" lvl="1" indent="-342900"/>
            <a:r>
              <a:rPr lang="en-GB" dirty="0"/>
              <a:t>Developing a basic end to end feature – just enough to be usable and deliver value.</a:t>
            </a:r>
          </a:p>
          <a:p>
            <a:pPr marL="342900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RAP approach</a:t>
            </a:r>
          </a:p>
          <a:p>
            <a:pPr marL="1028700" lvl="1" indent="-342900"/>
            <a:r>
              <a:rPr lang="en-GB" dirty="0"/>
              <a:t>Version controlling code using branches:</a:t>
            </a:r>
          </a:p>
          <a:p>
            <a:pPr marL="1485900" lvl="2" indent="-342900"/>
            <a:r>
              <a:rPr lang="en-GB" dirty="0"/>
              <a:t>Working on a new branch and using a Pull Request</a:t>
            </a:r>
          </a:p>
          <a:p>
            <a:pPr marL="1485900" lvl="2" indent="-342900"/>
            <a:r>
              <a:rPr lang="en-GB" dirty="0"/>
              <a:t>Committing regularly with small pieces of work</a:t>
            </a:r>
          </a:p>
          <a:p>
            <a:pPr marL="1028700" lvl="1" indent="-342900"/>
            <a:r>
              <a:rPr lang="en-GB" dirty="0"/>
              <a:t>Good coding practices</a:t>
            </a:r>
          </a:p>
          <a:p>
            <a:pPr marL="1485900" lvl="2" indent="-342900"/>
            <a:r>
              <a:rPr lang="en-GB" dirty="0"/>
              <a:t>Well documented code</a:t>
            </a:r>
          </a:p>
          <a:p>
            <a:pPr marL="1485900" lvl="2" indent="-342900"/>
            <a:r>
              <a:rPr lang="en-GB" dirty="0"/>
              <a:t>Storing Parameters via TOML File</a:t>
            </a:r>
          </a:p>
          <a:p>
            <a:pPr marL="1485900" lvl="2" indent="-342900"/>
            <a:r>
              <a:rPr lang="en-GB" dirty="0"/>
              <a:t>Adding required libraries in requirements.txt</a:t>
            </a:r>
          </a:p>
          <a:p>
            <a:pPr marL="1485900" lvl="2" indent="-342900"/>
            <a:endParaRPr lang="en-GB" dirty="0"/>
          </a:p>
          <a:p>
            <a:pPr marL="1028700" lvl="1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43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HSD-Refresh-Theme-NOV1120B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D-PPT-Template-Refresh_NOV2020-B" id="{06B772CD-B1AE-2743-BE7F-0BA8B46714EA}" vid="{16F65E12-3586-BC44-90B1-43C17D3850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82E0EB-7100-48FE-B792-4E40F7E4FB1B}">
  <we:reference id="e849ddb8-6bbd-4833-bd4b-59030099d63e" version="1.0.0.0" store="EXCatalog" storeType="EXCatalog"/>
  <we:alternateReferences>
    <we:reference id="WA200000113" version="1.0.0.0" store="en-GB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393aab-0c98-47e5-9894-d3a389a13a61" xsi:nil="true"/>
    <lcf76f155ced4ddcb4097134ff3c332f xmlns="b632ed8f-4da2-450d-be64-a2144744180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8" ma:contentTypeDescription="Create a new document." ma:contentTypeScope="" ma:versionID="389a28ef84544cc1093a842271bf6509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519b0fce0f2b744d8321fc8d947910e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3038f7-01d3-45c6-9ff3-08a5a011bc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b47aca-9648-48b1-8f33-95e10af35f83}" ma:internalName="TaxCatchAll" ma:showField="CatchAllData" ma:web="a8393aab-0c98-47e5-9894-d3a389a13a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2B3C52-C4E5-4003-8240-632FDE102EAB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ecb58e9d-163d-4098-bc0f-bfe62653b38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065b52f-84d6-4228-8b43-5334e3314213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B6D4F5-ECA0-4A22-A4DD-3335756FD6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9AFDC3-0FD7-4643-8C3C-C5F98C04F803}"/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4605</TotalTime>
  <Words>670</Words>
  <Application>Microsoft Office PowerPoint</Application>
  <PresentationFormat>Widescreen</PresentationFormat>
  <Paragraphs>104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NHSD-Refresh-Theme-NOV1120B</vt:lpstr>
      <vt:lpstr>Sharpening my Python skills through self-development of web scraping bank complaints data</vt:lpstr>
      <vt:lpstr>Introduction</vt:lpstr>
      <vt:lpstr>Context</vt:lpstr>
      <vt:lpstr>The Scope</vt:lpstr>
      <vt:lpstr>Defining my project </vt:lpstr>
      <vt:lpstr>Why bank fraud?</vt:lpstr>
      <vt:lpstr>What does the data look like?</vt:lpstr>
      <vt:lpstr> Capabilities required for my project </vt:lpstr>
      <vt:lpstr> Way of working for my project </vt:lpstr>
      <vt:lpstr>The Implementation</vt:lpstr>
      <vt:lpstr>Process Map – The thin slice</vt:lpstr>
      <vt:lpstr>Scraping Search Data – Getting the URL</vt:lpstr>
      <vt:lpstr>Scraping Complaints Data – Getting the information</vt:lpstr>
      <vt:lpstr>Wrangling Complaints Data</vt:lpstr>
      <vt:lpstr>Final Product</vt:lpstr>
      <vt:lpstr>The Retrospective  </vt:lpstr>
      <vt:lpstr>Retrospective – What have I leant </vt:lpstr>
      <vt:lpstr>Case Study 1: OpenSAFELY</vt:lpstr>
      <vt:lpstr>Ways of working – Storing Parameters</vt:lpstr>
      <vt:lpstr>Ways of working – Pull requests</vt:lpstr>
      <vt:lpstr>Case Study 2: Federated Data Platform</vt:lpstr>
      <vt:lpstr>Building Capabilities – How to install libraries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Gregory Wye</dc:creator>
  <cp:lastModifiedBy>QUAN, Kenneth (NHS ENGLAND - X26)</cp:lastModifiedBy>
  <cp:revision>71</cp:revision>
  <dcterms:created xsi:type="dcterms:W3CDTF">2020-11-30T10:49:03Z</dcterms:created>
  <dcterms:modified xsi:type="dcterms:W3CDTF">2024-11-19T14:04:25Z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56579ddb-1cdf-4035-9a3d-2da04fab6c26</vt:lpwstr>
  </property>
  <property fmtid="{D5CDD505-2E9C-101B-9397-08002B2CF9AE}" pid="3" name="MediaServiceImageTags">
    <vt:lpwstr/>
  </property>
  <property fmtid="{D5CDD505-2E9C-101B-9397-08002B2CF9AE}" pid="4" name="ContentTypeId">
    <vt:lpwstr>0x0101001A48D3552BA4D54EA7D6349B957E6F80</vt:lpwstr>
  </property>
</Properties>
</file>