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733" r:id="rId1"/>
  </p:sldMasterIdLst>
  <p:notesMasterIdLst>
    <p:notesMasterId r:id="rId10"/>
  </p:notesMasterIdLst>
  <p:handoutMasterIdLst>
    <p:handoutMasterId r:id="rId11"/>
  </p:handoutMasterIdLst>
  <p:sldIdLst>
    <p:sldId id="257" r:id="rId2"/>
    <p:sldId id="281" r:id="rId3"/>
    <p:sldId id="267" r:id="rId4"/>
    <p:sldId id="268" r:id="rId5"/>
    <p:sldId id="258" r:id="rId6"/>
    <p:sldId id="280" r:id="rId7"/>
    <p:sldId id="275" r:id="rId8"/>
    <p:sldId id="279" r:id="rId9"/>
  </p:sldIdLst>
  <p:sldSz cx="10693400" cy="7561263"/>
  <p:notesSz cx="6731000" cy="9855200"/>
  <p:embeddedFontLst>
    <p:embeddedFont>
      <p:font typeface="Raleway" panose="020B0503030101060003" pitchFamily="34" charset="0"/>
      <p:regular r:id="rId12"/>
    </p:embeddedFont>
    <p:embeddedFont>
      <p:font typeface="Segoe UI" panose="020B0502040204020203" pitchFamily="34" charset="0"/>
      <p:regular r:id="rId13"/>
      <p:bold r:id="rId14"/>
      <p:italic r:id="rId15"/>
      <p:boldItalic r:id="rId16"/>
    </p:embeddedFont>
  </p:embeddedFontLst>
  <p:defaultTextStyle>
    <a:defPPr>
      <a:defRPr lang="en-US"/>
    </a:defPPr>
    <a:lvl1pPr marL="0" algn="l" defTabSz="521437" rtl="0" eaLnBrk="1" latinLnBrk="0" hangingPunct="1">
      <a:defRPr sz="2100" kern="1200">
        <a:solidFill>
          <a:schemeClr val="tx1"/>
        </a:solidFill>
        <a:latin typeface="+mn-lt"/>
        <a:ea typeface="+mn-ea"/>
        <a:cs typeface="+mn-cs"/>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857B18-1E60-47D3-A69F-AEBB195D5AE2}">
          <p14:sldIdLst>
            <p14:sldId id="257"/>
            <p14:sldId id="281"/>
            <p14:sldId id="267"/>
            <p14:sldId id="268"/>
            <p14:sldId id="258"/>
            <p14:sldId id="280"/>
            <p14:sldId id="275"/>
            <p14:sldId id="279"/>
          </p14:sldIdLst>
        </p14:section>
      </p14:sectionLst>
    </p:ext>
    <p:ext uri="{EFAFB233-063F-42B5-8137-9DF3F51BA10A}">
      <p15:sldGuideLst xmlns:p15="http://schemas.microsoft.com/office/powerpoint/2012/main">
        <p15:guide id="1" orient="horz" pos="4648">
          <p15:clr>
            <a:srgbClr val="A4A3A4"/>
          </p15:clr>
        </p15:guide>
        <p15:guide id="2" orient="horz" pos="111">
          <p15:clr>
            <a:srgbClr val="A4A3A4"/>
          </p15:clr>
        </p15:guide>
        <p15:guide id="3" orient="horz" pos="704" userDrawn="1">
          <p15:clr>
            <a:srgbClr val="A4A3A4"/>
          </p15:clr>
        </p15:guide>
        <p15:guide id="4" orient="horz" pos="931" userDrawn="1">
          <p15:clr>
            <a:srgbClr val="A4A3A4"/>
          </p15:clr>
        </p15:guide>
        <p15:guide id="5" orient="horz" pos="4421">
          <p15:clr>
            <a:srgbClr val="A4A3A4"/>
          </p15:clr>
        </p15:guide>
        <p15:guide id="6" pos="6609">
          <p15:clr>
            <a:srgbClr val="A4A3A4"/>
          </p15:clr>
        </p15:guide>
        <p15:guide id="7" pos="123" userDrawn="1">
          <p15:clr>
            <a:srgbClr val="A4A3A4"/>
          </p15:clr>
        </p15:guide>
        <p15:guide id="8" pos="418" userDrawn="1">
          <p15:clr>
            <a:srgbClr val="A4A3A4"/>
          </p15:clr>
        </p15:guide>
        <p15:guide id="9" pos="3232">
          <p15:clr>
            <a:srgbClr val="A4A3A4"/>
          </p15:clr>
        </p15:guide>
        <p15:guide id="10" pos="3503">
          <p15:clr>
            <a:srgbClr val="A4A3A4"/>
          </p15:clr>
        </p15:guide>
        <p15:guide id="11" pos="6316">
          <p15:clr>
            <a:srgbClr val="A4A3A4"/>
          </p15:clr>
        </p15:guide>
        <p15:guide id="12" orient="horz" pos="4650">
          <p15:clr>
            <a:srgbClr val="A4A3A4"/>
          </p15:clr>
        </p15:guide>
        <p15:guide id="13" orient="horz" pos="114">
          <p15:clr>
            <a:srgbClr val="A4A3A4"/>
          </p15:clr>
        </p15:guide>
        <p15:guide id="14" orient="horz" pos="702">
          <p15:clr>
            <a:srgbClr val="A4A3A4"/>
          </p15:clr>
        </p15:guide>
        <p15:guide id="15" orient="horz" pos="929">
          <p15:clr>
            <a:srgbClr val="A4A3A4"/>
          </p15:clr>
        </p15:guide>
        <p15:guide id="16" orient="horz" pos="4423">
          <p15:clr>
            <a:srgbClr val="A4A3A4"/>
          </p15:clr>
        </p15:guide>
        <p15:guide id="17" pos="6612">
          <p15:clr>
            <a:srgbClr val="A4A3A4"/>
          </p15:clr>
        </p15:guide>
        <p15:guide id="18" pos="124">
          <p15:clr>
            <a:srgbClr val="A4A3A4"/>
          </p15:clr>
        </p15:guide>
        <p15:guide id="19" pos="420">
          <p15:clr>
            <a:srgbClr val="A4A3A4"/>
          </p15:clr>
        </p15:guide>
        <p15:guide id="20" pos="3233">
          <p15:clr>
            <a:srgbClr val="A4A3A4"/>
          </p15:clr>
        </p15:guide>
        <p15:guide id="21" pos="350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Jones (MLCSU)" initials="AJ(" lastIdx="7" clrIdx="0">
    <p:extLst>
      <p:ext uri="{19B8F6BF-5375-455C-9EA6-DF929625EA0E}">
        <p15:presenceInfo xmlns:p15="http://schemas.microsoft.com/office/powerpoint/2012/main" userId="S::Andrew.Jones@csucloudservices.onmicrosoft.com::dbe7569e-0422-4ba6-ab75-1a53cdbe6d9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223"/>
    <a:srgbClr val="F8BE05"/>
    <a:srgbClr val="F9BF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D55571-A675-4BFF-A6F3-1133921D5D9F}" v="14" dt="2019-12-13T10:44:10.5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98" autoAdjust="0"/>
    <p:restoredTop sz="86976" autoAdjust="0"/>
  </p:normalViewPr>
  <p:slideViewPr>
    <p:cSldViewPr snapToGrid="0">
      <p:cViewPr varScale="1">
        <p:scale>
          <a:sx n="71" d="100"/>
          <a:sy n="71" d="100"/>
        </p:scale>
        <p:origin x="1445" y="58"/>
      </p:cViewPr>
      <p:guideLst>
        <p:guide orient="horz" pos="4648"/>
        <p:guide orient="horz" pos="111"/>
        <p:guide orient="horz" pos="704"/>
        <p:guide orient="horz" pos="931"/>
        <p:guide orient="horz" pos="4421"/>
        <p:guide pos="6609"/>
        <p:guide pos="123"/>
        <p:guide pos="418"/>
        <p:guide pos="3232"/>
        <p:guide pos="3503"/>
        <p:guide pos="6316"/>
        <p:guide orient="horz" pos="4650"/>
        <p:guide orient="horz" pos="114"/>
        <p:guide orient="horz" pos="702"/>
        <p:guide orient="horz" pos="929"/>
        <p:guide orient="horz" pos="4423"/>
        <p:guide pos="6612"/>
        <p:guide pos="124"/>
        <p:guide pos="420"/>
        <p:guide pos="3233"/>
        <p:guide pos="350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1" d="100"/>
          <a:sy n="91" d="100"/>
        </p:scale>
        <p:origin x="37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7500" cy="494344"/>
          </a:xfrm>
          <a:prstGeom prst="rect">
            <a:avLst/>
          </a:prstGeom>
        </p:spPr>
        <p:txBody>
          <a:bodyPr vert="horz" lIns="90965" tIns="45482" rIns="90965" bIns="45482" rtlCol="0"/>
          <a:lstStyle>
            <a:lvl1pPr algn="l">
              <a:defRPr sz="1200"/>
            </a:lvl1pPr>
          </a:lstStyle>
          <a:p>
            <a:endParaRPr lang="en-GB" dirty="0">
              <a:latin typeface="Segoe UI" panose="020B0502040204020203" pitchFamily="34" charset="0"/>
              <a:cs typeface="Segoe UI" panose="020B0502040204020203" pitchFamily="34" charset="0"/>
            </a:endParaRPr>
          </a:p>
        </p:txBody>
      </p:sp>
      <p:sp>
        <p:nvSpPr>
          <p:cNvPr id="3" name="Date Placeholder 2"/>
          <p:cNvSpPr>
            <a:spLocks noGrp="1"/>
          </p:cNvSpPr>
          <p:nvPr>
            <p:ph type="dt" sz="quarter" idx="1"/>
          </p:nvPr>
        </p:nvSpPr>
        <p:spPr>
          <a:xfrm>
            <a:off x="3811928" y="0"/>
            <a:ext cx="2917500" cy="494344"/>
          </a:xfrm>
          <a:prstGeom prst="rect">
            <a:avLst/>
          </a:prstGeom>
        </p:spPr>
        <p:txBody>
          <a:bodyPr vert="horz" lIns="90965" tIns="45482" rIns="90965" bIns="45482" rtlCol="0"/>
          <a:lstStyle>
            <a:lvl1pPr algn="r">
              <a:defRPr sz="1200"/>
            </a:lvl1pPr>
          </a:lstStyle>
          <a:p>
            <a:fld id="{7B801442-24E6-48BC-AE76-DDF03C0BE28A}" type="datetimeFigureOut">
              <a:rPr lang="en-GB" smtClean="0">
                <a:latin typeface="Segoe UI" panose="020B0502040204020203" pitchFamily="34" charset="0"/>
                <a:cs typeface="Segoe UI" panose="020B0502040204020203" pitchFamily="34" charset="0"/>
              </a:rPr>
              <a:t>13/12/2019</a:t>
            </a:fld>
            <a:endParaRPr lang="en-GB">
              <a:latin typeface="Segoe UI" panose="020B0502040204020203" pitchFamily="34" charset="0"/>
              <a:cs typeface="Segoe UI" panose="020B0502040204020203" pitchFamily="34" charset="0"/>
            </a:endParaRPr>
          </a:p>
        </p:txBody>
      </p:sp>
      <p:sp>
        <p:nvSpPr>
          <p:cNvPr id="4" name="Footer Placeholder 3"/>
          <p:cNvSpPr>
            <a:spLocks noGrp="1"/>
          </p:cNvSpPr>
          <p:nvPr>
            <p:ph type="ftr" sz="quarter" idx="2"/>
          </p:nvPr>
        </p:nvSpPr>
        <p:spPr>
          <a:xfrm>
            <a:off x="0" y="9360856"/>
            <a:ext cx="2917500" cy="494344"/>
          </a:xfrm>
          <a:prstGeom prst="rect">
            <a:avLst/>
          </a:prstGeom>
        </p:spPr>
        <p:txBody>
          <a:bodyPr vert="horz" lIns="90965" tIns="45482" rIns="90965" bIns="45482" rtlCol="0" anchor="b"/>
          <a:lstStyle>
            <a:lvl1pPr algn="l">
              <a:defRPr sz="1200"/>
            </a:lvl1pPr>
          </a:lstStyle>
          <a:p>
            <a:endParaRPr lang="en-GB"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3"/>
          </p:nvPr>
        </p:nvSpPr>
        <p:spPr>
          <a:xfrm>
            <a:off x="3811928" y="9360856"/>
            <a:ext cx="2917500" cy="494344"/>
          </a:xfrm>
          <a:prstGeom prst="rect">
            <a:avLst/>
          </a:prstGeom>
        </p:spPr>
        <p:txBody>
          <a:bodyPr vert="horz" lIns="90965" tIns="45482" rIns="90965" bIns="45482" rtlCol="0" anchor="b"/>
          <a:lstStyle>
            <a:lvl1pPr algn="r">
              <a:defRPr sz="1200"/>
            </a:lvl1pPr>
          </a:lstStyle>
          <a:p>
            <a:fld id="{D9595DC6-97BE-483C-815F-8968491C5407}" type="slidenum">
              <a:rPr lang="en-GB" smtClean="0">
                <a:latin typeface="Segoe UI" panose="020B0502040204020203" pitchFamily="34" charset="0"/>
                <a:cs typeface="Segoe UI" panose="020B0502040204020203" pitchFamily="34" charset="0"/>
              </a:rPr>
              <a:t>‹#›</a:t>
            </a:fld>
            <a:endParaRPr lang="en-GB">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630642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7500" cy="494344"/>
          </a:xfrm>
          <a:prstGeom prst="rect">
            <a:avLst/>
          </a:prstGeom>
        </p:spPr>
        <p:txBody>
          <a:bodyPr vert="horz" lIns="90965" tIns="45482" rIns="90965" bIns="45482" rtlCol="0"/>
          <a:lstStyle>
            <a:lvl1pPr algn="l">
              <a:defRPr sz="1200">
                <a:latin typeface="Segoe UI" panose="020B0502040204020203" pitchFamily="34" charset="0"/>
                <a:cs typeface="Segoe UI" panose="020B0502040204020203" pitchFamily="34" charset="0"/>
              </a:defRPr>
            </a:lvl1pPr>
          </a:lstStyle>
          <a:p>
            <a:endParaRPr lang="en-GB" dirty="0"/>
          </a:p>
        </p:txBody>
      </p:sp>
      <p:sp>
        <p:nvSpPr>
          <p:cNvPr id="3" name="Date Placeholder 2"/>
          <p:cNvSpPr>
            <a:spLocks noGrp="1"/>
          </p:cNvSpPr>
          <p:nvPr>
            <p:ph type="dt" idx="1"/>
          </p:nvPr>
        </p:nvSpPr>
        <p:spPr>
          <a:xfrm>
            <a:off x="3811928" y="0"/>
            <a:ext cx="2917500" cy="494344"/>
          </a:xfrm>
          <a:prstGeom prst="rect">
            <a:avLst/>
          </a:prstGeom>
        </p:spPr>
        <p:txBody>
          <a:bodyPr vert="horz" lIns="90965" tIns="45482" rIns="90965" bIns="45482" rtlCol="0"/>
          <a:lstStyle>
            <a:lvl1pPr algn="r">
              <a:defRPr sz="1200">
                <a:latin typeface="Segoe UI" panose="020B0502040204020203" pitchFamily="34" charset="0"/>
                <a:cs typeface="Segoe UI" panose="020B0502040204020203" pitchFamily="34" charset="0"/>
              </a:defRPr>
            </a:lvl1pPr>
          </a:lstStyle>
          <a:p>
            <a:fld id="{892D59DF-F70F-4721-BE77-6CE62E0E0187}" type="datetimeFigureOut">
              <a:rPr lang="en-GB" smtClean="0"/>
              <a:pPr/>
              <a:t>13/12/2019</a:t>
            </a:fld>
            <a:endParaRPr lang="en-GB"/>
          </a:p>
        </p:txBody>
      </p:sp>
      <p:sp>
        <p:nvSpPr>
          <p:cNvPr id="4" name="Slide Image Placeholder 3"/>
          <p:cNvSpPr>
            <a:spLocks noGrp="1" noRot="1" noChangeAspect="1"/>
          </p:cNvSpPr>
          <p:nvPr>
            <p:ph type="sldImg" idx="2"/>
          </p:nvPr>
        </p:nvSpPr>
        <p:spPr>
          <a:xfrm>
            <a:off x="1014413" y="1231900"/>
            <a:ext cx="4702175" cy="3325813"/>
          </a:xfrm>
          <a:prstGeom prst="rect">
            <a:avLst/>
          </a:prstGeom>
          <a:noFill/>
          <a:ln w="12700">
            <a:solidFill>
              <a:prstClr val="black"/>
            </a:solidFill>
          </a:ln>
        </p:spPr>
        <p:txBody>
          <a:bodyPr vert="horz" lIns="90965" tIns="45482" rIns="90965" bIns="45482" rtlCol="0" anchor="ctr"/>
          <a:lstStyle/>
          <a:p>
            <a:endParaRPr lang="en-GB"/>
          </a:p>
        </p:txBody>
      </p:sp>
      <p:sp>
        <p:nvSpPr>
          <p:cNvPr id="5" name="Notes Placeholder 4"/>
          <p:cNvSpPr>
            <a:spLocks noGrp="1"/>
          </p:cNvSpPr>
          <p:nvPr>
            <p:ph type="body" sz="quarter" idx="3"/>
          </p:nvPr>
        </p:nvSpPr>
        <p:spPr>
          <a:xfrm>
            <a:off x="672786" y="4742222"/>
            <a:ext cx="5385429" cy="3881871"/>
          </a:xfrm>
          <a:prstGeom prst="rect">
            <a:avLst/>
          </a:prstGeom>
        </p:spPr>
        <p:txBody>
          <a:bodyPr vert="horz" lIns="90965" tIns="45482" rIns="90965" bIns="4548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60856"/>
            <a:ext cx="2917500" cy="494344"/>
          </a:xfrm>
          <a:prstGeom prst="rect">
            <a:avLst/>
          </a:prstGeom>
        </p:spPr>
        <p:txBody>
          <a:bodyPr vert="horz" lIns="90965" tIns="45482" rIns="90965" bIns="45482" rtlCol="0" anchor="b"/>
          <a:lstStyle>
            <a:lvl1pPr algn="l">
              <a:defRPr sz="1200">
                <a:latin typeface="Segoe UI" panose="020B0502040204020203" pitchFamily="34" charset="0"/>
                <a:cs typeface="Segoe UI" panose="020B0502040204020203" pitchFamily="34" charset="0"/>
              </a:defRPr>
            </a:lvl1pPr>
          </a:lstStyle>
          <a:p>
            <a:endParaRPr lang="en-GB"/>
          </a:p>
        </p:txBody>
      </p:sp>
      <p:sp>
        <p:nvSpPr>
          <p:cNvPr id="7" name="Slide Number Placeholder 6"/>
          <p:cNvSpPr>
            <a:spLocks noGrp="1"/>
          </p:cNvSpPr>
          <p:nvPr>
            <p:ph type="sldNum" sz="quarter" idx="5"/>
          </p:nvPr>
        </p:nvSpPr>
        <p:spPr>
          <a:xfrm>
            <a:off x="3811928" y="9360856"/>
            <a:ext cx="2917500" cy="494344"/>
          </a:xfrm>
          <a:prstGeom prst="rect">
            <a:avLst/>
          </a:prstGeom>
        </p:spPr>
        <p:txBody>
          <a:bodyPr vert="horz" lIns="90965" tIns="45482" rIns="90965" bIns="45482" rtlCol="0" anchor="b"/>
          <a:lstStyle>
            <a:lvl1pPr algn="r">
              <a:defRPr sz="1200">
                <a:latin typeface="Segoe UI" panose="020B0502040204020203" pitchFamily="34" charset="0"/>
                <a:cs typeface="Segoe UI" panose="020B0502040204020203" pitchFamily="34" charset="0"/>
              </a:defRPr>
            </a:lvl1pPr>
          </a:lstStyle>
          <a:p>
            <a:fld id="{3737C15B-F325-4E1B-8D01-22104E2DC43C}" type="slidenum">
              <a:rPr lang="en-GB" smtClean="0"/>
              <a:pPr/>
              <a:t>‹#›</a:t>
            </a:fld>
            <a:endParaRPr lang="en-GB"/>
          </a:p>
        </p:txBody>
      </p:sp>
    </p:spTree>
    <p:extLst>
      <p:ext uri="{BB962C8B-B14F-4D97-AF65-F5344CB8AC3E}">
        <p14:creationId xmlns:p14="http://schemas.microsoft.com/office/powerpoint/2010/main" val="3361836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sz="1200" kern="1200">
        <a:solidFill>
          <a:schemeClr val="tx1"/>
        </a:solidFill>
        <a:latin typeface="Segoe UI" panose="020B0502040204020203" pitchFamily="34" charset="0"/>
        <a:ea typeface="+mn-ea"/>
        <a:cs typeface="Segoe UI" panose="020B0502040204020203" pitchFamily="34" charset="0"/>
      </a:defRPr>
    </a:lvl2pPr>
    <a:lvl3pPr marL="914400" algn="l" defTabSz="914400" rtl="0" eaLnBrk="1" latinLnBrk="0" hangingPunct="1">
      <a:defRPr sz="1200" kern="1200">
        <a:solidFill>
          <a:schemeClr val="tx1"/>
        </a:solidFill>
        <a:latin typeface="Segoe UI" panose="020B0502040204020203" pitchFamily="34" charset="0"/>
        <a:ea typeface="+mn-ea"/>
        <a:cs typeface="Segoe UI" panose="020B0502040204020203" pitchFamily="34" charset="0"/>
      </a:defRPr>
    </a:lvl3pPr>
    <a:lvl4pPr marL="1371600" algn="l" defTabSz="914400" rtl="0" eaLnBrk="1" latinLnBrk="0" hangingPunct="1">
      <a:defRPr sz="1200" kern="1200">
        <a:solidFill>
          <a:schemeClr val="tx1"/>
        </a:solidFill>
        <a:latin typeface="Segoe UI" panose="020B0502040204020203" pitchFamily="34" charset="0"/>
        <a:ea typeface="+mn-ea"/>
        <a:cs typeface="Segoe UI" panose="020B0502040204020203" pitchFamily="34" charset="0"/>
      </a:defRPr>
    </a:lvl4pPr>
    <a:lvl5pPr marL="1828800" algn="l" defTabSz="914400" rtl="0" eaLnBrk="1" latinLnBrk="0" hangingPunct="1">
      <a:defRPr sz="1200" kern="1200">
        <a:solidFill>
          <a:schemeClr val="tx1"/>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0697240" cy="7558411"/>
          </a:xfrm>
          <a:prstGeom prst="rect">
            <a:avLst/>
          </a:prstGeom>
        </p:spPr>
      </p:pic>
      <p:sp>
        <p:nvSpPr>
          <p:cNvPr id="7" name="Title 1"/>
          <p:cNvSpPr>
            <a:spLocks noGrp="1"/>
          </p:cNvSpPr>
          <p:nvPr>
            <p:ph type="ctrTitle" hasCustomPrompt="1"/>
          </p:nvPr>
        </p:nvSpPr>
        <p:spPr>
          <a:xfrm>
            <a:off x="666000" y="2160000"/>
            <a:ext cx="7920000" cy="2520000"/>
          </a:xfrm>
        </p:spPr>
        <p:txBody>
          <a:bodyPr anchor="b" anchorCtr="0">
            <a:noAutofit/>
          </a:bodyPr>
          <a:lstStyle>
            <a:lvl1pPr>
              <a:defRPr sz="3600" b="1">
                <a:latin typeface="Segoe UI" panose="020B0502040204020203" pitchFamily="34" charset="0"/>
                <a:cs typeface="Segoe UI" panose="020B0502040204020203" pitchFamily="34" charset="0"/>
              </a:defRPr>
            </a:lvl1pPr>
          </a:lstStyle>
          <a:p>
            <a:r>
              <a:rPr lang="en-US"/>
              <a:t>Title</a:t>
            </a:r>
            <a:endParaRPr lang="en-US" dirty="0"/>
          </a:p>
        </p:txBody>
      </p:sp>
      <p:sp>
        <p:nvSpPr>
          <p:cNvPr id="8" name="Subtitle 2"/>
          <p:cNvSpPr>
            <a:spLocks noGrp="1"/>
          </p:cNvSpPr>
          <p:nvPr>
            <p:ph type="subTitle" idx="1" hasCustomPrompt="1"/>
          </p:nvPr>
        </p:nvSpPr>
        <p:spPr>
          <a:xfrm>
            <a:off x="666000" y="5040000"/>
            <a:ext cx="7920000" cy="1440000"/>
          </a:xfrm>
        </p:spPr>
        <p:txBody>
          <a:bodyPr>
            <a:noAutofit/>
          </a:bodyPr>
          <a:lstStyle>
            <a:lvl1pPr marL="0" indent="0" algn="l">
              <a:buNone/>
              <a:defRPr sz="2400">
                <a:solidFill>
                  <a:schemeClr val="tx1"/>
                </a:solidFill>
                <a:latin typeface="Segoe UI" panose="020B0502040204020203" pitchFamily="34" charset="0"/>
                <a:cs typeface="Segoe UI" panose="020B0502040204020203" pitchFamily="34" charset="0"/>
              </a:defRPr>
            </a:lvl1pPr>
            <a:lvl2pPr marL="521437" indent="0" algn="ctr">
              <a:buNone/>
              <a:defRPr>
                <a:solidFill>
                  <a:schemeClr val="tx1">
                    <a:tint val="75000"/>
                  </a:schemeClr>
                </a:solidFill>
              </a:defRPr>
            </a:lvl2pPr>
            <a:lvl3pPr marL="1042873" indent="0" algn="ctr">
              <a:buNone/>
              <a:defRPr>
                <a:solidFill>
                  <a:schemeClr val="tx1">
                    <a:tint val="75000"/>
                  </a:schemeClr>
                </a:solidFill>
              </a:defRPr>
            </a:lvl3pPr>
            <a:lvl4pPr marL="1564310" indent="0" algn="ctr">
              <a:buNone/>
              <a:defRPr>
                <a:solidFill>
                  <a:schemeClr val="tx1">
                    <a:tint val="75000"/>
                  </a:schemeClr>
                </a:solidFill>
              </a:defRPr>
            </a:lvl4pPr>
            <a:lvl5pPr marL="2085746" indent="0" algn="ctr">
              <a:buNone/>
              <a:defRPr>
                <a:solidFill>
                  <a:schemeClr val="tx1">
                    <a:tint val="75000"/>
                  </a:schemeClr>
                </a:solidFill>
              </a:defRPr>
            </a:lvl5pPr>
            <a:lvl6pPr marL="2607183" indent="0" algn="ctr">
              <a:buNone/>
              <a:defRPr>
                <a:solidFill>
                  <a:schemeClr val="tx1">
                    <a:tint val="75000"/>
                  </a:schemeClr>
                </a:solidFill>
              </a:defRPr>
            </a:lvl6pPr>
            <a:lvl7pPr marL="3128620" indent="0" algn="ctr">
              <a:buNone/>
              <a:defRPr>
                <a:solidFill>
                  <a:schemeClr val="tx1">
                    <a:tint val="75000"/>
                  </a:schemeClr>
                </a:solidFill>
              </a:defRPr>
            </a:lvl7pPr>
            <a:lvl8pPr marL="3650056" indent="0" algn="ctr">
              <a:buNone/>
              <a:defRPr>
                <a:solidFill>
                  <a:schemeClr val="tx1">
                    <a:tint val="75000"/>
                  </a:schemeClr>
                </a:solidFill>
              </a:defRPr>
            </a:lvl8pPr>
            <a:lvl9pPr marL="4171493" indent="0" algn="ctr">
              <a:buNone/>
              <a:defRPr>
                <a:solidFill>
                  <a:schemeClr val="tx1">
                    <a:tint val="75000"/>
                  </a:schemeClr>
                </a:solidFill>
              </a:defRPr>
            </a:lvl9pPr>
          </a:lstStyle>
          <a:p>
            <a:r>
              <a:rPr lang="en-US"/>
              <a:t>Subtitle</a:t>
            </a:r>
            <a:endParaRPr lang="en-US" dirty="0"/>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46514" y="360269"/>
            <a:ext cx="2168596" cy="1832644"/>
          </a:xfrm>
          <a:prstGeom prst="rect">
            <a:avLst/>
          </a:prstGeom>
        </p:spPr>
      </p:pic>
    </p:spTree>
    <p:extLst>
      <p:ext uri="{BB962C8B-B14F-4D97-AF65-F5344CB8AC3E}">
        <p14:creationId xmlns:p14="http://schemas.microsoft.com/office/powerpoint/2010/main" val="175023528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Titl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0692933" cy="7558414"/>
          </a:xfrm>
          <a:prstGeom prst="rect">
            <a:avLst/>
          </a:prstGeom>
        </p:spPr>
      </p:pic>
      <p:sp>
        <p:nvSpPr>
          <p:cNvPr id="7" name="Title 1"/>
          <p:cNvSpPr>
            <a:spLocks noGrp="1"/>
          </p:cNvSpPr>
          <p:nvPr>
            <p:ph type="ctrTitle" hasCustomPrompt="1"/>
          </p:nvPr>
        </p:nvSpPr>
        <p:spPr>
          <a:xfrm>
            <a:off x="666000" y="2160000"/>
            <a:ext cx="7920000" cy="2520000"/>
          </a:xfrm>
        </p:spPr>
        <p:txBody>
          <a:bodyPr anchor="b" anchorCtr="0">
            <a:noAutofit/>
          </a:bodyPr>
          <a:lstStyle>
            <a:lvl1pPr>
              <a:defRPr sz="3600" b="1">
                <a:solidFill>
                  <a:schemeClr val="bg1"/>
                </a:solidFill>
                <a:latin typeface="Segoe UI" panose="020B0502040204020203" pitchFamily="34" charset="0"/>
                <a:cs typeface="Segoe UI" panose="020B0502040204020203" pitchFamily="34" charset="0"/>
              </a:defRPr>
            </a:lvl1pPr>
          </a:lstStyle>
          <a:p>
            <a:r>
              <a:rPr lang="en-US"/>
              <a:t>Chapter title</a:t>
            </a:r>
            <a:endParaRPr lang="en-US" dirty="0"/>
          </a:p>
        </p:txBody>
      </p:sp>
      <p:sp>
        <p:nvSpPr>
          <p:cNvPr id="8" name="Subtitle 2"/>
          <p:cNvSpPr>
            <a:spLocks noGrp="1"/>
          </p:cNvSpPr>
          <p:nvPr>
            <p:ph type="subTitle" idx="1" hasCustomPrompt="1"/>
          </p:nvPr>
        </p:nvSpPr>
        <p:spPr>
          <a:xfrm>
            <a:off x="666000" y="5040000"/>
            <a:ext cx="7920000" cy="1440000"/>
          </a:xfrm>
        </p:spPr>
        <p:txBody>
          <a:bodyPr>
            <a:noAutofit/>
          </a:bodyPr>
          <a:lstStyle>
            <a:lvl1pPr marL="0" indent="0" algn="l">
              <a:buNone/>
              <a:defRPr sz="2400">
                <a:solidFill>
                  <a:schemeClr val="bg1"/>
                </a:solidFill>
                <a:latin typeface="Segoe UI" panose="020B0502040204020203" pitchFamily="34" charset="0"/>
                <a:cs typeface="Segoe UI" panose="020B0502040204020203" pitchFamily="34" charset="0"/>
              </a:defRPr>
            </a:lvl1pPr>
            <a:lvl2pPr marL="521437" indent="0" algn="ctr">
              <a:buNone/>
              <a:defRPr>
                <a:solidFill>
                  <a:schemeClr val="tx1">
                    <a:tint val="75000"/>
                  </a:schemeClr>
                </a:solidFill>
              </a:defRPr>
            </a:lvl2pPr>
            <a:lvl3pPr marL="1042873" indent="0" algn="ctr">
              <a:buNone/>
              <a:defRPr>
                <a:solidFill>
                  <a:schemeClr val="tx1">
                    <a:tint val="75000"/>
                  </a:schemeClr>
                </a:solidFill>
              </a:defRPr>
            </a:lvl3pPr>
            <a:lvl4pPr marL="1564310" indent="0" algn="ctr">
              <a:buNone/>
              <a:defRPr>
                <a:solidFill>
                  <a:schemeClr val="tx1">
                    <a:tint val="75000"/>
                  </a:schemeClr>
                </a:solidFill>
              </a:defRPr>
            </a:lvl4pPr>
            <a:lvl5pPr marL="2085746" indent="0" algn="ctr">
              <a:buNone/>
              <a:defRPr>
                <a:solidFill>
                  <a:schemeClr val="tx1">
                    <a:tint val="75000"/>
                  </a:schemeClr>
                </a:solidFill>
              </a:defRPr>
            </a:lvl5pPr>
            <a:lvl6pPr marL="2607183" indent="0" algn="ctr">
              <a:buNone/>
              <a:defRPr>
                <a:solidFill>
                  <a:schemeClr val="tx1">
                    <a:tint val="75000"/>
                  </a:schemeClr>
                </a:solidFill>
              </a:defRPr>
            </a:lvl6pPr>
            <a:lvl7pPr marL="3128620" indent="0" algn="ctr">
              <a:buNone/>
              <a:defRPr>
                <a:solidFill>
                  <a:schemeClr val="tx1">
                    <a:tint val="75000"/>
                  </a:schemeClr>
                </a:solidFill>
              </a:defRPr>
            </a:lvl7pPr>
            <a:lvl8pPr marL="3650056" indent="0" algn="ctr">
              <a:buNone/>
              <a:defRPr>
                <a:solidFill>
                  <a:schemeClr val="tx1">
                    <a:tint val="75000"/>
                  </a:schemeClr>
                </a:solidFill>
              </a:defRPr>
            </a:lvl8pPr>
            <a:lvl9pPr marL="4171493" indent="0" algn="ctr">
              <a:buNone/>
              <a:defRPr>
                <a:solidFill>
                  <a:schemeClr val="tx1">
                    <a:tint val="75000"/>
                  </a:schemeClr>
                </a:solidFill>
              </a:defRPr>
            </a:lvl9pPr>
          </a:lstStyle>
          <a:p>
            <a:r>
              <a:rPr lang="en-US"/>
              <a:t>Chapter subtitle</a:t>
            </a:r>
            <a:endParaRPr lang="en-US" dirty="0"/>
          </a:p>
        </p:txBody>
      </p:sp>
      <p:sp>
        <p:nvSpPr>
          <p:cNvPr id="4" name="Slide Number Placeholder 3"/>
          <p:cNvSpPr>
            <a:spLocks noGrp="1"/>
          </p:cNvSpPr>
          <p:nvPr>
            <p:ph type="sldNum" sz="quarter" idx="11"/>
          </p:nvPr>
        </p:nvSpPr>
        <p:spPr/>
        <p:txBody>
          <a:bodyPr/>
          <a:lstStyle/>
          <a:p>
            <a:fld id="{450B0164-1B0E-EC47-A805-AF4E4DD1E6D8}" type="slidenum">
              <a:rPr lang="en-US" smtClean="0"/>
              <a:pPr/>
              <a:t>‹#›</a:t>
            </a:fld>
            <a:endParaRPr lang="en-US"/>
          </a:p>
        </p:txBody>
      </p:sp>
    </p:spTree>
    <p:extLst>
      <p:ext uri="{BB962C8B-B14F-4D97-AF65-F5344CB8AC3E}">
        <p14:creationId xmlns:p14="http://schemas.microsoft.com/office/powerpoint/2010/main" val="3828735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A">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66751" y="396000"/>
            <a:ext cx="9359900" cy="720000"/>
          </a:xfrm>
        </p:spPr>
        <p:txBody>
          <a:bodyPr lIns="72000" tIns="72000" rIns="72000" bIns="72000" anchor="b" anchorCtr="0"/>
          <a:lstStyle>
            <a:lvl1pPr>
              <a:defRPr sz="2800" baseline="0">
                <a:solidFill>
                  <a:srgbClr val="2C2825"/>
                </a:solidFill>
              </a:defRPr>
            </a:lvl1pPr>
          </a:lstStyle>
          <a:p>
            <a:r>
              <a:rPr lang="en-GB"/>
              <a:t>Content-A </a:t>
            </a:r>
            <a:endParaRPr lang="en-US"/>
          </a:p>
        </p:txBody>
      </p:sp>
      <p:sp>
        <p:nvSpPr>
          <p:cNvPr id="13" name="Text Placeholder 4"/>
          <p:cNvSpPr>
            <a:spLocks noGrp="1"/>
          </p:cNvSpPr>
          <p:nvPr>
            <p:ph type="body" sz="quarter" idx="16"/>
          </p:nvPr>
        </p:nvSpPr>
        <p:spPr>
          <a:xfrm>
            <a:off x="666751" y="1476000"/>
            <a:ext cx="9359900" cy="5540750"/>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Click to edit Master text styles</a:t>
            </a:r>
          </a:p>
        </p:txBody>
      </p:sp>
      <p:sp>
        <p:nvSpPr>
          <p:cNvPr id="5" name="Slide Number Placeholder 4"/>
          <p:cNvSpPr>
            <a:spLocks noGrp="1"/>
          </p:cNvSpPr>
          <p:nvPr>
            <p:ph type="sldNum" sz="quarter" idx="18"/>
          </p:nvPr>
        </p:nvSpPr>
        <p:spPr/>
        <p:txBody>
          <a:bodyPr/>
          <a:lstStyle/>
          <a:p>
            <a:fld id="{450B0164-1B0E-EC47-A805-AF4E4DD1E6D8}" type="slidenum">
              <a:rPr lang="en-US" smtClean="0"/>
              <a:pPr/>
              <a:t>‹#›</a:t>
            </a:fld>
            <a:endParaRPr lang="en-US"/>
          </a:p>
        </p:txBody>
      </p:sp>
    </p:spTree>
    <p:extLst>
      <p:ext uri="{BB962C8B-B14F-4D97-AF65-F5344CB8AC3E}">
        <p14:creationId xmlns:p14="http://schemas.microsoft.com/office/powerpoint/2010/main" val="351946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B">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5562000" y="1474788"/>
            <a:ext cx="4462462" cy="5544000"/>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Click to edit Master text styles</a:t>
            </a:r>
          </a:p>
        </p:txBody>
      </p:sp>
      <p:sp>
        <p:nvSpPr>
          <p:cNvPr id="13" name="Text Placeholder 4"/>
          <p:cNvSpPr>
            <a:spLocks noGrp="1"/>
          </p:cNvSpPr>
          <p:nvPr>
            <p:ph type="body" sz="quarter" idx="16"/>
          </p:nvPr>
        </p:nvSpPr>
        <p:spPr>
          <a:xfrm>
            <a:off x="666751" y="1474788"/>
            <a:ext cx="4464000" cy="5544000"/>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Click to edit Master text styles</a:t>
            </a:r>
          </a:p>
        </p:txBody>
      </p:sp>
      <p:sp>
        <p:nvSpPr>
          <p:cNvPr id="4" name="Slide Number Placeholder 3"/>
          <p:cNvSpPr>
            <a:spLocks noGrp="1"/>
          </p:cNvSpPr>
          <p:nvPr>
            <p:ph type="sldNum" sz="quarter" idx="18"/>
          </p:nvPr>
        </p:nvSpPr>
        <p:spPr/>
        <p:txBody>
          <a:bodyPr/>
          <a:lstStyle/>
          <a:p>
            <a:fld id="{450B0164-1B0E-EC47-A805-AF4E4DD1E6D8}" type="slidenum">
              <a:rPr lang="en-US" smtClean="0"/>
              <a:pPr/>
              <a:t>‹#›</a:t>
            </a:fld>
            <a:endParaRPr lang="en-US"/>
          </a:p>
        </p:txBody>
      </p:sp>
      <p:sp>
        <p:nvSpPr>
          <p:cNvPr id="8" name="Title 1"/>
          <p:cNvSpPr>
            <a:spLocks noGrp="1"/>
          </p:cNvSpPr>
          <p:nvPr>
            <p:ph type="ctrTitle" hasCustomPrompt="1"/>
          </p:nvPr>
        </p:nvSpPr>
        <p:spPr>
          <a:xfrm>
            <a:off x="666751" y="396000"/>
            <a:ext cx="9359900" cy="720000"/>
          </a:xfrm>
        </p:spPr>
        <p:txBody>
          <a:bodyPr lIns="72000" tIns="72000" rIns="72000" bIns="72000" anchor="b" anchorCtr="0"/>
          <a:lstStyle>
            <a:lvl1pPr>
              <a:defRPr sz="2800" baseline="0">
                <a:solidFill>
                  <a:srgbClr val="2C2825"/>
                </a:solidFill>
              </a:defRPr>
            </a:lvl1pPr>
          </a:lstStyle>
          <a:p>
            <a:r>
              <a:rPr lang="en-GB"/>
              <a:t>Content-B</a:t>
            </a:r>
            <a:endParaRPr lang="en-US"/>
          </a:p>
        </p:txBody>
      </p:sp>
    </p:spTree>
    <p:extLst>
      <p:ext uri="{BB962C8B-B14F-4D97-AF65-F5344CB8AC3E}">
        <p14:creationId xmlns:p14="http://schemas.microsoft.com/office/powerpoint/2010/main" val="809879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YLA">
    <p:bg>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66751" y="396000"/>
            <a:ext cx="9359900" cy="720000"/>
          </a:xfrm>
        </p:spPr>
        <p:txBody>
          <a:bodyPr lIns="72000" tIns="72000" rIns="72000" bIns="72000" anchor="b" anchorCtr="0"/>
          <a:lstStyle>
            <a:lvl1pPr>
              <a:defRPr sz="2800" baseline="0">
                <a:solidFill>
                  <a:srgbClr val="2C2825"/>
                </a:solidFill>
              </a:defRPr>
            </a:lvl1pPr>
          </a:lstStyle>
          <a:p>
            <a:r>
              <a:rPr lang="en-GB"/>
              <a:t>Content-YL-A</a:t>
            </a:r>
            <a:endParaRPr lang="en-US"/>
          </a:p>
        </p:txBody>
      </p:sp>
      <p:sp>
        <p:nvSpPr>
          <p:cNvPr id="8" name="Text Placeholder 4"/>
          <p:cNvSpPr>
            <a:spLocks noGrp="1"/>
          </p:cNvSpPr>
          <p:nvPr>
            <p:ph type="body" sz="quarter" idx="16"/>
          </p:nvPr>
        </p:nvSpPr>
        <p:spPr>
          <a:xfrm>
            <a:off x="666751" y="1476000"/>
            <a:ext cx="9359900" cy="5540750"/>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Click to edit Master text styles</a:t>
            </a:r>
          </a:p>
        </p:txBody>
      </p:sp>
      <p:sp>
        <p:nvSpPr>
          <p:cNvPr id="3" name="Slide Number Placeholder 2"/>
          <p:cNvSpPr>
            <a:spLocks noGrp="1"/>
          </p:cNvSpPr>
          <p:nvPr>
            <p:ph type="sldNum" sz="quarter" idx="18"/>
          </p:nvPr>
        </p:nvSpPr>
        <p:spPr/>
        <p:txBody>
          <a:bodyPr/>
          <a:lstStyle/>
          <a:p>
            <a:fld id="{450B0164-1B0E-EC47-A805-AF4E4DD1E6D8}" type="slidenum">
              <a:rPr lang="en-US" smtClean="0"/>
              <a:pPr/>
              <a:t>‹#›</a:t>
            </a:fld>
            <a:endParaRPr lang="en-US"/>
          </a:p>
        </p:txBody>
      </p:sp>
    </p:spTree>
    <p:extLst>
      <p:ext uri="{BB962C8B-B14F-4D97-AF65-F5344CB8AC3E}">
        <p14:creationId xmlns:p14="http://schemas.microsoft.com/office/powerpoint/2010/main" val="1588095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BKA">
    <p:bg>
      <p:bgPr>
        <a:solidFill>
          <a:schemeClr val="tx1"/>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66751" y="396000"/>
            <a:ext cx="9359900" cy="720000"/>
          </a:xfrm>
        </p:spPr>
        <p:txBody>
          <a:bodyPr lIns="72000" tIns="72000" rIns="72000" bIns="72000" anchor="b" anchorCtr="0"/>
          <a:lstStyle>
            <a:lvl1pPr>
              <a:defRPr sz="2800" baseline="0">
                <a:solidFill>
                  <a:schemeClr val="bg1"/>
                </a:solidFill>
              </a:defRPr>
            </a:lvl1pPr>
          </a:lstStyle>
          <a:p>
            <a:r>
              <a:rPr lang="en-GB"/>
              <a:t>Content-BK-A</a:t>
            </a:r>
            <a:endParaRPr lang="en-US"/>
          </a:p>
        </p:txBody>
      </p:sp>
      <p:sp>
        <p:nvSpPr>
          <p:cNvPr id="8" name="Text Placeholder 4"/>
          <p:cNvSpPr>
            <a:spLocks noGrp="1"/>
          </p:cNvSpPr>
          <p:nvPr>
            <p:ph type="body" sz="quarter" idx="16"/>
          </p:nvPr>
        </p:nvSpPr>
        <p:spPr>
          <a:xfrm>
            <a:off x="666751" y="1476000"/>
            <a:ext cx="9359900" cy="5540750"/>
          </a:xfrm>
        </p:spPr>
        <p:txBody>
          <a:bodyPr/>
          <a:lstStyle>
            <a:lvl1pPr>
              <a:defRPr>
                <a:solidFill>
                  <a:schemeClr val="bg1"/>
                </a:solidFill>
                <a:latin typeface="Segoe UI" panose="020B0502040204020203" pitchFamily="34" charset="0"/>
                <a:cs typeface="Segoe UI" panose="020B0502040204020203" pitchFamily="34" charset="0"/>
              </a:defRPr>
            </a:lvl1pPr>
            <a:lvl2pPr>
              <a:defRPr>
                <a:solidFill>
                  <a:schemeClr val="bg1"/>
                </a:solidFill>
                <a:latin typeface="Segoe UI" panose="020B0502040204020203" pitchFamily="34" charset="0"/>
                <a:cs typeface="Segoe UI" panose="020B0502040204020203" pitchFamily="34" charset="0"/>
              </a:defRPr>
            </a:lvl2pPr>
            <a:lvl3pPr>
              <a:defRPr>
                <a:solidFill>
                  <a:schemeClr val="bg1"/>
                </a:solidFill>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p:txBody>
      </p:sp>
      <p:sp>
        <p:nvSpPr>
          <p:cNvPr id="3" name="Slide Number Placeholder 2"/>
          <p:cNvSpPr>
            <a:spLocks noGrp="1"/>
          </p:cNvSpPr>
          <p:nvPr>
            <p:ph type="sldNum" sz="quarter" idx="18"/>
          </p:nvPr>
        </p:nvSpPr>
        <p:spPr/>
        <p:txBody>
          <a:bodyPr/>
          <a:lstStyle>
            <a:lvl1pPr>
              <a:defRPr>
                <a:solidFill>
                  <a:schemeClr val="bg1"/>
                </a:solidFill>
              </a:defRPr>
            </a:lvl1pPr>
          </a:lstStyle>
          <a:p>
            <a:fld id="{450B0164-1B0E-EC47-A805-AF4E4DD1E6D8}" type="slidenum">
              <a:rPr lang="en-US" smtClean="0"/>
              <a:pPr/>
              <a:t>‹#›</a:t>
            </a:fld>
            <a:endParaRPr lang="en-US"/>
          </a:p>
        </p:txBody>
      </p:sp>
    </p:spTree>
    <p:extLst>
      <p:ext uri="{BB962C8B-B14F-4D97-AF65-F5344CB8AC3E}">
        <p14:creationId xmlns:p14="http://schemas.microsoft.com/office/powerpoint/2010/main" val="2678365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7" y="342"/>
            <a:ext cx="10692406" cy="7560579"/>
          </a:xfrm>
          <a:prstGeom prst="rect">
            <a:avLst/>
          </a:prstGeom>
        </p:spPr>
      </p:pic>
      <p:sp>
        <p:nvSpPr>
          <p:cNvPr id="12" name="Title 1"/>
          <p:cNvSpPr>
            <a:spLocks noGrp="1"/>
          </p:cNvSpPr>
          <p:nvPr>
            <p:ph type="ctrTitle" hasCustomPrompt="1"/>
          </p:nvPr>
        </p:nvSpPr>
        <p:spPr>
          <a:xfrm>
            <a:off x="4099139" y="1474788"/>
            <a:ext cx="5927512" cy="1082974"/>
          </a:xfrm>
        </p:spPr>
        <p:txBody>
          <a:bodyPr anchor="b" anchorCtr="0">
            <a:noAutofit/>
          </a:bodyPr>
          <a:lstStyle>
            <a:lvl1pPr>
              <a:defRPr baseline="0">
                <a:solidFill>
                  <a:srgbClr val="2C2825"/>
                </a:solidFill>
              </a:defRPr>
            </a:lvl1pPr>
          </a:lstStyle>
          <a:p>
            <a:r>
              <a:rPr lang="en-GB"/>
              <a:t>Contact</a:t>
            </a:r>
            <a:endParaRPr lang="en-US" dirty="0"/>
          </a:p>
        </p:txBody>
      </p:sp>
      <p:sp>
        <p:nvSpPr>
          <p:cNvPr id="14" name="Text Placeholder 13"/>
          <p:cNvSpPr>
            <a:spLocks noGrp="1"/>
          </p:cNvSpPr>
          <p:nvPr>
            <p:ph type="body" sz="quarter" idx="10"/>
          </p:nvPr>
        </p:nvSpPr>
        <p:spPr>
          <a:xfrm>
            <a:off x="4099137" y="2771593"/>
            <a:ext cx="5927513" cy="3458566"/>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Click to edit Master text styles</a:t>
            </a:r>
          </a:p>
        </p:txBody>
      </p:sp>
      <p:sp>
        <p:nvSpPr>
          <p:cNvPr id="3" name="Slide Number Placeholder 2"/>
          <p:cNvSpPr>
            <a:spLocks noGrp="1"/>
          </p:cNvSpPr>
          <p:nvPr>
            <p:ph type="sldNum" sz="quarter" idx="12"/>
          </p:nvPr>
        </p:nvSpPr>
        <p:spPr/>
        <p:txBody>
          <a:bodyPr/>
          <a:lstStyle/>
          <a:p>
            <a:fld id="{450B0164-1B0E-EC47-A805-AF4E4DD1E6D8}" type="slidenum">
              <a:rPr lang="en-US" smtClean="0"/>
              <a:pPr/>
              <a:t>‹#›</a:t>
            </a:fld>
            <a:endParaRPr lang="en-US"/>
          </a:p>
        </p:txBody>
      </p:sp>
    </p:spTree>
    <p:extLst>
      <p:ext uri="{BB962C8B-B14F-4D97-AF65-F5344CB8AC3E}">
        <p14:creationId xmlns:p14="http://schemas.microsoft.com/office/powerpoint/2010/main" val="921306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6751" y="396000"/>
            <a:ext cx="9359900" cy="720000"/>
          </a:xfrm>
          <a:prstGeom prst="rect">
            <a:avLst/>
          </a:prstGeom>
        </p:spPr>
        <p:txBody>
          <a:bodyPr vert="horz" lIns="72000" tIns="72000" rIns="72000" bIns="7200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66750" y="1474788"/>
            <a:ext cx="9359900" cy="5544000"/>
          </a:xfrm>
          <a:prstGeom prst="rect">
            <a:avLst/>
          </a:prstGeom>
        </p:spPr>
        <p:txBody>
          <a:bodyPr vert="horz" lIns="72000" tIns="72000" rIns="72000" bIns="72000" rtlCol="0">
            <a:noAutofit/>
          </a:bodyPr>
          <a:lstStyle/>
          <a:p>
            <a:pPr lvl="0"/>
            <a:r>
              <a:rPr lang="en-US" dirty="0"/>
              <a:t>Click to edit Master </a:t>
            </a:r>
            <a:r>
              <a:rPr lang="en-US"/>
              <a:t>text styles</a:t>
            </a:r>
          </a:p>
        </p:txBody>
      </p:sp>
      <p:sp>
        <p:nvSpPr>
          <p:cNvPr id="8" name="Footer Placeholder 4"/>
          <p:cNvSpPr>
            <a:spLocks noGrp="1"/>
          </p:cNvSpPr>
          <p:nvPr>
            <p:ph type="ftr" sz="quarter" idx="3"/>
          </p:nvPr>
        </p:nvSpPr>
        <p:spPr>
          <a:xfrm>
            <a:off x="666751" y="7020000"/>
            <a:ext cx="7920000" cy="361337"/>
          </a:xfrm>
          <a:prstGeom prst="rect">
            <a:avLst/>
          </a:prstGeom>
        </p:spPr>
        <p:txBody>
          <a:bodyPr lIns="72000" tIns="72000" rIns="72000" bIns="72000"/>
          <a:lstStyle>
            <a:lvl1pPr algn="l">
              <a:defRPr sz="1000">
                <a:solidFill>
                  <a:srgbClr val="2C2825"/>
                </a:solidFill>
                <a:latin typeface="Segoe UI" panose="020B0502040204020203" pitchFamily="34" charset="0"/>
                <a:ea typeface="Segoe UI" panose="020B0502040204020203" pitchFamily="34" charset="0"/>
                <a:cs typeface="Segoe UI" panose="020B0502040204020203" pitchFamily="34" charset="0"/>
              </a:defRPr>
            </a:lvl1pPr>
          </a:lstStyle>
          <a:p>
            <a:endParaRPr lang="en-US" dirty="0"/>
          </a:p>
        </p:txBody>
      </p:sp>
      <p:sp>
        <p:nvSpPr>
          <p:cNvPr id="9" name="Slide Number Placeholder 5"/>
          <p:cNvSpPr>
            <a:spLocks noGrp="1"/>
          </p:cNvSpPr>
          <p:nvPr>
            <p:ph type="sldNum" sz="quarter" idx="4"/>
          </p:nvPr>
        </p:nvSpPr>
        <p:spPr>
          <a:xfrm>
            <a:off x="9306000" y="7020538"/>
            <a:ext cx="720000" cy="361337"/>
          </a:xfrm>
          <a:prstGeom prst="rect">
            <a:avLst/>
          </a:prstGeom>
        </p:spPr>
        <p:txBody>
          <a:bodyPr lIns="72000" tIns="72000" rIns="72000" bIns="72000"/>
          <a:lstStyle>
            <a:lvl1pPr algn="r">
              <a:defRPr sz="1000">
                <a:solidFill>
                  <a:srgbClr val="2C2825"/>
                </a:solidFill>
                <a:latin typeface="Segoe UI" panose="020B0502040204020203" pitchFamily="34" charset="0"/>
                <a:cs typeface="Segoe UI" panose="020B0502040204020203" pitchFamily="34" charset="0"/>
              </a:defRPr>
            </a:lvl1pPr>
          </a:lstStyle>
          <a:p>
            <a:fld id="{450B0164-1B0E-EC47-A805-AF4E4DD1E6D8}" type="slidenum">
              <a:rPr lang="en-US" smtClean="0"/>
              <a:pPr/>
              <a:t>‹#›</a:t>
            </a:fld>
            <a:endParaRPr lang="en-US"/>
          </a:p>
        </p:txBody>
      </p:sp>
    </p:spTree>
    <p:extLst>
      <p:ext uri="{BB962C8B-B14F-4D97-AF65-F5344CB8AC3E}">
        <p14:creationId xmlns:p14="http://schemas.microsoft.com/office/powerpoint/2010/main" val="561955928"/>
      </p:ext>
    </p:extLst>
  </p:cSld>
  <p:clrMap bg1="lt1" tx1="dk1" bg2="lt2" tx2="dk2" accent1="accent1" accent2="accent2" accent3="accent3" accent4="accent4" accent5="accent5" accent6="accent6" hlink="hlink" folHlink="folHlink"/>
  <p:sldLayoutIdLst>
    <p:sldLayoutId id="2147483734" r:id="rId1"/>
    <p:sldLayoutId id="2147483739" r:id="rId2"/>
    <p:sldLayoutId id="2147483744" r:id="rId3"/>
    <p:sldLayoutId id="2147483743" r:id="rId4"/>
    <p:sldLayoutId id="2147483738" r:id="rId5"/>
    <p:sldLayoutId id="2147483741" r:id="rId6"/>
    <p:sldLayoutId id="2147483749" r:id="rId7"/>
  </p:sldLayoutIdLst>
  <p:hf hdr="0"/>
  <p:txStyles>
    <p:titleStyle>
      <a:lvl1pPr algn="l" defTabSz="521437" rtl="0" eaLnBrk="1" latinLnBrk="0" hangingPunct="1">
        <a:spcBef>
          <a:spcPct val="0"/>
        </a:spcBef>
        <a:buNone/>
        <a:defRPr sz="2800" b="1" i="0" kern="1200">
          <a:solidFill>
            <a:schemeClr val="tx1"/>
          </a:solidFill>
          <a:latin typeface="Segoe UI" panose="020B0502040204020203" pitchFamily="34" charset="0"/>
          <a:ea typeface="+mj-ea"/>
          <a:cs typeface="Segoe UI" panose="020B0502040204020203" pitchFamily="34" charset="0"/>
        </a:defRPr>
      </a:lvl1pPr>
    </p:titleStyle>
    <p:bodyStyle>
      <a:lvl1pPr marL="0" indent="0" algn="l" defTabSz="521437" rtl="0" eaLnBrk="1" latinLnBrk="0" hangingPunct="1">
        <a:lnSpc>
          <a:spcPct val="120000"/>
        </a:lnSpc>
        <a:spcBef>
          <a:spcPts val="0"/>
        </a:spcBef>
        <a:spcAft>
          <a:spcPts val="1000"/>
        </a:spcAft>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1pPr>
      <a:lvl2pPr marL="360363" indent="-360363" algn="l" defTabSz="521437" rtl="0" eaLnBrk="1" latinLnBrk="0" hangingPunct="1">
        <a:lnSpc>
          <a:spcPct val="120000"/>
        </a:lnSpc>
        <a:spcBef>
          <a:spcPts val="0"/>
        </a:spcBef>
        <a:spcAft>
          <a:spcPts val="1000"/>
        </a:spcAft>
        <a:buFont typeface="Arial" panose="020B0604020202020204" pitchFamily="34" charset="0"/>
        <a:buChar char="•"/>
        <a:defRPr sz="2000" b="0" kern="1200">
          <a:solidFill>
            <a:schemeClr val="tx1"/>
          </a:solidFill>
          <a:latin typeface="Segoe UI" panose="020B0502040204020203" pitchFamily="34" charset="0"/>
          <a:ea typeface="+mn-ea"/>
          <a:cs typeface="Segoe UI" panose="020B0502040204020203" pitchFamily="34" charset="0"/>
        </a:defRPr>
      </a:lvl2pPr>
      <a:lvl3pPr marL="360363" indent="-360363" algn="l" defTabSz="521437" rtl="0" eaLnBrk="1" latinLnBrk="0" hangingPunct="1">
        <a:lnSpc>
          <a:spcPct val="120000"/>
        </a:lnSpc>
        <a:spcBef>
          <a:spcPts val="0"/>
        </a:spcBef>
        <a:spcAft>
          <a:spcPts val="1000"/>
        </a:spcAft>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360363" indent="-360363" algn="l" defTabSz="521437" rtl="0" eaLnBrk="1" latinLnBrk="0" hangingPunct="1">
        <a:lnSpc>
          <a:spcPct val="120000"/>
        </a:lnSpc>
        <a:spcBef>
          <a:spcPts val="0"/>
        </a:spcBef>
        <a:spcAft>
          <a:spcPts val="1000"/>
        </a:spcAft>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4pPr>
      <a:lvl5pPr marL="360363" marR="0" indent="-360363" algn="l" defTabSz="521437" rtl="0" eaLnBrk="1" fontAlgn="auto" latinLnBrk="0" hangingPunct="1">
        <a:lnSpc>
          <a:spcPct val="120000"/>
        </a:lnSpc>
        <a:spcBef>
          <a:spcPts val="0"/>
        </a:spcBef>
        <a:spcAft>
          <a:spcPts val="1000"/>
        </a:spcAft>
        <a:buClrTx/>
        <a:buSzTx/>
        <a:buFont typeface="Arial" panose="020B0604020202020204" pitchFamily="34" charset="0"/>
        <a:buChar char="•"/>
        <a:tabLst/>
        <a:defRPr sz="2000" kern="1200">
          <a:solidFill>
            <a:schemeClr val="tx1"/>
          </a:solidFill>
          <a:latin typeface="Segoe UI" panose="020B0502040204020203" pitchFamily="34" charset="0"/>
          <a:ea typeface="+mn-ea"/>
          <a:cs typeface="Segoe UI" panose="020B0502040204020203" pitchFamily="34" charset="0"/>
        </a:defRPr>
      </a:lvl5pPr>
      <a:lvl6pPr marL="360363" indent="-360363" algn="l" defTabSz="521437" rtl="0" eaLnBrk="1" latinLnBrk="0" hangingPunct="1">
        <a:lnSpc>
          <a:spcPct val="120000"/>
        </a:lnSpc>
        <a:spcBef>
          <a:spcPts val="0"/>
        </a:spcBef>
        <a:spcAft>
          <a:spcPts val="1000"/>
        </a:spcAft>
        <a:buFont typeface="Arial" panose="020B0604020202020204" pitchFamily="34" charset="0"/>
        <a:buChar char="•"/>
        <a:defRPr sz="200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6pPr>
      <a:lvl7pPr marL="360363" indent="-360363" algn="l" defTabSz="521437" rtl="0" eaLnBrk="1" latinLnBrk="0" hangingPunct="1">
        <a:lnSpc>
          <a:spcPct val="120000"/>
        </a:lnSpc>
        <a:spcBef>
          <a:spcPts val="0"/>
        </a:spcBef>
        <a:spcAft>
          <a:spcPts val="1000"/>
        </a:spcAft>
        <a:buFont typeface="Arial"/>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7pPr>
      <a:lvl8pPr marL="360363" indent="-360363" algn="l" defTabSz="521437" rtl="0" eaLnBrk="1" latinLnBrk="0" hangingPunct="1">
        <a:lnSpc>
          <a:spcPct val="120000"/>
        </a:lnSpc>
        <a:spcBef>
          <a:spcPts val="0"/>
        </a:spcBef>
        <a:spcAft>
          <a:spcPts val="1000"/>
        </a:spcAft>
        <a:buFont typeface="Arial"/>
        <a:buChar char="•"/>
        <a:defRPr sz="2000" kern="1200">
          <a:solidFill>
            <a:schemeClr val="tx1"/>
          </a:solidFill>
          <a:latin typeface="+mn-lt"/>
          <a:ea typeface="+mn-ea"/>
          <a:cs typeface="+mn-cs"/>
        </a:defRPr>
      </a:lvl8pPr>
      <a:lvl9pPr marL="360363" indent="-360363" algn="l" defTabSz="521437" rtl="0" eaLnBrk="1" latinLnBrk="0" hangingPunct="1">
        <a:lnSpc>
          <a:spcPct val="120000"/>
        </a:lnSpc>
        <a:spcBef>
          <a:spcPts val="0"/>
        </a:spcBef>
        <a:spcAft>
          <a:spcPts val="1000"/>
        </a:spcAft>
        <a:buFont typeface="Arial"/>
        <a:buChar char="•"/>
        <a:defRPr sz="2000" kern="1200">
          <a:solidFill>
            <a:schemeClr val="tx1"/>
          </a:solidFill>
          <a:latin typeface="+mn-lt"/>
          <a:ea typeface="+mn-ea"/>
          <a:cs typeface="+mn-cs"/>
        </a:defRPr>
      </a:lvl9pPr>
    </p:bodyStyle>
    <p:otherStyle>
      <a:defPPr>
        <a:defRPr lang="en-US"/>
      </a:defPPr>
      <a:lvl1pPr marL="0" algn="l" defTabSz="521437" rtl="0" eaLnBrk="1" latinLnBrk="0" hangingPunct="1">
        <a:defRPr sz="2100" kern="1200">
          <a:solidFill>
            <a:schemeClr val="tx1"/>
          </a:solidFill>
          <a:latin typeface="+mn-lt"/>
          <a:ea typeface="+mn-ea"/>
          <a:cs typeface="+mn-cs"/>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nhs-r-community/intro_r" TargetMode="External"/><Relationship Id="rId2" Type="http://schemas.openxmlformats.org/officeDocument/2006/relationships/hyperlink" Target="https://github.com/nhs-r-community/train_the_trainer" TargetMode="External"/><Relationship Id="rId1" Type="http://schemas.openxmlformats.org/officeDocument/2006/relationships/slideLayout" Target="../slideLayouts/slideLayout4.xml"/><Relationship Id="rId6" Type="http://schemas.openxmlformats.org/officeDocument/2006/relationships/hyperlink" Target="https://creativecommons.org/licenses/by/4.0/" TargetMode="External"/><Relationship Id="rId5" Type="http://schemas.openxmlformats.org/officeDocument/2006/relationships/hyperlink" Target="https://github.com/SurgicalInformatics/healthyr_notebooks_materials/blob/master/README.md" TargetMode="External"/><Relationship Id="rId4" Type="http://schemas.openxmlformats.org/officeDocument/2006/relationships/hyperlink" Target="https://rstudio.clou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9F1FE7-A795-42E6-8A64-4046A71D2D9C}"/>
              </a:ext>
            </a:extLst>
          </p:cNvPr>
          <p:cNvSpPr>
            <a:spLocks noGrp="1"/>
          </p:cNvSpPr>
          <p:nvPr>
            <p:ph type="sldNum" sz="quarter" idx="18"/>
          </p:nvPr>
        </p:nvSpPr>
        <p:spPr/>
        <p:txBody>
          <a:bodyPr/>
          <a:lstStyle/>
          <a:p>
            <a:fld id="{450B0164-1B0E-EC47-A805-AF4E4DD1E6D8}" type="slidenum">
              <a:rPr lang="en-US" smtClean="0"/>
              <a:pPr/>
              <a:t>1</a:t>
            </a:fld>
            <a:endParaRPr lang="en-US"/>
          </a:p>
        </p:txBody>
      </p:sp>
      <p:sp>
        <p:nvSpPr>
          <p:cNvPr id="12" name="Title 1">
            <a:extLst>
              <a:ext uri="{FF2B5EF4-FFF2-40B4-BE49-F238E27FC236}">
                <a16:creationId xmlns:a16="http://schemas.microsoft.com/office/drawing/2014/main" id="{74C56E33-87A8-4B2F-81C6-5E460D117001}"/>
              </a:ext>
            </a:extLst>
          </p:cNvPr>
          <p:cNvSpPr>
            <a:spLocks noGrp="1"/>
          </p:cNvSpPr>
          <p:nvPr>
            <p:ph type="ctrTitle"/>
          </p:nvPr>
        </p:nvSpPr>
        <p:spPr>
          <a:xfrm>
            <a:off x="666000" y="2160000"/>
            <a:ext cx="7920000" cy="1459500"/>
          </a:xfrm>
        </p:spPr>
        <p:txBody>
          <a:bodyPr/>
          <a:lstStyle/>
          <a:p>
            <a:r>
              <a:rPr lang="en-GB" sz="4400" b="0" dirty="0">
                <a:solidFill>
                  <a:schemeClr val="accent2">
                    <a:lumMod val="75000"/>
                  </a:schemeClr>
                </a:solidFill>
                <a:latin typeface="Raleway" panose="020B0503030101060003" pitchFamily="34" charset="0"/>
              </a:rPr>
              <a:t>                 Train the Trainer  </a:t>
            </a:r>
          </a:p>
        </p:txBody>
      </p:sp>
      <p:sp>
        <p:nvSpPr>
          <p:cNvPr id="13" name="Subtitle 2">
            <a:extLst>
              <a:ext uri="{FF2B5EF4-FFF2-40B4-BE49-F238E27FC236}">
                <a16:creationId xmlns:a16="http://schemas.microsoft.com/office/drawing/2014/main" id="{7BD760FB-5A99-42B8-B59B-710C820DA657}"/>
              </a:ext>
            </a:extLst>
          </p:cNvPr>
          <p:cNvSpPr txBox="1">
            <a:spLocks/>
          </p:cNvSpPr>
          <p:nvPr/>
        </p:nvSpPr>
        <p:spPr>
          <a:xfrm>
            <a:off x="665999" y="3780631"/>
            <a:ext cx="8239875" cy="3115469"/>
          </a:xfrm>
          <a:prstGeom prst="rect">
            <a:avLst/>
          </a:prstGeom>
        </p:spPr>
        <p:txBody>
          <a:bodyPr/>
          <a:lstStyle>
            <a:lvl1pPr marL="0" indent="0" algn="l" defTabSz="521437" rtl="0" eaLnBrk="1" latinLnBrk="0" hangingPunct="1">
              <a:lnSpc>
                <a:spcPct val="120000"/>
              </a:lnSpc>
              <a:spcBef>
                <a:spcPts val="0"/>
              </a:spcBef>
              <a:spcAft>
                <a:spcPts val="1000"/>
              </a:spcAft>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1pPr>
            <a:lvl2pPr marL="360363" indent="-360363" algn="l" defTabSz="521437" rtl="0" eaLnBrk="1" latinLnBrk="0" hangingPunct="1">
              <a:lnSpc>
                <a:spcPct val="120000"/>
              </a:lnSpc>
              <a:spcBef>
                <a:spcPts val="0"/>
              </a:spcBef>
              <a:spcAft>
                <a:spcPts val="1000"/>
              </a:spcAft>
              <a:buFont typeface="Arial" panose="020B0604020202020204" pitchFamily="34" charset="0"/>
              <a:buChar char="•"/>
              <a:defRPr sz="2000" b="0" kern="1200">
                <a:solidFill>
                  <a:schemeClr val="tx1"/>
                </a:solidFill>
                <a:latin typeface="Segoe UI" panose="020B0502040204020203" pitchFamily="34" charset="0"/>
                <a:ea typeface="+mn-ea"/>
                <a:cs typeface="Segoe UI" panose="020B0502040204020203" pitchFamily="34" charset="0"/>
              </a:defRPr>
            </a:lvl2pPr>
            <a:lvl3pPr marL="360363" indent="-360363" algn="l" defTabSz="521437" rtl="0" eaLnBrk="1" latinLnBrk="0" hangingPunct="1">
              <a:lnSpc>
                <a:spcPct val="120000"/>
              </a:lnSpc>
              <a:spcBef>
                <a:spcPts val="0"/>
              </a:spcBef>
              <a:spcAft>
                <a:spcPts val="1000"/>
              </a:spcAft>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360363" indent="-360363" algn="l" defTabSz="521437" rtl="0" eaLnBrk="1" latinLnBrk="0" hangingPunct="1">
              <a:lnSpc>
                <a:spcPct val="120000"/>
              </a:lnSpc>
              <a:spcBef>
                <a:spcPts val="0"/>
              </a:spcBef>
              <a:spcAft>
                <a:spcPts val="1000"/>
              </a:spcAft>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4pPr>
            <a:lvl5pPr marL="360363" marR="0" indent="-360363" algn="l" defTabSz="521437" rtl="0" eaLnBrk="1" fontAlgn="auto" latinLnBrk="0" hangingPunct="1">
              <a:lnSpc>
                <a:spcPct val="120000"/>
              </a:lnSpc>
              <a:spcBef>
                <a:spcPts val="0"/>
              </a:spcBef>
              <a:spcAft>
                <a:spcPts val="1000"/>
              </a:spcAft>
              <a:buClrTx/>
              <a:buSzTx/>
              <a:buFont typeface="Arial" panose="020B0604020202020204" pitchFamily="34" charset="0"/>
              <a:buChar char="•"/>
              <a:tabLst/>
              <a:defRPr sz="2000" kern="1200">
                <a:solidFill>
                  <a:schemeClr val="tx1"/>
                </a:solidFill>
                <a:latin typeface="Segoe UI" panose="020B0502040204020203" pitchFamily="34" charset="0"/>
                <a:ea typeface="+mn-ea"/>
                <a:cs typeface="Segoe UI" panose="020B0502040204020203" pitchFamily="34" charset="0"/>
              </a:defRPr>
            </a:lvl5pPr>
            <a:lvl6pPr marL="360363" indent="-360363" algn="l" defTabSz="521437" rtl="0" eaLnBrk="1" latinLnBrk="0" hangingPunct="1">
              <a:lnSpc>
                <a:spcPct val="120000"/>
              </a:lnSpc>
              <a:spcBef>
                <a:spcPts val="0"/>
              </a:spcBef>
              <a:spcAft>
                <a:spcPts val="1000"/>
              </a:spcAft>
              <a:buFont typeface="Arial" panose="020B0604020202020204" pitchFamily="34" charset="0"/>
              <a:buChar char="•"/>
              <a:defRPr sz="200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6pPr>
            <a:lvl7pPr marL="360363" indent="-360363" algn="l" defTabSz="521437" rtl="0" eaLnBrk="1" latinLnBrk="0" hangingPunct="1">
              <a:lnSpc>
                <a:spcPct val="120000"/>
              </a:lnSpc>
              <a:spcBef>
                <a:spcPts val="0"/>
              </a:spcBef>
              <a:spcAft>
                <a:spcPts val="1000"/>
              </a:spcAft>
              <a:buFont typeface="Arial"/>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7pPr>
            <a:lvl8pPr marL="360363" indent="-360363" algn="l" defTabSz="521437" rtl="0" eaLnBrk="1" latinLnBrk="0" hangingPunct="1">
              <a:lnSpc>
                <a:spcPct val="120000"/>
              </a:lnSpc>
              <a:spcBef>
                <a:spcPts val="0"/>
              </a:spcBef>
              <a:spcAft>
                <a:spcPts val="1000"/>
              </a:spcAft>
              <a:buFont typeface="Arial"/>
              <a:buChar char="•"/>
              <a:defRPr sz="2000" kern="1200">
                <a:solidFill>
                  <a:schemeClr val="tx1"/>
                </a:solidFill>
                <a:latin typeface="+mn-lt"/>
                <a:ea typeface="+mn-ea"/>
                <a:cs typeface="+mn-cs"/>
              </a:defRPr>
            </a:lvl8pPr>
            <a:lvl9pPr marL="360363" indent="-360363" algn="l" defTabSz="521437" rtl="0" eaLnBrk="1" latinLnBrk="0" hangingPunct="1">
              <a:lnSpc>
                <a:spcPct val="120000"/>
              </a:lnSpc>
              <a:spcBef>
                <a:spcPts val="0"/>
              </a:spcBef>
              <a:spcAft>
                <a:spcPts val="1000"/>
              </a:spcAft>
              <a:buFont typeface="Arial"/>
              <a:buChar char="•"/>
              <a:defRPr sz="2000" kern="1200">
                <a:solidFill>
                  <a:schemeClr val="tx1"/>
                </a:solidFill>
                <a:latin typeface="+mn-lt"/>
                <a:ea typeface="+mn-ea"/>
                <a:cs typeface="+mn-cs"/>
              </a:defRPr>
            </a:lvl9pPr>
          </a:lstStyle>
          <a:p>
            <a:r>
              <a:rPr lang="en-GB" dirty="0">
                <a:solidFill>
                  <a:schemeClr val="accent2">
                    <a:lumMod val="75000"/>
                  </a:schemeClr>
                </a:solidFill>
                <a:latin typeface="Raleway" panose="020B0503030101060003" pitchFamily="34" charset="0"/>
              </a:rPr>
              <a:t>Course Outline, December 2019</a:t>
            </a:r>
          </a:p>
          <a:p>
            <a:endParaRPr lang="en-GB" dirty="0">
              <a:latin typeface="Raleway" panose="020B0503030101060003" pitchFamily="34" charset="0"/>
            </a:endParaRPr>
          </a:p>
          <a:p>
            <a:r>
              <a:rPr lang="en-GB" dirty="0">
                <a:latin typeface="Raleway" panose="020B0503030101060003" pitchFamily="34" charset="0"/>
              </a:rPr>
              <a:t>Simon Bourne | Andrew Jones | Prof. Mohammed Amin Mohammed</a:t>
            </a:r>
          </a:p>
          <a:p>
            <a:r>
              <a:rPr lang="en-GB" dirty="0">
                <a:latin typeface="Raleway" panose="020B0503030101060003" pitchFamily="34" charset="0"/>
              </a:rPr>
              <a:t>The Strategy Unit</a:t>
            </a:r>
          </a:p>
          <a:p>
            <a:endParaRPr lang="en-GB" dirty="0"/>
          </a:p>
        </p:txBody>
      </p:sp>
      <p:pic>
        <p:nvPicPr>
          <p:cNvPr id="15" name="Picture 14" descr="A close up of a logo&#10;&#10;Description automatically generated">
            <a:extLst>
              <a:ext uri="{FF2B5EF4-FFF2-40B4-BE49-F238E27FC236}">
                <a16:creationId xmlns:a16="http://schemas.microsoft.com/office/drawing/2014/main" id="{BD45C154-2FEF-4789-89EE-8349F6F139AD}"/>
              </a:ext>
            </a:extLst>
          </p:cNvPr>
          <p:cNvPicPr>
            <a:picLocks noChangeAspect="1"/>
          </p:cNvPicPr>
          <p:nvPr/>
        </p:nvPicPr>
        <p:blipFill rotWithShape="1">
          <a:blip r:embed="rId2"/>
          <a:srcRect l="13167" t="35021" r="13583" b="33858"/>
          <a:stretch/>
        </p:blipFill>
        <p:spPr>
          <a:xfrm>
            <a:off x="666001" y="2784805"/>
            <a:ext cx="2343900" cy="995826"/>
          </a:xfrm>
          <a:prstGeom prst="rect">
            <a:avLst/>
          </a:prstGeom>
        </p:spPr>
      </p:pic>
      <p:pic>
        <p:nvPicPr>
          <p:cNvPr id="16" name="Picture 15">
            <a:extLst>
              <a:ext uri="{FF2B5EF4-FFF2-40B4-BE49-F238E27FC236}">
                <a16:creationId xmlns:a16="http://schemas.microsoft.com/office/drawing/2014/main" id="{2D72CE6C-D5D1-4BEE-A066-BCF197090587}"/>
              </a:ext>
            </a:extLst>
          </p:cNvPr>
          <p:cNvPicPr>
            <a:picLocks noChangeAspect="1"/>
          </p:cNvPicPr>
          <p:nvPr/>
        </p:nvPicPr>
        <p:blipFill>
          <a:blip r:embed="rId3">
            <a:alphaModFix amt="34000"/>
          </a:blip>
          <a:stretch>
            <a:fillRect/>
          </a:stretch>
        </p:blipFill>
        <p:spPr>
          <a:xfrm>
            <a:off x="666000" y="6272899"/>
            <a:ext cx="9360000" cy="794959"/>
          </a:xfrm>
          <a:prstGeom prst="rect">
            <a:avLst/>
          </a:prstGeom>
        </p:spPr>
      </p:pic>
    </p:spTree>
    <p:extLst>
      <p:ext uri="{BB962C8B-B14F-4D97-AF65-F5344CB8AC3E}">
        <p14:creationId xmlns:p14="http://schemas.microsoft.com/office/powerpoint/2010/main" val="151490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31CBADE-A9F3-4435-8780-C6911705D2CC}"/>
              </a:ext>
            </a:extLst>
          </p:cNvPr>
          <p:cNvSpPr>
            <a:spLocks noGrp="1"/>
          </p:cNvSpPr>
          <p:nvPr>
            <p:ph type="body" sz="quarter" idx="15"/>
          </p:nvPr>
        </p:nvSpPr>
        <p:spPr/>
        <p:txBody>
          <a:bodyPr/>
          <a:lstStyle/>
          <a:p>
            <a:r>
              <a:rPr lang="en-GB" sz="1200" b="1" dirty="0"/>
              <a:t>This train the trainer course </a:t>
            </a:r>
            <a:r>
              <a:rPr lang="en-GB" sz="1200" dirty="0"/>
              <a:t>will</a:t>
            </a:r>
            <a:r>
              <a:rPr lang="en-GB" sz="1200" b="1" dirty="0"/>
              <a:t> </a:t>
            </a:r>
            <a:r>
              <a:rPr lang="en-GB" sz="1200" dirty="0"/>
              <a:t>capitalise on the talent inherent in the NHS analyst community. The course will be run by a group of experienced trainers and facilitators, and will be immersive and highly participatory: While delegates will be required to cover some theory (evidence-based teaching practices advocated by RStudio), the emphasis will be on the practice of teaching and communication. Participants will learn in a small, supportive environment and gradually expand their comfort zone. </a:t>
            </a:r>
          </a:p>
          <a:p>
            <a:r>
              <a:rPr lang="en-GB" sz="1200" dirty="0"/>
              <a:t>This train the trainer course will provide participants with the skills, experience, and materials to confidently and proficiently provide training for colleagues across their region. The individual will learn highly valuable and transferable soft skills that are often overlooked when designing analyst training programmes, while the NHS will benefit from the rapid dissemination of valuable knowledge and skills across the country. </a:t>
            </a:r>
          </a:p>
          <a:p>
            <a:endParaRPr lang="en-GB" sz="1000" dirty="0"/>
          </a:p>
          <a:p>
            <a:r>
              <a:rPr lang="en-GB" sz="1000" dirty="0"/>
              <a:t>[1] Not least the “reproducibility” factor. R and other programming languages could potentially address the huge inefficiencies resulting from duplication of effort.</a:t>
            </a:r>
          </a:p>
          <a:p>
            <a:r>
              <a:rPr lang="en-GB" sz="1000" dirty="0"/>
              <a:t>[2] As of 07/11/2019 NHS-R had 1,309 followers on Twitter. The NHS-R conference for 200+ delegates was fully booked within two hours of tickets becoming available.</a:t>
            </a:r>
          </a:p>
        </p:txBody>
      </p:sp>
      <p:sp>
        <p:nvSpPr>
          <p:cNvPr id="2" name="Text Placeholder 1">
            <a:extLst>
              <a:ext uri="{FF2B5EF4-FFF2-40B4-BE49-F238E27FC236}">
                <a16:creationId xmlns:a16="http://schemas.microsoft.com/office/drawing/2014/main" id="{8CAFFC16-BA97-47DA-A7D7-C2AE53431591}"/>
              </a:ext>
            </a:extLst>
          </p:cNvPr>
          <p:cNvSpPr>
            <a:spLocks noGrp="1"/>
          </p:cNvSpPr>
          <p:nvPr>
            <p:ph type="body" sz="quarter" idx="16"/>
          </p:nvPr>
        </p:nvSpPr>
        <p:spPr/>
        <p:txBody>
          <a:bodyPr/>
          <a:lstStyle/>
          <a:p>
            <a:pPr lvl="0"/>
            <a:r>
              <a:rPr lang="en-GB" sz="1200" dirty="0">
                <a:solidFill>
                  <a:srgbClr val="2C2825"/>
                </a:solidFill>
              </a:rPr>
              <a:t>Data science and analysis in all industries is being driven by programming languages like R and Python. These languages provide cutting-edge tools for analysis, visualisation and modelling at scale, and offer considerable advantages over “point-and-click” interfaces [1]</a:t>
            </a:r>
            <a:r>
              <a:rPr lang="en-GB" sz="1200" baseline="30000" dirty="0">
                <a:solidFill>
                  <a:srgbClr val="2C2825"/>
                </a:solidFill>
              </a:rPr>
              <a:t> </a:t>
            </a:r>
            <a:r>
              <a:rPr lang="en-GB" sz="1200" dirty="0">
                <a:solidFill>
                  <a:srgbClr val="2C2825"/>
                </a:solidFill>
              </a:rPr>
              <a:t>. </a:t>
            </a:r>
          </a:p>
          <a:p>
            <a:pPr lvl="0"/>
            <a:r>
              <a:rPr lang="en-GB" sz="1200" dirty="0">
                <a:solidFill>
                  <a:srgbClr val="2C2825"/>
                </a:solidFill>
              </a:rPr>
              <a:t>The NHS-R project, supported by the Health Foundation, was established to enable the NHS to capitalise on this “data revolution”. The NHS-R community has grown rapidly [2]. It facilitates the sharing of knowledge and supports the growth of these new ways of working. Central to the NHS-R strategy has been a series of training courses which have introduced fundamental R tools and techniques to analysts of all backgrounds. </a:t>
            </a:r>
          </a:p>
          <a:p>
            <a:pPr lvl="0"/>
            <a:r>
              <a:rPr lang="en-GB" sz="1200" dirty="0">
                <a:solidFill>
                  <a:srgbClr val="2C2825"/>
                </a:solidFill>
              </a:rPr>
              <a:t>However, it is clear that demand for an “Introduction to R” course, run specifically to address the needs of healthcare analysts, is too great to be met by a small group of trainers.</a:t>
            </a:r>
            <a:endParaRPr lang="en-GB" dirty="0"/>
          </a:p>
        </p:txBody>
      </p:sp>
      <p:sp>
        <p:nvSpPr>
          <p:cNvPr id="4" name="Slide Number Placeholder 3">
            <a:extLst>
              <a:ext uri="{FF2B5EF4-FFF2-40B4-BE49-F238E27FC236}">
                <a16:creationId xmlns:a16="http://schemas.microsoft.com/office/drawing/2014/main" id="{7F9F1FE7-A795-42E6-8A64-4046A71D2D9C}"/>
              </a:ext>
            </a:extLst>
          </p:cNvPr>
          <p:cNvSpPr>
            <a:spLocks noGrp="1"/>
          </p:cNvSpPr>
          <p:nvPr>
            <p:ph type="sldNum" sz="quarter" idx="18"/>
          </p:nvPr>
        </p:nvSpPr>
        <p:spPr/>
        <p:txBody>
          <a:bodyPr/>
          <a:lstStyle/>
          <a:p>
            <a:fld id="{450B0164-1B0E-EC47-A805-AF4E4DD1E6D8}" type="slidenum">
              <a:rPr lang="en-US" smtClean="0"/>
              <a:pPr/>
              <a:t>2</a:t>
            </a:fld>
            <a:endParaRPr lang="en-US"/>
          </a:p>
        </p:txBody>
      </p:sp>
      <p:sp>
        <p:nvSpPr>
          <p:cNvPr id="5" name="Title 4">
            <a:extLst>
              <a:ext uri="{FF2B5EF4-FFF2-40B4-BE49-F238E27FC236}">
                <a16:creationId xmlns:a16="http://schemas.microsoft.com/office/drawing/2014/main" id="{D9715622-EF73-4EFE-A8EB-F64730DF6857}"/>
              </a:ext>
            </a:extLst>
          </p:cNvPr>
          <p:cNvSpPr>
            <a:spLocks noGrp="1"/>
          </p:cNvSpPr>
          <p:nvPr>
            <p:ph type="ctrTitle"/>
          </p:nvPr>
        </p:nvSpPr>
        <p:spPr/>
        <p:txBody>
          <a:bodyPr/>
          <a:lstStyle/>
          <a:p>
            <a:r>
              <a:rPr lang="en-GB" b="0" dirty="0">
                <a:latin typeface="Raleway" panose="020B0503030101060003" pitchFamily="34" charset="0"/>
              </a:rPr>
              <a:t>1.1 Background</a:t>
            </a:r>
          </a:p>
        </p:txBody>
      </p:sp>
    </p:spTree>
    <p:extLst>
      <p:ext uri="{BB962C8B-B14F-4D97-AF65-F5344CB8AC3E}">
        <p14:creationId xmlns:p14="http://schemas.microsoft.com/office/powerpoint/2010/main" val="600078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31CBADE-A9F3-4435-8780-C6911705D2CC}"/>
              </a:ext>
            </a:extLst>
          </p:cNvPr>
          <p:cNvSpPr>
            <a:spLocks noGrp="1"/>
          </p:cNvSpPr>
          <p:nvPr>
            <p:ph type="body" sz="quarter" idx="15"/>
          </p:nvPr>
        </p:nvSpPr>
        <p:spPr/>
        <p:txBody>
          <a:bodyPr/>
          <a:lstStyle/>
          <a:p>
            <a:pPr lvl="0"/>
            <a:r>
              <a:rPr lang="en-GB" sz="800" dirty="0"/>
              <a:t> </a:t>
            </a:r>
          </a:p>
        </p:txBody>
      </p:sp>
      <p:sp>
        <p:nvSpPr>
          <p:cNvPr id="2" name="Text Placeholder 1">
            <a:extLst>
              <a:ext uri="{FF2B5EF4-FFF2-40B4-BE49-F238E27FC236}">
                <a16:creationId xmlns:a16="http://schemas.microsoft.com/office/drawing/2014/main" id="{379A09F3-B7E4-402A-9581-99DDA7033E3C}"/>
              </a:ext>
            </a:extLst>
          </p:cNvPr>
          <p:cNvSpPr>
            <a:spLocks noGrp="1"/>
          </p:cNvSpPr>
          <p:nvPr>
            <p:ph type="body" sz="quarter" idx="16"/>
          </p:nvPr>
        </p:nvSpPr>
        <p:spPr/>
        <p:txBody>
          <a:bodyPr/>
          <a:lstStyle/>
          <a:p>
            <a:pPr lvl="0"/>
            <a:r>
              <a:rPr lang="en-GB" sz="1200" dirty="0">
                <a:solidFill>
                  <a:srgbClr val="2C2825"/>
                </a:solidFill>
              </a:rPr>
              <a:t>The “Train the trainer” two-day course for 18 delegates will take place on Wednesday 11</a:t>
            </a:r>
            <a:r>
              <a:rPr lang="en-GB" sz="1200" baseline="30000" dirty="0">
                <a:solidFill>
                  <a:srgbClr val="2C2825"/>
                </a:solidFill>
              </a:rPr>
              <a:t>th</a:t>
            </a:r>
            <a:r>
              <a:rPr lang="en-GB" sz="1200" dirty="0">
                <a:solidFill>
                  <a:srgbClr val="2C2825"/>
                </a:solidFill>
              </a:rPr>
              <a:t> and Thursday 12</a:t>
            </a:r>
            <a:r>
              <a:rPr lang="en-GB" sz="1200" baseline="30000" dirty="0">
                <a:solidFill>
                  <a:srgbClr val="2C2825"/>
                </a:solidFill>
              </a:rPr>
              <a:t>th</a:t>
            </a:r>
            <a:r>
              <a:rPr lang="en-GB" sz="1200" dirty="0">
                <a:solidFill>
                  <a:srgbClr val="2C2825"/>
                </a:solidFill>
              </a:rPr>
              <a:t> December 2019.</a:t>
            </a:r>
          </a:p>
          <a:p>
            <a:pPr lvl="0"/>
            <a:r>
              <a:rPr lang="en-GB" sz="1200" dirty="0">
                <a:solidFill>
                  <a:srgbClr val="2C2825"/>
                </a:solidFill>
              </a:rPr>
              <a:t> </a:t>
            </a:r>
          </a:p>
          <a:p>
            <a:pPr lvl="0"/>
            <a:r>
              <a:rPr lang="en-GB" sz="1200" dirty="0">
                <a:solidFill>
                  <a:srgbClr val="2C2825"/>
                </a:solidFill>
              </a:rPr>
              <a:t>Over the two days, each delegate will receive:</a:t>
            </a:r>
          </a:p>
          <a:p>
            <a:pPr marL="171450" lvl="0" indent="-171450">
              <a:buFont typeface="Arial" panose="020B0604020202020204" pitchFamily="34" charset="0"/>
              <a:buChar char="•"/>
            </a:pPr>
            <a:r>
              <a:rPr lang="en-GB" sz="1200" dirty="0">
                <a:solidFill>
                  <a:srgbClr val="2C2825"/>
                </a:solidFill>
              </a:rPr>
              <a:t>Approximately half an hour of</a:t>
            </a:r>
            <a:r>
              <a:rPr lang="en-GB" sz="1200" dirty="0">
                <a:solidFill>
                  <a:srgbClr val="FF0000"/>
                </a:solidFill>
              </a:rPr>
              <a:t> </a:t>
            </a:r>
            <a:r>
              <a:rPr lang="en-GB" sz="1200" dirty="0">
                <a:solidFill>
                  <a:srgbClr val="2C2825"/>
                </a:solidFill>
              </a:rPr>
              <a:t>total presentation practice spread over 3 sessions.</a:t>
            </a:r>
          </a:p>
          <a:p>
            <a:pPr marL="171450" lvl="0" indent="-171450">
              <a:buFont typeface="Arial" panose="020B0604020202020204" pitchFamily="34" charset="0"/>
              <a:buChar char="•"/>
            </a:pPr>
            <a:r>
              <a:rPr lang="en-GB" sz="1200" dirty="0">
                <a:solidFill>
                  <a:srgbClr val="2C2825"/>
                </a:solidFill>
              </a:rPr>
              <a:t>At least 15 minutes of detailed oral feedback from trainers and other delegates. </a:t>
            </a:r>
          </a:p>
          <a:p>
            <a:pPr lvl="0"/>
            <a:r>
              <a:rPr lang="en-GB" sz="1200" dirty="0">
                <a:solidFill>
                  <a:srgbClr val="2C2825"/>
                </a:solidFill>
              </a:rPr>
              <a:t>Moreover, they will:</a:t>
            </a:r>
          </a:p>
          <a:p>
            <a:pPr marL="228600" lvl="0" indent="-228600">
              <a:buFont typeface="Arial" panose="020B0604020202020204" pitchFamily="34" charset="0"/>
              <a:buChar char="•"/>
            </a:pPr>
            <a:r>
              <a:rPr lang="en-GB" sz="1200" dirty="0">
                <a:solidFill>
                  <a:srgbClr val="2C2825"/>
                </a:solidFill>
              </a:rPr>
              <a:t>Learn evidence based teaching and communication practices</a:t>
            </a:r>
          </a:p>
          <a:p>
            <a:pPr marL="228600" lvl="0" indent="-228600">
              <a:buFont typeface="Arial" panose="020B0604020202020204" pitchFamily="34" charset="0"/>
              <a:buChar char="•"/>
            </a:pPr>
            <a:r>
              <a:rPr lang="en-GB" sz="1200" dirty="0">
                <a:solidFill>
                  <a:srgbClr val="2C2825"/>
                </a:solidFill>
              </a:rPr>
              <a:t>Learn the importance of evaluation</a:t>
            </a:r>
          </a:p>
          <a:p>
            <a:pPr marL="228600" lvl="0" indent="-228600">
              <a:buFont typeface="Arial" panose="020B0604020202020204" pitchFamily="34" charset="0"/>
              <a:buChar char="•"/>
            </a:pPr>
            <a:r>
              <a:rPr lang="en-GB" sz="1200" dirty="0">
                <a:solidFill>
                  <a:srgbClr val="2C2825"/>
                </a:solidFill>
              </a:rPr>
              <a:t>Reflect upon their own performance and areas for improvement</a:t>
            </a:r>
          </a:p>
          <a:p>
            <a:pPr lvl="0"/>
            <a:endParaRPr lang="en-GB" sz="1200" dirty="0">
              <a:solidFill>
                <a:srgbClr val="2C2825"/>
              </a:solidFill>
            </a:endParaRPr>
          </a:p>
          <a:p>
            <a:pPr lvl="0"/>
            <a:r>
              <a:rPr lang="en-GB" sz="1200" dirty="0">
                <a:solidFill>
                  <a:srgbClr val="2C2825"/>
                </a:solidFill>
              </a:rPr>
              <a:t>Delegates will be provided with ready-made, NHS-R approved, training materials for an “Introduction to R for healthcare analysts” course. However, these may be later adapted to suit the needs and style of the presenter.</a:t>
            </a:r>
          </a:p>
          <a:p>
            <a:pPr lvl="0"/>
            <a:r>
              <a:rPr lang="en-GB" sz="1200" dirty="0">
                <a:solidFill>
                  <a:srgbClr val="2C2825"/>
                </a:solidFill>
              </a:rPr>
              <a:t> </a:t>
            </a:r>
            <a:endParaRPr lang="en-GB" sz="800" dirty="0">
              <a:solidFill>
                <a:srgbClr val="2C2825"/>
              </a:solidFill>
            </a:endParaRPr>
          </a:p>
          <a:p>
            <a:endParaRPr lang="en-GB" dirty="0"/>
          </a:p>
        </p:txBody>
      </p:sp>
      <p:sp>
        <p:nvSpPr>
          <p:cNvPr id="4" name="Slide Number Placeholder 3">
            <a:extLst>
              <a:ext uri="{FF2B5EF4-FFF2-40B4-BE49-F238E27FC236}">
                <a16:creationId xmlns:a16="http://schemas.microsoft.com/office/drawing/2014/main" id="{7F9F1FE7-A795-42E6-8A64-4046A71D2D9C}"/>
              </a:ext>
            </a:extLst>
          </p:cNvPr>
          <p:cNvSpPr>
            <a:spLocks noGrp="1"/>
          </p:cNvSpPr>
          <p:nvPr>
            <p:ph type="sldNum" sz="quarter" idx="18"/>
          </p:nvPr>
        </p:nvSpPr>
        <p:spPr/>
        <p:txBody>
          <a:bodyPr/>
          <a:lstStyle/>
          <a:p>
            <a:fld id="{450B0164-1B0E-EC47-A805-AF4E4DD1E6D8}" type="slidenum">
              <a:rPr lang="en-US" smtClean="0"/>
              <a:pPr/>
              <a:t>3</a:t>
            </a:fld>
            <a:endParaRPr lang="en-US"/>
          </a:p>
        </p:txBody>
      </p:sp>
      <p:sp>
        <p:nvSpPr>
          <p:cNvPr id="5" name="Title 4">
            <a:extLst>
              <a:ext uri="{FF2B5EF4-FFF2-40B4-BE49-F238E27FC236}">
                <a16:creationId xmlns:a16="http://schemas.microsoft.com/office/drawing/2014/main" id="{D9715622-EF73-4EFE-A8EB-F64730DF6857}"/>
              </a:ext>
            </a:extLst>
          </p:cNvPr>
          <p:cNvSpPr>
            <a:spLocks noGrp="1"/>
          </p:cNvSpPr>
          <p:nvPr>
            <p:ph type="ctrTitle"/>
          </p:nvPr>
        </p:nvSpPr>
        <p:spPr/>
        <p:txBody>
          <a:bodyPr/>
          <a:lstStyle/>
          <a:p>
            <a:r>
              <a:rPr lang="en-GB" b="0" dirty="0">
                <a:latin typeface="Raleway" panose="020B0503030101060003" pitchFamily="34" charset="0"/>
              </a:rPr>
              <a:t>1.2 Overview</a:t>
            </a:r>
          </a:p>
        </p:txBody>
      </p:sp>
    </p:spTree>
    <p:extLst>
      <p:ext uri="{BB962C8B-B14F-4D97-AF65-F5344CB8AC3E}">
        <p14:creationId xmlns:p14="http://schemas.microsoft.com/office/powerpoint/2010/main" val="1350934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31CBADE-A9F3-4435-8780-C6911705D2CC}"/>
              </a:ext>
            </a:extLst>
          </p:cNvPr>
          <p:cNvSpPr>
            <a:spLocks noGrp="1"/>
          </p:cNvSpPr>
          <p:nvPr>
            <p:ph type="body" sz="quarter" idx="15"/>
          </p:nvPr>
        </p:nvSpPr>
        <p:spPr/>
        <p:txBody>
          <a:bodyPr/>
          <a:lstStyle/>
          <a:p>
            <a:pPr lvl="0"/>
            <a:r>
              <a:rPr lang="en-GB" sz="1200" dirty="0"/>
              <a:t> </a:t>
            </a:r>
          </a:p>
        </p:txBody>
      </p:sp>
      <p:sp>
        <p:nvSpPr>
          <p:cNvPr id="2" name="Text Placeholder 1">
            <a:extLst>
              <a:ext uri="{FF2B5EF4-FFF2-40B4-BE49-F238E27FC236}">
                <a16:creationId xmlns:a16="http://schemas.microsoft.com/office/drawing/2014/main" id="{D378AB71-29F8-4C55-9566-2BC6997FC6B8}"/>
              </a:ext>
            </a:extLst>
          </p:cNvPr>
          <p:cNvSpPr>
            <a:spLocks noGrp="1"/>
          </p:cNvSpPr>
          <p:nvPr>
            <p:ph type="body" sz="quarter" idx="16"/>
          </p:nvPr>
        </p:nvSpPr>
        <p:spPr/>
        <p:txBody>
          <a:bodyPr/>
          <a:lstStyle/>
          <a:p>
            <a:pPr lvl="0"/>
            <a:r>
              <a:rPr lang="en-GB" sz="1200" dirty="0">
                <a:solidFill>
                  <a:srgbClr val="2C2825"/>
                </a:solidFill>
              </a:rPr>
              <a:t>Before the course, it may be helpful for delegates to have:</a:t>
            </a:r>
          </a:p>
          <a:p>
            <a:pPr marL="342900" lvl="0" indent="-342900">
              <a:buFont typeface="+mj-lt"/>
              <a:buAutoNum type="arabicPeriod"/>
            </a:pPr>
            <a:r>
              <a:rPr lang="en-GB" sz="1200" b="1" dirty="0">
                <a:solidFill>
                  <a:srgbClr val="2C2825"/>
                </a:solidFill>
              </a:rPr>
              <a:t>Critically reviewed the full course materials (see section 2: Materials &amp; Resources), reflecting on e.g.</a:t>
            </a:r>
          </a:p>
          <a:p>
            <a:pPr marL="531813" lvl="1" indent="-171450"/>
            <a:r>
              <a:rPr lang="en-GB" sz="1200" dirty="0">
                <a:solidFill>
                  <a:srgbClr val="2C2825"/>
                </a:solidFill>
              </a:rPr>
              <a:t>Do I have any questions on the content? Are there gaps in my knowledge/skills/experience which might make it challenging for me to deliver training on these topics? </a:t>
            </a:r>
          </a:p>
          <a:p>
            <a:pPr marL="531813" lvl="1" indent="-171450"/>
            <a:r>
              <a:rPr lang="en-GB" sz="1200" dirty="0">
                <a:solidFill>
                  <a:srgbClr val="2C2825"/>
                </a:solidFill>
              </a:rPr>
              <a:t>My experience of receiving (/delivering?) training to date – what makes for an engaging session? (or an awful one!)?What are my initial ideas for delivering this material effectively?</a:t>
            </a:r>
          </a:p>
          <a:p>
            <a:endParaRPr lang="en-GB" dirty="0"/>
          </a:p>
        </p:txBody>
      </p:sp>
      <p:sp>
        <p:nvSpPr>
          <p:cNvPr id="4" name="Slide Number Placeholder 3">
            <a:extLst>
              <a:ext uri="{FF2B5EF4-FFF2-40B4-BE49-F238E27FC236}">
                <a16:creationId xmlns:a16="http://schemas.microsoft.com/office/drawing/2014/main" id="{7F9F1FE7-A795-42E6-8A64-4046A71D2D9C}"/>
              </a:ext>
            </a:extLst>
          </p:cNvPr>
          <p:cNvSpPr>
            <a:spLocks noGrp="1"/>
          </p:cNvSpPr>
          <p:nvPr>
            <p:ph type="sldNum" sz="quarter" idx="18"/>
          </p:nvPr>
        </p:nvSpPr>
        <p:spPr/>
        <p:txBody>
          <a:bodyPr/>
          <a:lstStyle/>
          <a:p>
            <a:fld id="{450B0164-1B0E-EC47-A805-AF4E4DD1E6D8}" type="slidenum">
              <a:rPr lang="en-US" smtClean="0"/>
              <a:pPr/>
              <a:t>4</a:t>
            </a:fld>
            <a:endParaRPr lang="en-US"/>
          </a:p>
        </p:txBody>
      </p:sp>
      <p:sp>
        <p:nvSpPr>
          <p:cNvPr id="5" name="Title 4">
            <a:extLst>
              <a:ext uri="{FF2B5EF4-FFF2-40B4-BE49-F238E27FC236}">
                <a16:creationId xmlns:a16="http://schemas.microsoft.com/office/drawing/2014/main" id="{D9715622-EF73-4EFE-A8EB-F64730DF6857}"/>
              </a:ext>
            </a:extLst>
          </p:cNvPr>
          <p:cNvSpPr>
            <a:spLocks noGrp="1"/>
          </p:cNvSpPr>
          <p:nvPr>
            <p:ph type="ctrTitle"/>
          </p:nvPr>
        </p:nvSpPr>
        <p:spPr/>
        <p:txBody>
          <a:bodyPr/>
          <a:lstStyle/>
          <a:p>
            <a:r>
              <a:rPr lang="en-GB" b="0" dirty="0">
                <a:latin typeface="Raleway" panose="020B0503030101060003" pitchFamily="34" charset="0"/>
              </a:rPr>
              <a:t>1.3 Pre-course work (optional)</a:t>
            </a:r>
            <a:endParaRPr lang="en-GB" dirty="0">
              <a:latin typeface="Raleway" panose="020B0503030101060003" pitchFamily="34" charset="0"/>
            </a:endParaRPr>
          </a:p>
        </p:txBody>
      </p:sp>
    </p:spTree>
    <p:extLst>
      <p:ext uri="{BB962C8B-B14F-4D97-AF65-F5344CB8AC3E}">
        <p14:creationId xmlns:p14="http://schemas.microsoft.com/office/powerpoint/2010/main" val="3636172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2E33AA-7D85-4DBB-B1E9-6CB895E63716}"/>
              </a:ext>
            </a:extLst>
          </p:cNvPr>
          <p:cNvSpPr>
            <a:spLocks noGrp="1"/>
          </p:cNvSpPr>
          <p:nvPr>
            <p:ph type="body" sz="quarter" idx="15"/>
          </p:nvPr>
        </p:nvSpPr>
        <p:spPr/>
        <p:txBody>
          <a:bodyPr/>
          <a:lstStyle/>
          <a:p>
            <a:r>
              <a:rPr lang="en-GB" sz="1200" dirty="0"/>
              <a:t> </a:t>
            </a:r>
          </a:p>
        </p:txBody>
      </p:sp>
      <p:sp>
        <p:nvSpPr>
          <p:cNvPr id="5" name="Text Placeholder 4">
            <a:extLst>
              <a:ext uri="{FF2B5EF4-FFF2-40B4-BE49-F238E27FC236}">
                <a16:creationId xmlns:a16="http://schemas.microsoft.com/office/drawing/2014/main" id="{7FA63F4A-EB93-4880-ACC2-6FB712A5FF7C}"/>
              </a:ext>
            </a:extLst>
          </p:cNvPr>
          <p:cNvSpPr>
            <a:spLocks noGrp="1"/>
          </p:cNvSpPr>
          <p:nvPr>
            <p:ph type="body" sz="quarter" idx="16"/>
          </p:nvPr>
        </p:nvSpPr>
        <p:spPr/>
        <p:txBody>
          <a:bodyPr/>
          <a:lstStyle/>
          <a:p>
            <a:pPr lvl="0"/>
            <a:r>
              <a:rPr lang="en-GB" sz="1200" dirty="0">
                <a:solidFill>
                  <a:srgbClr val="2C2825"/>
                </a:solidFill>
              </a:rPr>
              <a:t>By the end of this two-day course, participants will be able to: </a:t>
            </a:r>
          </a:p>
          <a:p>
            <a:pPr marL="342900" lvl="0" indent="-342900">
              <a:buFont typeface="Arial" panose="020B0604020202020204" pitchFamily="34" charset="0"/>
              <a:buChar char="•"/>
            </a:pPr>
            <a:r>
              <a:rPr lang="en-GB" sz="1200" dirty="0">
                <a:solidFill>
                  <a:srgbClr val="2C2825"/>
                </a:solidFill>
              </a:rPr>
              <a:t>Describe an effective delivery format for all aspects of the material.</a:t>
            </a:r>
          </a:p>
          <a:p>
            <a:pPr marL="342900" lvl="0" indent="-342900">
              <a:buFont typeface="Arial" panose="020B0604020202020204" pitchFamily="34" charset="0"/>
              <a:buChar char="•"/>
            </a:pPr>
            <a:r>
              <a:rPr lang="en-GB" sz="1200" dirty="0">
                <a:solidFill>
                  <a:srgbClr val="2C2825"/>
                </a:solidFill>
              </a:rPr>
              <a:t>Understand crucial concepts in modern teaching practice. </a:t>
            </a:r>
          </a:p>
          <a:p>
            <a:pPr marL="342900" lvl="0" indent="-342900">
              <a:buFont typeface="Arial" panose="020B0604020202020204" pitchFamily="34" charset="0"/>
              <a:buChar char="•"/>
            </a:pPr>
            <a:r>
              <a:rPr lang="en-GB" sz="1200" dirty="0">
                <a:solidFill>
                  <a:srgbClr val="2C2825"/>
                </a:solidFill>
              </a:rPr>
              <a:t>Create and adapt training materials to meet the needs of the audience.</a:t>
            </a:r>
          </a:p>
          <a:p>
            <a:pPr marL="342900" lvl="0" indent="-342900">
              <a:buFont typeface="Arial" panose="020B0604020202020204" pitchFamily="34" charset="0"/>
              <a:buChar char="•"/>
            </a:pPr>
            <a:r>
              <a:rPr lang="en-GB" sz="1200" dirty="0">
                <a:solidFill>
                  <a:srgbClr val="2C2825"/>
                </a:solidFill>
              </a:rPr>
              <a:t>Confidently deliver course material in a small group setting (10-15 people).</a:t>
            </a:r>
          </a:p>
          <a:p>
            <a:pPr marL="342900" lvl="0" indent="-342900">
              <a:buFont typeface="Arial" panose="020B0604020202020204" pitchFamily="34" charset="0"/>
              <a:buChar char="•"/>
            </a:pPr>
            <a:r>
              <a:rPr lang="en-GB" sz="1200" dirty="0">
                <a:solidFill>
                  <a:srgbClr val="2C2825"/>
                </a:solidFill>
              </a:rPr>
              <a:t>Be aware of common pitfalls in these types of session and answer typical participant questions on the ‘Introduction to R’ course material.</a:t>
            </a:r>
          </a:p>
          <a:p>
            <a:pPr marL="342900" lvl="0" indent="-342900">
              <a:buFont typeface="Arial" panose="020B0604020202020204" pitchFamily="34" charset="0"/>
              <a:buChar char="•"/>
            </a:pPr>
            <a:r>
              <a:rPr lang="en-GB" sz="1200" dirty="0">
                <a:solidFill>
                  <a:srgbClr val="2C2825"/>
                </a:solidFill>
              </a:rPr>
              <a:t>Solicit feedback, and reflect on the strengths and areas for development in their own training practice.</a:t>
            </a:r>
          </a:p>
          <a:p>
            <a:pPr lvl="0"/>
            <a:endParaRPr lang="en-GB" sz="1200" dirty="0">
              <a:solidFill>
                <a:srgbClr val="2C2825"/>
              </a:solidFill>
            </a:endParaRPr>
          </a:p>
          <a:p>
            <a:endParaRPr lang="en-GB" dirty="0"/>
          </a:p>
        </p:txBody>
      </p:sp>
      <p:sp>
        <p:nvSpPr>
          <p:cNvPr id="4" name="Slide Number Placeholder 3">
            <a:extLst>
              <a:ext uri="{FF2B5EF4-FFF2-40B4-BE49-F238E27FC236}">
                <a16:creationId xmlns:a16="http://schemas.microsoft.com/office/drawing/2014/main" id="{446F07E6-5454-4A93-B868-8E3D8A62FDB3}"/>
              </a:ext>
            </a:extLst>
          </p:cNvPr>
          <p:cNvSpPr>
            <a:spLocks noGrp="1"/>
          </p:cNvSpPr>
          <p:nvPr>
            <p:ph type="sldNum" sz="quarter" idx="18"/>
          </p:nvPr>
        </p:nvSpPr>
        <p:spPr/>
        <p:txBody>
          <a:bodyPr/>
          <a:lstStyle/>
          <a:p>
            <a:fld id="{450B0164-1B0E-EC47-A805-AF4E4DD1E6D8}" type="slidenum">
              <a:rPr lang="en-US" smtClean="0"/>
              <a:pPr/>
              <a:t>5</a:t>
            </a:fld>
            <a:endParaRPr lang="en-US"/>
          </a:p>
        </p:txBody>
      </p:sp>
      <p:sp>
        <p:nvSpPr>
          <p:cNvPr id="2" name="Title 1">
            <a:extLst>
              <a:ext uri="{FF2B5EF4-FFF2-40B4-BE49-F238E27FC236}">
                <a16:creationId xmlns:a16="http://schemas.microsoft.com/office/drawing/2014/main" id="{D8A66558-4475-490C-A268-7DE58AF35219}"/>
              </a:ext>
            </a:extLst>
          </p:cNvPr>
          <p:cNvSpPr>
            <a:spLocks noGrp="1"/>
          </p:cNvSpPr>
          <p:nvPr>
            <p:ph type="ctrTitle"/>
          </p:nvPr>
        </p:nvSpPr>
        <p:spPr/>
        <p:txBody>
          <a:bodyPr/>
          <a:lstStyle/>
          <a:p>
            <a:r>
              <a:rPr lang="en-GB" b="0" dirty="0">
                <a:latin typeface="Raleway" panose="020B0503030101060003" pitchFamily="34" charset="0"/>
              </a:rPr>
              <a:t>1.4 Learning outcomes</a:t>
            </a:r>
          </a:p>
        </p:txBody>
      </p:sp>
    </p:spTree>
    <p:extLst>
      <p:ext uri="{BB962C8B-B14F-4D97-AF65-F5344CB8AC3E}">
        <p14:creationId xmlns:p14="http://schemas.microsoft.com/office/powerpoint/2010/main" val="1647590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9C8CEB-3E24-462D-8132-2332C940B2B0}"/>
              </a:ext>
            </a:extLst>
          </p:cNvPr>
          <p:cNvSpPr>
            <a:spLocks noGrp="1"/>
          </p:cNvSpPr>
          <p:nvPr>
            <p:ph type="body" sz="quarter" idx="15"/>
          </p:nvPr>
        </p:nvSpPr>
        <p:spPr/>
        <p:txBody>
          <a:bodyPr/>
          <a:lstStyle/>
          <a:p>
            <a:r>
              <a:rPr lang="en-GB" sz="1200" dirty="0"/>
              <a:t> </a:t>
            </a:r>
          </a:p>
        </p:txBody>
      </p:sp>
      <p:sp>
        <p:nvSpPr>
          <p:cNvPr id="3" name="Text Placeholder 2">
            <a:extLst>
              <a:ext uri="{FF2B5EF4-FFF2-40B4-BE49-F238E27FC236}">
                <a16:creationId xmlns:a16="http://schemas.microsoft.com/office/drawing/2014/main" id="{F48E248F-3333-426C-9D56-3E26C8B47000}"/>
              </a:ext>
            </a:extLst>
          </p:cNvPr>
          <p:cNvSpPr>
            <a:spLocks noGrp="1"/>
          </p:cNvSpPr>
          <p:nvPr>
            <p:ph type="body" sz="quarter" idx="16"/>
          </p:nvPr>
        </p:nvSpPr>
        <p:spPr>
          <a:xfrm>
            <a:off x="666750" y="1474788"/>
            <a:ext cx="4581525" cy="5544000"/>
          </a:xfrm>
        </p:spPr>
        <p:txBody>
          <a:bodyPr/>
          <a:lstStyle/>
          <a:p>
            <a:r>
              <a:rPr lang="en-GB" sz="1200" dirty="0"/>
              <a:t>All course materials can be used under the terms of the CC BY 4.0 licence [1].</a:t>
            </a:r>
          </a:p>
          <a:p>
            <a:r>
              <a:rPr lang="en-GB" sz="1200" dirty="0"/>
              <a:t>Train the Trainer course materials can be found at:</a:t>
            </a:r>
          </a:p>
          <a:p>
            <a:r>
              <a:rPr lang="en-GB" sz="1200" dirty="0">
                <a:hlinkClick r:id="rId2"/>
              </a:rPr>
              <a:t>https://github.com/nhs-r-community/train_the_trainer</a:t>
            </a:r>
            <a:endParaRPr lang="en-GB" sz="1200" dirty="0"/>
          </a:p>
          <a:p>
            <a:r>
              <a:rPr lang="en-GB" sz="1200" dirty="0"/>
              <a:t>Course materials for the underlying Intro to R course are found at:</a:t>
            </a:r>
          </a:p>
          <a:p>
            <a:r>
              <a:rPr lang="en-GB" sz="1200" dirty="0">
                <a:hlinkClick r:id="rId3"/>
              </a:rPr>
              <a:t>https://github.com/nhs-r-community/intro_r</a:t>
            </a:r>
            <a:endParaRPr lang="en-GB" sz="1200" dirty="0"/>
          </a:p>
          <a:p>
            <a:r>
              <a:rPr lang="en-GB" sz="1200" dirty="0"/>
              <a:t>---</a:t>
            </a:r>
          </a:p>
          <a:p>
            <a:r>
              <a:rPr lang="en-GB" sz="1200" dirty="0"/>
              <a:t>You may sign up for RStudio Cloud at:</a:t>
            </a:r>
          </a:p>
          <a:p>
            <a:r>
              <a:rPr lang="en-GB" sz="1200" dirty="0">
                <a:hlinkClick r:id="rId4"/>
              </a:rPr>
              <a:t>https://rstudio.cloud/</a:t>
            </a:r>
            <a:endParaRPr lang="en-GB" sz="1200" dirty="0"/>
          </a:p>
          <a:p>
            <a:r>
              <a:rPr lang="en-GB" sz="1200" dirty="0"/>
              <a:t>Instructions ** on how to create a workspace for training (where you may pre install packages and link to a Git repo):</a:t>
            </a:r>
          </a:p>
          <a:p>
            <a:r>
              <a:rPr lang="en-GB" sz="1200" dirty="0">
                <a:hlinkClick r:id="rId5"/>
              </a:rPr>
              <a:t>https://github.com/SurgicalInformatics/healthyr_notebooks_materials/blob/master/README.md</a:t>
            </a:r>
            <a:endParaRPr lang="en-GB" sz="1200" dirty="0"/>
          </a:p>
          <a:p>
            <a:r>
              <a:rPr lang="en-GB" sz="1200" dirty="0"/>
              <a:t>Note that with a regular RStudio Cloud account you are limited to just one additional workspace, and a maximum of 15 projects per workspace. The NHS-R Community has an institutional RStudio Cloud account which may provide a solution in the future. Details to follow.</a:t>
            </a:r>
          </a:p>
        </p:txBody>
      </p:sp>
      <p:sp>
        <p:nvSpPr>
          <p:cNvPr id="4" name="Slide Number Placeholder 3">
            <a:extLst>
              <a:ext uri="{FF2B5EF4-FFF2-40B4-BE49-F238E27FC236}">
                <a16:creationId xmlns:a16="http://schemas.microsoft.com/office/drawing/2014/main" id="{7F9F1FE7-A795-42E6-8A64-4046A71D2D9C}"/>
              </a:ext>
            </a:extLst>
          </p:cNvPr>
          <p:cNvSpPr>
            <a:spLocks noGrp="1"/>
          </p:cNvSpPr>
          <p:nvPr>
            <p:ph type="sldNum" sz="quarter" idx="18"/>
          </p:nvPr>
        </p:nvSpPr>
        <p:spPr/>
        <p:txBody>
          <a:bodyPr/>
          <a:lstStyle/>
          <a:p>
            <a:fld id="{450B0164-1B0E-EC47-A805-AF4E4DD1E6D8}" type="slidenum">
              <a:rPr lang="en-US" smtClean="0"/>
              <a:pPr/>
              <a:t>6</a:t>
            </a:fld>
            <a:endParaRPr lang="en-US"/>
          </a:p>
        </p:txBody>
      </p:sp>
      <p:sp>
        <p:nvSpPr>
          <p:cNvPr id="5" name="Title 4">
            <a:extLst>
              <a:ext uri="{FF2B5EF4-FFF2-40B4-BE49-F238E27FC236}">
                <a16:creationId xmlns:a16="http://schemas.microsoft.com/office/drawing/2014/main" id="{D9715622-EF73-4EFE-A8EB-F64730DF6857}"/>
              </a:ext>
            </a:extLst>
          </p:cNvPr>
          <p:cNvSpPr>
            <a:spLocks noGrp="1"/>
          </p:cNvSpPr>
          <p:nvPr>
            <p:ph type="ctrTitle"/>
          </p:nvPr>
        </p:nvSpPr>
        <p:spPr/>
        <p:txBody>
          <a:bodyPr/>
          <a:lstStyle/>
          <a:p>
            <a:r>
              <a:rPr lang="en-GB" b="0" dirty="0">
                <a:latin typeface="Raleway" panose="020B0503030101060003" pitchFamily="34" charset="0"/>
              </a:rPr>
              <a:t>2. Materials &amp; Resources</a:t>
            </a:r>
          </a:p>
        </p:txBody>
      </p:sp>
      <p:sp>
        <p:nvSpPr>
          <p:cNvPr id="6" name="Rectangle 5">
            <a:extLst>
              <a:ext uri="{FF2B5EF4-FFF2-40B4-BE49-F238E27FC236}">
                <a16:creationId xmlns:a16="http://schemas.microsoft.com/office/drawing/2014/main" id="{EFCDB36F-B784-4BC3-B8B2-DFE6EBA6AEFA}"/>
              </a:ext>
            </a:extLst>
          </p:cNvPr>
          <p:cNvSpPr/>
          <p:nvPr/>
        </p:nvSpPr>
        <p:spPr>
          <a:xfrm>
            <a:off x="6309435" y="1474788"/>
            <a:ext cx="3715027" cy="2031325"/>
          </a:xfrm>
          <a:prstGeom prst="rect">
            <a:avLst/>
          </a:prstGeom>
        </p:spPr>
        <p:txBody>
          <a:bodyPr wrap="square">
            <a:spAutoFit/>
          </a:bodyPr>
          <a:lstStyle/>
          <a:p>
            <a:pPr marL="228600" indent="-228600">
              <a:buAutoNum type="arabicPeriod"/>
            </a:pPr>
            <a:r>
              <a:rPr lang="en-GB" sz="1050" dirty="0">
                <a:hlinkClick r:id="rId6"/>
              </a:rPr>
              <a:t>https://creativecommons.org/licenses/by/4.0/</a:t>
            </a:r>
            <a:endParaRPr lang="en-GB" sz="1050" dirty="0"/>
          </a:p>
          <a:p>
            <a:pPr marL="228600" indent="-228600">
              <a:buAutoNum type="arabicPeriod"/>
            </a:pPr>
            <a:endParaRPr lang="en-GB" sz="1050" dirty="0"/>
          </a:p>
          <a:p>
            <a:pPr marL="228600" indent="-228600">
              <a:buAutoNum type="arabicPeriod"/>
            </a:pPr>
            <a:endParaRPr lang="en-GB" sz="1050" dirty="0"/>
          </a:p>
          <a:p>
            <a:r>
              <a:rPr lang="en-GB" sz="1050" dirty="0"/>
              <a:t>** Under the heading:</a:t>
            </a:r>
            <a:endParaRPr lang="en-GB" sz="1050" b="1" dirty="0"/>
          </a:p>
          <a:p>
            <a:r>
              <a:rPr lang="en-GB" sz="1050" b="1" dirty="0"/>
              <a:t>Alternative: Create a new shared space on RStudio cloud</a:t>
            </a:r>
          </a:p>
          <a:p>
            <a:r>
              <a:rPr lang="en-GB" sz="1050" dirty="0"/>
              <a:t>I would add instructions after points:</a:t>
            </a:r>
          </a:p>
          <a:p>
            <a:r>
              <a:rPr lang="en-GB" sz="1050" dirty="0"/>
              <a:t>3. …</a:t>
            </a:r>
          </a:p>
          <a:p>
            <a:r>
              <a:rPr lang="en-GB" sz="1050" dirty="0"/>
              <a:t>3a. Install the packages necessary for your workshop</a:t>
            </a:r>
          </a:p>
          <a:p>
            <a:r>
              <a:rPr lang="en-GB" sz="1050" dirty="0"/>
              <a:t>3b. Give a name to the project in the title bar</a:t>
            </a:r>
          </a:p>
          <a:p>
            <a:r>
              <a:rPr lang="en-GB" sz="1050" dirty="0"/>
              <a:t>3c. Return to the “workspace” view</a:t>
            </a:r>
          </a:p>
          <a:p>
            <a:r>
              <a:rPr lang="en-GB" sz="1050" dirty="0"/>
              <a:t>4. …</a:t>
            </a:r>
          </a:p>
          <a:p>
            <a:r>
              <a:rPr lang="en-GB" sz="1050" dirty="0"/>
              <a:t>4a. Go to “Members” section</a:t>
            </a:r>
          </a:p>
        </p:txBody>
      </p:sp>
    </p:spTree>
    <p:extLst>
      <p:ext uri="{BB962C8B-B14F-4D97-AF65-F5344CB8AC3E}">
        <p14:creationId xmlns:p14="http://schemas.microsoft.com/office/powerpoint/2010/main" val="1723992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31CBADE-A9F3-4435-8780-C6911705D2CC}"/>
              </a:ext>
            </a:extLst>
          </p:cNvPr>
          <p:cNvSpPr>
            <a:spLocks noGrp="1"/>
          </p:cNvSpPr>
          <p:nvPr>
            <p:ph type="body" sz="quarter" idx="15"/>
          </p:nvPr>
        </p:nvSpPr>
        <p:spPr/>
        <p:txBody>
          <a:bodyPr/>
          <a:lstStyle/>
          <a:p>
            <a:pPr lvl="0"/>
            <a:r>
              <a:rPr lang="en-GB" sz="1200" b="1" dirty="0"/>
              <a:t>3. To bring:</a:t>
            </a:r>
          </a:p>
          <a:p>
            <a:pPr lvl="0"/>
            <a:r>
              <a:rPr lang="en-GB" sz="1200" dirty="0"/>
              <a:t>- Laptop</a:t>
            </a:r>
          </a:p>
          <a:p>
            <a:pPr lvl="0"/>
            <a:r>
              <a:rPr lang="en-GB" sz="1200" dirty="0"/>
              <a:t>- Laptop charger</a:t>
            </a:r>
          </a:p>
          <a:p>
            <a:pPr lvl="0"/>
            <a:r>
              <a:rPr lang="en-GB" sz="1200" dirty="0"/>
              <a:t>- Presenter remote (and spare batteries)</a:t>
            </a:r>
          </a:p>
          <a:p>
            <a:pPr lvl="0"/>
            <a:r>
              <a:rPr lang="en-GB" sz="1200" dirty="0"/>
              <a:t>- Attendance sheet</a:t>
            </a:r>
          </a:p>
          <a:p>
            <a:pPr lvl="0"/>
            <a:r>
              <a:rPr lang="en-GB" sz="1200" dirty="0"/>
              <a:t>- Evaluation forms</a:t>
            </a:r>
          </a:p>
          <a:p>
            <a:pPr lvl="0"/>
            <a:r>
              <a:rPr lang="en-GB" sz="1200" dirty="0"/>
              <a:t>- Pen and paper</a:t>
            </a:r>
          </a:p>
          <a:p>
            <a:pPr lvl="0"/>
            <a:r>
              <a:rPr lang="en-GB" sz="1200" dirty="0"/>
              <a:t>- Computer mouse  (optional)</a:t>
            </a:r>
          </a:p>
          <a:p>
            <a:pPr lvl="0"/>
            <a:r>
              <a:rPr lang="en-GB" sz="1200" dirty="0"/>
              <a:t>- HDMI / VGA cables or adapters (optional but recommended)</a:t>
            </a:r>
          </a:p>
          <a:p>
            <a:pPr lvl="0"/>
            <a:r>
              <a:rPr lang="en-GB" sz="1200" dirty="0"/>
              <a:t>- Hardcopy of R4DS  (optional)</a:t>
            </a:r>
          </a:p>
          <a:p>
            <a:pPr lvl="0"/>
            <a:r>
              <a:rPr lang="en-GB" sz="1200" dirty="0"/>
              <a:t>- Bell or noise maker (to get attention)</a:t>
            </a:r>
          </a:p>
          <a:p>
            <a:pPr lvl="0"/>
            <a:endParaRPr lang="en-GB" sz="800" dirty="0"/>
          </a:p>
        </p:txBody>
      </p:sp>
      <p:sp>
        <p:nvSpPr>
          <p:cNvPr id="2" name="Text Placeholder 1">
            <a:extLst>
              <a:ext uri="{FF2B5EF4-FFF2-40B4-BE49-F238E27FC236}">
                <a16:creationId xmlns:a16="http://schemas.microsoft.com/office/drawing/2014/main" id="{66D68F3E-EC4E-4F03-A802-2BBD76857E18}"/>
              </a:ext>
            </a:extLst>
          </p:cNvPr>
          <p:cNvSpPr>
            <a:spLocks noGrp="1"/>
          </p:cNvSpPr>
          <p:nvPr>
            <p:ph type="body" sz="quarter" idx="16"/>
          </p:nvPr>
        </p:nvSpPr>
        <p:spPr/>
        <p:txBody>
          <a:bodyPr/>
          <a:lstStyle/>
          <a:p>
            <a:pPr lvl="0"/>
            <a:r>
              <a:rPr lang="en-GB" sz="1200" b="1" dirty="0"/>
              <a:t> 1. Organisation (liaise with organiser):</a:t>
            </a:r>
          </a:p>
          <a:p>
            <a:pPr marL="171450" lvl="0" indent="-171450">
              <a:buFont typeface="Arial" panose="020B0604020202020204" pitchFamily="34" charset="0"/>
              <a:buChar char="•"/>
            </a:pPr>
            <a:r>
              <a:rPr lang="en-GB" sz="1200" dirty="0"/>
              <a:t>Known venue + start time</a:t>
            </a:r>
          </a:p>
          <a:p>
            <a:pPr marL="171450" lvl="0" indent="-171450">
              <a:buFont typeface="Arial" panose="020B0604020202020204" pitchFamily="34" charset="0"/>
              <a:buChar char="•"/>
            </a:pPr>
            <a:r>
              <a:rPr lang="en-GB" sz="1200" dirty="0"/>
              <a:t>Known travel + accommodation arrangements</a:t>
            </a:r>
          </a:p>
          <a:p>
            <a:pPr marL="171450" lvl="0" indent="-171450">
              <a:buFont typeface="Arial" panose="020B0604020202020204" pitchFamily="34" charset="0"/>
              <a:buChar char="•"/>
            </a:pPr>
            <a:r>
              <a:rPr lang="en-GB" sz="1200" dirty="0"/>
              <a:t>Does your co-presenter have these details?</a:t>
            </a:r>
          </a:p>
          <a:p>
            <a:pPr marL="171450" lvl="0" indent="-171450">
              <a:buFont typeface="Arial" panose="020B0604020202020204" pitchFamily="34" charset="0"/>
              <a:buChar char="•"/>
            </a:pPr>
            <a:r>
              <a:rPr lang="en-GB" sz="1200" dirty="0"/>
              <a:t>How many participants expected (15 or fewer recommended)</a:t>
            </a:r>
          </a:p>
          <a:p>
            <a:pPr marL="171450" lvl="0" indent="-171450">
              <a:buFont typeface="Arial" panose="020B0604020202020204" pitchFamily="34" charset="0"/>
              <a:buChar char="•"/>
            </a:pPr>
            <a:r>
              <a:rPr lang="en-GB" sz="1200" dirty="0"/>
              <a:t>Is the room adequate (client responsible)?</a:t>
            </a:r>
          </a:p>
          <a:p>
            <a:pPr marL="171450" lvl="0" indent="-171450">
              <a:buFont typeface="Arial" panose="020B0604020202020204" pitchFamily="34" charset="0"/>
              <a:buChar char="•"/>
            </a:pPr>
            <a:r>
              <a:rPr lang="en-GB" sz="1200" dirty="0"/>
              <a:t>Will two (independent) screens (one for code, one for slides) be available? </a:t>
            </a:r>
          </a:p>
          <a:p>
            <a:pPr marL="171450" lvl="0" indent="-171450">
              <a:buFont typeface="Arial" panose="020B0604020202020204" pitchFamily="34" charset="0"/>
              <a:buChar char="•"/>
            </a:pPr>
            <a:r>
              <a:rPr lang="en-GB" sz="1200" dirty="0"/>
              <a:t>Will extra plug sockets (extension cables with multi-plug) be available?</a:t>
            </a:r>
          </a:p>
          <a:p>
            <a:pPr marL="171450" lvl="0" indent="-171450">
              <a:buFont typeface="Arial" panose="020B0604020202020204" pitchFamily="34" charset="0"/>
              <a:buChar char="•"/>
            </a:pPr>
            <a:r>
              <a:rPr lang="en-GB" sz="1200" dirty="0"/>
              <a:t>Will the client be there on the day?</a:t>
            </a:r>
            <a:endParaRPr lang="en-GB" sz="1200" b="1" dirty="0"/>
          </a:p>
          <a:p>
            <a:pPr lvl="0"/>
            <a:r>
              <a:rPr lang="en-GB" sz="1200" b="1" dirty="0"/>
              <a:t>2. To prepare beforehand:</a:t>
            </a:r>
          </a:p>
          <a:p>
            <a:pPr marL="171450" indent="-171450">
              <a:buFont typeface="Arial" panose="020B0604020202020204" pitchFamily="34" charset="0"/>
              <a:buChar char="•"/>
            </a:pPr>
            <a:r>
              <a:rPr lang="en-GB" sz="1200" dirty="0"/>
              <a:t>Have installation instructions / RStudio cloud instructions been sent out.</a:t>
            </a:r>
            <a:endParaRPr lang="en-GB" sz="1200" b="1" dirty="0"/>
          </a:p>
          <a:p>
            <a:pPr marL="171450" lvl="0" indent="-171450">
              <a:buFont typeface="Arial" panose="020B0604020202020204" pitchFamily="34" charset="0"/>
              <a:buChar char="•"/>
            </a:pPr>
            <a:r>
              <a:rPr lang="en-GB" sz="1200" dirty="0"/>
              <a:t>Slides (ideally stand-alone reference)</a:t>
            </a:r>
          </a:p>
          <a:p>
            <a:pPr marL="171450" lvl="0" indent="-171450">
              <a:buFont typeface="Arial" panose="020B0604020202020204" pitchFamily="34" charset="0"/>
              <a:buChar char="•"/>
            </a:pPr>
            <a:r>
              <a:rPr lang="en-GB" sz="1200" dirty="0"/>
              <a:t>Rehearse delivery, flow</a:t>
            </a:r>
          </a:p>
          <a:p>
            <a:pPr marL="171450" lvl="0" indent="-171450">
              <a:buFont typeface="Arial" panose="020B0604020202020204" pitchFamily="34" charset="0"/>
              <a:buChar char="•"/>
            </a:pPr>
            <a:r>
              <a:rPr lang="en-GB" sz="1200" dirty="0"/>
              <a:t>Have the materials been given to delegates/ put online?</a:t>
            </a:r>
          </a:p>
          <a:p>
            <a:pPr lvl="0"/>
            <a:endParaRPr lang="en-GB" sz="1200" dirty="0"/>
          </a:p>
          <a:p>
            <a:endParaRPr lang="en-GB" sz="1200" dirty="0"/>
          </a:p>
        </p:txBody>
      </p:sp>
      <p:sp>
        <p:nvSpPr>
          <p:cNvPr id="4" name="Slide Number Placeholder 3">
            <a:extLst>
              <a:ext uri="{FF2B5EF4-FFF2-40B4-BE49-F238E27FC236}">
                <a16:creationId xmlns:a16="http://schemas.microsoft.com/office/drawing/2014/main" id="{7F9F1FE7-A795-42E6-8A64-4046A71D2D9C}"/>
              </a:ext>
            </a:extLst>
          </p:cNvPr>
          <p:cNvSpPr>
            <a:spLocks noGrp="1"/>
          </p:cNvSpPr>
          <p:nvPr>
            <p:ph type="sldNum" sz="quarter" idx="18"/>
          </p:nvPr>
        </p:nvSpPr>
        <p:spPr/>
        <p:txBody>
          <a:bodyPr/>
          <a:lstStyle/>
          <a:p>
            <a:fld id="{450B0164-1B0E-EC47-A805-AF4E4DD1E6D8}" type="slidenum">
              <a:rPr lang="en-US" smtClean="0"/>
              <a:pPr/>
              <a:t>7</a:t>
            </a:fld>
            <a:endParaRPr lang="en-US"/>
          </a:p>
        </p:txBody>
      </p:sp>
      <p:sp>
        <p:nvSpPr>
          <p:cNvPr id="5" name="Title 4">
            <a:extLst>
              <a:ext uri="{FF2B5EF4-FFF2-40B4-BE49-F238E27FC236}">
                <a16:creationId xmlns:a16="http://schemas.microsoft.com/office/drawing/2014/main" id="{D9715622-EF73-4EFE-A8EB-F64730DF6857}"/>
              </a:ext>
            </a:extLst>
          </p:cNvPr>
          <p:cNvSpPr>
            <a:spLocks noGrp="1"/>
          </p:cNvSpPr>
          <p:nvPr>
            <p:ph type="ctrTitle"/>
          </p:nvPr>
        </p:nvSpPr>
        <p:spPr/>
        <p:txBody>
          <a:bodyPr/>
          <a:lstStyle/>
          <a:p>
            <a:r>
              <a:rPr lang="en-GB" b="0" dirty="0">
                <a:latin typeface="Raleway" panose="020B0503030101060003" pitchFamily="34" charset="0"/>
              </a:rPr>
              <a:t>Appendix 1: Checklist for organising a workshop (1 of 2)</a:t>
            </a:r>
          </a:p>
        </p:txBody>
      </p:sp>
    </p:spTree>
    <p:extLst>
      <p:ext uri="{BB962C8B-B14F-4D97-AF65-F5344CB8AC3E}">
        <p14:creationId xmlns:p14="http://schemas.microsoft.com/office/powerpoint/2010/main" val="2494487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31CBADE-A9F3-4435-8780-C6911705D2CC}"/>
              </a:ext>
            </a:extLst>
          </p:cNvPr>
          <p:cNvSpPr>
            <a:spLocks noGrp="1"/>
          </p:cNvSpPr>
          <p:nvPr>
            <p:ph type="body" sz="quarter" idx="15"/>
          </p:nvPr>
        </p:nvSpPr>
        <p:spPr/>
        <p:txBody>
          <a:bodyPr/>
          <a:lstStyle/>
          <a:p>
            <a:pPr lvl="0"/>
            <a:r>
              <a:rPr lang="en-GB" sz="1200" b="1" dirty="0"/>
              <a:t>Reminders</a:t>
            </a:r>
          </a:p>
          <a:p>
            <a:pPr marL="171450" lvl="0" indent="-171450">
              <a:buFont typeface="Arial" panose="020B0604020202020204" pitchFamily="34" charset="0"/>
              <a:buChar char="•"/>
            </a:pPr>
            <a:r>
              <a:rPr lang="en-GB" sz="1200" dirty="0"/>
              <a:t>Look at your audience.</a:t>
            </a:r>
          </a:p>
          <a:p>
            <a:pPr marL="171450" lvl="0" indent="-171450">
              <a:buFont typeface="Arial" panose="020B0604020202020204" pitchFamily="34" charset="0"/>
              <a:buChar char="•"/>
            </a:pPr>
            <a:r>
              <a:rPr lang="en-GB" sz="1200" dirty="0"/>
              <a:t>You can move into the room (to break presenter-participant barrier) when appropriate</a:t>
            </a:r>
          </a:p>
          <a:p>
            <a:pPr marL="171450" lvl="0" indent="-171450">
              <a:buFont typeface="Arial" panose="020B0604020202020204" pitchFamily="34" charset="0"/>
              <a:buChar char="•"/>
            </a:pPr>
            <a:r>
              <a:rPr lang="en-GB" sz="1200" dirty="0"/>
              <a:t>Be aware of time (you want to pace yourself properly and finish at (or slightly before) the scheduled end time). You will get a sense from rehearsal how long the material takes to deliver, but you will need to be flexible on the day - unexpected events / discussion can throw your plans.</a:t>
            </a:r>
            <a:endParaRPr lang="en-GB" sz="800" dirty="0"/>
          </a:p>
          <a:p>
            <a:pPr marL="171450" lvl="0" indent="-171450">
              <a:buFontTx/>
              <a:buChar char="-"/>
            </a:pPr>
            <a:endParaRPr lang="en-GB" sz="1200" dirty="0"/>
          </a:p>
        </p:txBody>
      </p:sp>
      <p:sp>
        <p:nvSpPr>
          <p:cNvPr id="2" name="Text Placeholder 1">
            <a:extLst>
              <a:ext uri="{FF2B5EF4-FFF2-40B4-BE49-F238E27FC236}">
                <a16:creationId xmlns:a16="http://schemas.microsoft.com/office/drawing/2014/main" id="{66D68F3E-EC4E-4F03-A802-2BBD76857E18}"/>
              </a:ext>
            </a:extLst>
          </p:cNvPr>
          <p:cNvSpPr>
            <a:spLocks noGrp="1"/>
          </p:cNvSpPr>
          <p:nvPr>
            <p:ph type="body" sz="quarter" idx="16"/>
          </p:nvPr>
        </p:nvSpPr>
        <p:spPr/>
        <p:txBody>
          <a:bodyPr/>
          <a:lstStyle/>
          <a:p>
            <a:pPr lvl="0"/>
            <a:r>
              <a:rPr lang="en-GB" sz="1200" b="1" dirty="0"/>
              <a:t>4. On the day</a:t>
            </a:r>
          </a:p>
          <a:p>
            <a:pPr marL="171450" lvl="0" indent="-171450">
              <a:buFont typeface="Arial" panose="020B0604020202020204" pitchFamily="34" charset="0"/>
              <a:buChar char="•"/>
            </a:pPr>
            <a:r>
              <a:rPr lang="en-GB" sz="1200" dirty="0"/>
              <a:t>Warm up your voice?</a:t>
            </a:r>
          </a:p>
          <a:p>
            <a:pPr marL="171450" lvl="0" indent="-171450">
              <a:buFont typeface="Arial" panose="020B0604020202020204" pitchFamily="34" charset="0"/>
              <a:buChar char="•"/>
            </a:pPr>
            <a:r>
              <a:rPr lang="en-GB" sz="1200" dirty="0"/>
              <a:t>Arrive early (give yourself twice as long as you think you need)</a:t>
            </a:r>
          </a:p>
          <a:p>
            <a:pPr marL="171450" lvl="0" indent="-171450">
              <a:buFont typeface="Arial" panose="020B0604020202020204" pitchFamily="34" charset="0"/>
              <a:buChar char="•"/>
            </a:pPr>
            <a:r>
              <a:rPr lang="en-GB" sz="1200" dirty="0"/>
              <a:t>Is the presenting space arranged to your liking?</a:t>
            </a:r>
          </a:p>
          <a:p>
            <a:pPr marL="171450" indent="-171450">
              <a:buFont typeface="Arial" panose="020B0604020202020204" pitchFamily="34" charset="0"/>
              <a:buChar char="•"/>
            </a:pPr>
            <a:r>
              <a:rPr lang="en-GB" sz="1200" dirty="0"/>
              <a:t>Is the "classroom" arranged to your liking?</a:t>
            </a:r>
          </a:p>
          <a:p>
            <a:pPr marL="171450" lvl="0" indent="-171450">
              <a:buFont typeface="Arial" panose="020B0604020202020204" pitchFamily="34" charset="0"/>
              <a:buChar char="•"/>
            </a:pPr>
            <a:r>
              <a:rPr lang="en-GB" sz="1200" dirty="0"/>
              <a:t>Glass of water/ drink handy?</a:t>
            </a:r>
          </a:p>
          <a:p>
            <a:pPr marL="171450" lvl="0" indent="-171450">
              <a:buFont typeface="Arial" panose="020B0604020202020204" pitchFamily="34" charset="0"/>
              <a:buChar char="•"/>
            </a:pPr>
            <a:r>
              <a:rPr lang="en-GB" sz="1200" dirty="0"/>
              <a:t>Are projector and second display working and clearly visible to participants?</a:t>
            </a:r>
          </a:p>
          <a:p>
            <a:pPr marL="171450" lvl="0" indent="-171450">
              <a:buFont typeface="Arial" panose="020B0604020202020204" pitchFamily="34" charset="0"/>
              <a:buChar char="•"/>
            </a:pPr>
            <a:r>
              <a:rPr lang="en-GB" sz="1200" dirty="0"/>
              <a:t>Does presenter remote work?</a:t>
            </a:r>
          </a:p>
          <a:p>
            <a:pPr marL="171450" lvl="0" indent="-171450">
              <a:buFont typeface="Arial" panose="020B0604020202020204" pitchFamily="34" charset="0"/>
              <a:buChar char="•"/>
            </a:pPr>
            <a:r>
              <a:rPr lang="en-GB" sz="1200" dirty="0"/>
              <a:t>Is your laptop plugged in?</a:t>
            </a:r>
          </a:p>
          <a:p>
            <a:pPr marL="171450" lvl="0" indent="-171450">
              <a:buFont typeface="Arial" panose="020B0604020202020204" pitchFamily="34" charset="0"/>
              <a:buChar char="•"/>
            </a:pPr>
            <a:r>
              <a:rPr lang="en-GB" sz="1200" dirty="0"/>
              <a:t>Display the introduction slide (so delegates know they're in the right place when they arrive) </a:t>
            </a:r>
          </a:p>
          <a:p>
            <a:pPr marL="171450" lvl="0" indent="-171450">
              <a:buFont typeface="Arial" panose="020B0604020202020204" pitchFamily="34" charset="0"/>
              <a:buChar char="•"/>
            </a:pPr>
            <a:r>
              <a:rPr lang="en-GB" sz="1200" dirty="0"/>
              <a:t>When first delegates arrive, greet and get names if possible. </a:t>
            </a:r>
          </a:p>
          <a:p>
            <a:pPr marL="171450" lvl="0" indent="-171450">
              <a:buFont typeface="Arial" panose="020B0604020202020204" pitchFamily="34" charset="0"/>
              <a:buChar char="•"/>
            </a:pPr>
            <a:r>
              <a:rPr lang="en-GB" sz="1200" dirty="0"/>
              <a:t>Periodically ask whether delegates have had issues with pre-course instructions. </a:t>
            </a:r>
          </a:p>
          <a:p>
            <a:pPr lvl="0"/>
            <a:endParaRPr lang="en-GB" sz="1200" dirty="0"/>
          </a:p>
        </p:txBody>
      </p:sp>
      <p:sp>
        <p:nvSpPr>
          <p:cNvPr id="4" name="Slide Number Placeholder 3">
            <a:extLst>
              <a:ext uri="{FF2B5EF4-FFF2-40B4-BE49-F238E27FC236}">
                <a16:creationId xmlns:a16="http://schemas.microsoft.com/office/drawing/2014/main" id="{7F9F1FE7-A795-42E6-8A64-4046A71D2D9C}"/>
              </a:ext>
            </a:extLst>
          </p:cNvPr>
          <p:cNvSpPr>
            <a:spLocks noGrp="1"/>
          </p:cNvSpPr>
          <p:nvPr>
            <p:ph type="sldNum" sz="quarter" idx="18"/>
          </p:nvPr>
        </p:nvSpPr>
        <p:spPr/>
        <p:txBody>
          <a:bodyPr/>
          <a:lstStyle/>
          <a:p>
            <a:fld id="{450B0164-1B0E-EC47-A805-AF4E4DD1E6D8}" type="slidenum">
              <a:rPr lang="en-US" smtClean="0"/>
              <a:pPr/>
              <a:t>8</a:t>
            </a:fld>
            <a:endParaRPr lang="en-US"/>
          </a:p>
        </p:txBody>
      </p:sp>
      <p:sp>
        <p:nvSpPr>
          <p:cNvPr id="5" name="Title 4">
            <a:extLst>
              <a:ext uri="{FF2B5EF4-FFF2-40B4-BE49-F238E27FC236}">
                <a16:creationId xmlns:a16="http://schemas.microsoft.com/office/drawing/2014/main" id="{D9715622-EF73-4EFE-A8EB-F64730DF6857}"/>
              </a:ext>
            </a:extLst>
          </p:cNvPr>
          <p:cNvSpPr>
            <a:spLocks noGrp="1"/>
          </p:cNvSpPr>
          <p:nvPr>
            <p:ph type="ctrTitle"/>
          </p:nvPr>
        </p:nvSpPr>
        <p:spPr/>
        <p:txBody>
          <a:bodyPr/>
          <a:lstStyle/>
          <a:p>
            <a:r>
              <a:rPr lang="en-GB" b="0" dirty="0">
                <a:latin typeface="Raleway" panose="020B0503030101060003" pitchFamily="34" charset="0"/>
              </a:rPr>
              <a:t>Appendix 1: Checklist for organising a workshop (2 of 2)</a:t>
            </a:r>
          </a:p>
        </p:txBody>
      </p:sp>
    </p:spTree>
    <p:extLst>
      <p:ext uri="{BB962C8B-B14F-4D97-AF65-F5344CB8AC3E}">
        <p14:creationId xmlns:p14="http://schemas.microsoft.com/office/powerpoint/2010/main" val="2703087642"/>
      </p:ext>
    </p:extLst>
  </p:cSld>
  <p:clrMapOvr>
    <a:masterClrMapping/>
  </p:clrMapOvr>
</p:sld>
</file>

<file path=ppt/theme/theme1.xml><?xml version="1.0" encoding="utf-8"?>
<a:theme xmlns:a="http://schemas.openxmlformats.org/drawingml/2006/main" name="TSU-Powerpoint_Template-Print_A4_FINAL++ (2)">
  <a:themeElements>
    <a:clrScheme name="strategyUnit">
      <a:dk1>
        <a:srgbClr val="2C2825"/>
      </a:dk1>
      <a:lt1>
        <a:srgbClr val="F8BE05"/>
      </a:lt1>
      <a:dk2>
        <a:srgbClr val="2C2825"/>
      </a:dk2>
      <a:lt2>
        <a:srgbClr val="FFFFFE"/>
      </a:lt2>
      <a:accent1>
        <a:srgbClr val="F9BF07"/>
      </a:accent1>
      <a:accent2>
        <a:srgbClr val="5881C1"/>
      </a:accent2>
      <a:accent3>
        <a:srgbClr val="EC6555"/>
      </a:accent3>
      <a:accent4>
        <a:srgbClr val="4C5353"/>
      </a:accent4>
      <a:accent5>
        <a:srgbClr val="899FC0"/>
      </a:accent5>
      <a:accent6>
        <a:srgbClr val="E99289"/>
      </a:accent6>
      <a:hlink>
        <a:srgbClr val="5881C1"/>
      </a:hlink>
      <a:folHlink>
        <a:srgbClr val="5881C1"/>
      </a:folHlink>
    </a:clrScheme>
    <a:fontScheme name="strategyUnit">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4762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47625" cap="sq">
          <a:solidFill>
            <a:schemeClr val="tx1"/>
          </a:solidFill>
          <a:headEnd type="none"/>
          <a:tailEnd type="none"/>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trategyUnitSlidepack20170614" id="{E7957677-864C-4C50-9A6B-1A400E5CAFBB}" vid="{E0A83121-518F-4A43-BFED-E00A1E4D03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e Strategy Unit">
      <a:majorFont>
        <a:latin typeface="Museo 700"/>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e Strategy Unit">
      <a:majorFont>
        <a:latin typeface="Museo 700"/>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strategyUnitSlidepack20170614</Template>
  <TotalTime>13389</TotalTime>
  <Words>1411</Words>
  <Application>Microsoft Office PowerPoint</Application>
  <PresentationFormat>Custom</PresentationFormat>
  <Paragraphs>119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Segoe UI</vt:lpstr>
      <vt:lpstr>Arial</vt:lpstr>
      <vt:lpstr>Raleway</vt:lpstr>
      <vt:lpstr>TSU-Powerpoint_Template-Print_A4_FINAL++ (2)</vt:lpstr>
      <vt:lpstr>                 Train the Trainer  </vt:lpstr>
      <vt:lpstr>1.1 Background</vt:lpstr>
      <vt:lpstr>1.2 Overview</vt:lpstr>
      <vt:lpstr>1.3 Pre-course work (optional)</vt:lpstr>
      <vt:lpstr>1.4 Learning outcomes</vt:lpstr>
      <vt:lpstr>2. Materials &amp; Resources</vt:lpstr>
      <vt:lpstr>Appendix 1: Checklist for organising a workshop (1 of 2)</vt:lpstr>
      <vt:lpstr>Appendix 1: Checklist for organising a workshop (2 of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NHS-R – Train the Trainer</dc:title>
  <dc:creator>Simon Bourne (MLCSU)</dc:creator>
  <cp:lastModifiedBy>Andrew Jones (MLCSU)</cp:lastModifiedBy>
  <cp:revision>52</cp:revision>
  <cp:lastPrinted>2017-04-05T09:13:12Z</cp:lastPrinted>
  <dcterms:created xsi:type="dcterms:W3CDTF">2019-07-22T09:05:56Z</dcterms:created>
  <dcterms:modified xsi:type="dcterms:W3CDTF">2019-12-13T10:48:25Z</dcterms:modified>
</cp:coreProperties>
</file>