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7" r:id="rId2"/>
    <p:sldId id="323" r:id="rId3"/>
    <p:sldId id="324" r:id="rId4"/>
    <p:sldId id="32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2" userDrawn="1">
          <p15:clr>
            <a:srgbClr val="A4A3A4"/>
          </p15:clr>
        </p15:guide>
        <p15:guide id="2" pos="108" userDrawn="1">
          <p15:clr>
            <a:srgbClr val="A4A3A4"/>
          </p15:clr>
        </p15:guide>
        <p15:guide id="3" orient="horz" pos="2592" userDrawn="1">
          <p15:clr>
            <a:srgbClr val="A4A3A4"/>
          </p15:clr>
        </p15:guide>
        <p15:guide id="4" orient="horz" pos="792" userDrawn="1">
          <p15:clr>
            <a:srgbClr val="A4A3A4"/>
          </p15:clr>
        </p15:guide>
        <p15:guide id="5" orient="horz" pos="2280" userDrawn="1">
          <p15:clr>
            <a:srgbClr val="A4A3A4"/>
          </p15:clr>
        </p15:guide>
        <p15:guide id="6" orient="horz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Mouvanal" initials="SM" lastIdx="1" clrIdx="0">
    <p:extLst>
      <p:ext uri="{19B8F6BF-5375-455C-9EA6-DF929625EA0E}">
        <p15:presenceInfo xmlns:p15="http://schemas.microsoft.com/office/powerpoint/2012/main" userId="Sandeep Mouvan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C8080"/>
    <a:srgbClr val="27AAC9"/>
    <a:srgbClr val="99E5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60" y="44"/>
      </p:cViewPr>
      <p:guideLst>
        <p:guide orient="horz" pos="1512"/>
        <p:guide pos="108"/>
        <p:guide orient="horz" pos="2592"/>
        <p:guide orient="horz" pos="792"/>
        <p:guide orient="horz" pos="2280"/>
        <p:guide orient="horz"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16320D-0705-4793-97FA-6DCA3E3552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6845F-BAB4-4EE9-8E13-6C2DBFC432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A055A-57C6-4963-BB09-F8392023663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C0BB-0E5F-468A-BB3C-9EBFCF7CFF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41E20-5367-4E5C-92FC-41A43A174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E1023-5100-4A58-9A3F-73C0116D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2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85A48-4A8A-40A4-901B-7578A5319CBD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660D1-4DF0-477C-A95E-5A92487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0BDBB-9846-473F-9D58-7F2037DF09D5}"/>
              </a:ext>
            </a:extLst>
          </p:cNvPr>
          <p:cNvSpPr/>
          <p:nvPr userDrawn="1"/>
        </p:nvSpPr>
        <p:spPr>
          <a:xfrm>
            <a:off x="2686051" y="653891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www.flowthermolab.com| Student Assignment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BF93F14-B59A-4313-BF76-1CDFD4153E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7" y="6131312"/>
            <a:ext cx="1370329" cy="6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B681E-1A6B-40BC-98FB-B7EC7CA03E5A}"/>
              </a:ext>
            </a:extLst>
          </p:cNvPr>
          <p:cNvSpPr txBox="1"/>
          <p:nvPr/>
        </p:nvSpPr>
        <p:spPr>
          <a:xfrm>
            <a:off x="3033021" y="2326839"/>
            <a:ext cx="2927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Assignment No.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21D26-6AE1-43AF-951B-A458B6B2295A}"/>
              </a:ext>
            </a:extLst>
          </p:cNvPr>
          <p:cNvSpPr txBox="1"/>
          <p:nvPr/>
        </p:nvSpPr>
        <p:spPr>
          <a:xfrm>
            <a:off x="2848646" y="2850059"/>
            <a:ext cx="299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While Loops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0C546-06C3-4F1D-82AD-CD0F258E54F0}"/>
              </a:ext>
            </a:extLst>
          </p:cNvPr>
          <p:cNvSpPr txBox="1"/>
          <p:nvPr/>
        </p:nvSpPr>
        <p:spPr>
          <a:xfrm>
            <a:off x="3672806" y="3619500"/>
            <a:ext cx="1351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30.08.2023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3DD14-40FF-429C-B2E8-4C70D3E44264}"/>
              </a:ext>
            </a:extLst>
          </p:cNvPr>
          <p:cNvSpPr txBox="1"/>
          <p:nvPr/>
        </p:nvSpPr>
        <p:spPr>
          <a:xfrm>
            <a:off x="3172926" y="4186406"/>
            <a:ext cx="2351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Md. Nurul Hoque</a:t>
            </a:r>
          </a:p>
          <a:p>
            <a:pPr algn="ctr"/>
            <a:r>
              <a:rPr lang="en-US" sz="2000" dirty="0"/>
              <a:t>nhsakil1@gmail.com</a:t>
            </a:r>
          </a:p>
        </p:txBody>
      </p:sp>
    </p:spTree>
    <p:extLst>
      <p:ext uri="{BB962C8B-B14F-4D97-AF65-F5344CB8AC3E}">
        <p14:creationId xmlns:p14="http://schemas.microsoft.com/office/powerpoint/2010/main" val="70760495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 Write a program that prompts the user to guess a secret number between 1 and 100. The program should provide feedback if the guessed number is too high or too low, and it should terminate when the number is guessed</a:t>
            </a:r>
          </a:p>
        </p:txBody>
      </p:sp>
    </p:spTree>
    <p:extLst>
      <p:ext uri="{BB962C8B-B14F-4D97-AF65-F5344CB8AC3E}">
        <p14:creationId xmlns:p14="http://schemas.microsoft.com/office/powerpoint/2010/main" val="20006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Snapshot of your code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17DC-2FC8-8EAF-9C48-B031FB21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61" y="1757217"/>
            <a:ext cx="7449015" cy="412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5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Snapshot of your output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7A018-5DAE-8AF0-3EB5-5BF7DCBF4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3212"/>
            <a:ext cx="9144000" cy="24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43876</TotalTime>
  <Words>72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Objective</vt:lpstr>
      <vt:lpstr>Code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Mouvanal</dc:creator>
  <cp:lastModifiedBy>nh sakil</cp:lastModifiedBy>
  <cp:revision>325</cp:revision>
  <dcterms:created xsi:type="dcterms:W3CDTF">2020-06-07T00:11:43Z</dcterms:created>
  <dcterms:modified xsi:type="dcterms:W3CDTF">2023-08-29T19:24:59Z</dcterms:modified>
</cp:coreProperties>
</file>