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685" r:id="rId5"/>
    <p:sldId id="9749" r:id="rId6"/>
    <p:sldId id="9764" r:id="rId7"/>
    <p:sldId id="9775" r:id="rId8"/>
    <p:sldId id="9776" r:id="rId9"/>
    <p:sldId id="9777" r:id="rId10"/>
    <p:sldId id="9778" r:id="rId11"/>
    <p:sldId id="9779" r:id="rId12"/>
    <p:sldId id="9805" r:id="rId13"/>
    <p:sldId id="9807" r:id="rId14"/>
    <p:sldId id="9795" r:id="rId15"/>
    <p:sldId id="9806" r:id="rId16"/>
  </p:sldIdLst>
  <p:sldSz cx="9144000" cy="5143500" type="screen16x9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ven Buckley" initials="STBUC" lastIdx="9" clrIdx="0"/>
  <p:cmAuthor id="1" name="Nikki Dodds" initials="ND" lastIdx="14" clrIdx="1">
    <p:extLst>
      <p:ext uri="{19B8F6BF-5375-455C-9EA6-DF929625EA0E}">
        <p15:presenceInfo xmlns:p15="http://schemas.microsoft.com/office/powerpoint/2012/main" userId="S::nidod@NHSBSA.NHS.UK::10825ded-24b3-488e-aab2-64b2a84b200c" providerId="AD"/>
      </p:ext>
    </p:extLst>
  </p:cmAuthor>
  <p:cmAuthor id="2" name="Steven Buckley" initials="SB" lastIdx="42" clrIdx="2">
    <p:extLst>
      <p:ext uri="{19B8F6BF-5375-455C-9EA6-DF929625EA0E}">
        <p15:presenceInfo xmlns:p15="http://schemas.microsoft.com/office/powerpoint/2012/main" userId="S::stbuc@NHSBSA.NHS.UK::344add0c-2564-4e1f-9159-1022bbbb5b63" providerId="AD"/>
      </p:ext>
    </p:extLst>
  </p:cmAuthor>
  <p:cmAuthor id="3" name="Kayoung Goffe" initials="KG" lastIdx="5" clrIdx="3">
    <p:extLst>
      <p:ext uri="{19B8F6BF-5375-455C-9EA6-DF929625EA0E}">
        <p15:presenceInfo xmlns:p15="http://schemas.microsoft.com/office/powerpoint/2012/main" userId="S::KAYGO@NHSBSA.NHS.UK::fddc89d1-ce08-421d-b07d-f03cba2cf285" providerId="AD"/>
      </p:ext>
    </p:extLst>
  </p:cmAuthor>
  <p:cmAuthor id="4" name="Nadine Morrisroe" initials="NM" lastIdx="50" clrIdx="4">
    <p:extLst>
      <p:ext uri="{19B8F6BF-5375-455C-9EA6-DF929625EA0E}">
        <p15:presenceInfo xmlns:p15="http://schemas.microsoft.com/office/powerpoint/2012/main" userId="S::NAMOR@nhsbsa.nhs.uk::f1364189-6f64-4299-9856-ae6b2226322a" providerId="AD"/>
      </p:ext>
    </p:extLst>
  </p:cmAuthor>
  <p:cmAuthor id="5" name="Mihail Garbuzov" initials="MG" lastIdx="7" clrIdx="5">
    <p:extLst>
      <p:ext uri="{19B8F6BF-5375-455C-9EA6-DF929625EA0E}">
        <p15:presenceInfo xmlns:p15="http://schemas.microsoft.com/office/powerpoint/2012/main" userId="S::garbu-m@NHSBSA.NHS.UK::6ec249e9-ac2d-4f00-887b-fb6b65bba1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3BA"/>
    <a:srgbClr val="0072C6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79D02-B9A5-4B03-9E1E-57C29E99D385}" v="22" dt="2025-05-28T12:31:12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81669" autoAdjust="0"/>
  </p:normalViewPr>
  <p:slideViewPr>
    <p:cSldViewPr snapToGrid="0">
      <p:cViewPr varScale="1">
        <p:scale>
          <a:sx n="119" d="100"/>
          <a:sy n="119" d="100"/>
        </p:scale>
        <p:origin x="139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sa Conradt" userId="03efef1c-8974-4221-a92f-11ff1b0e1bad" providerId="ADAL" clId="{9056E72A-6855-4913-A3DA-2570F2F9126D}"/>
    <pc:docChg chg="undo redo custSel addSld delSld modSld sldOrd">
      <pc:chgData name="Larissa Conradt" userId="03efef1c-8974-4221-a92f-11ff1b0e1bad" providerId="ADAL" clId="{9056E72A-6855-4913-A3DA-2570F2F9126D}" dt="2025-04-08T16:18:54.151" v="889" actId="255"/>
      <pc:docMkLst>
        <pc:docMk/>
      </pc:docMkLst>
      <pc:sldChg chg="modSp mod">
        <pc:chgData name="Larissa Conradt" userId="03efef1c-8974-4221-a92f-11ff1b0e1bad" providerId="ADAL" clId="{9056E72A-6855-4913-A3DA-2570F2F9126D}" dt="2025-04-08T14:43:25.187" v="7" actId="20577"/>
        <pc:sldMkLst>
          <pc:docMk/>
          <pc:sldMk cId="2094588578" sldId="685"/>
        </pc:sldMkLst>
        <pc:spChg chg="mod">
          <ac:chgData name="Larissa Conradt" userId="03efef1c-8974-4221-a92f-11ff1b0e1bad" providerId="ADAL" clId="{9056E72A-6855-4913-A3DA-2570F2F9126D}" dt="2025-04-08T14:43:25.187" v="7" actId="20577"/>
          <ac:spMkLst>
            <pc:docMk/>
            <pc:sldMk cId="2094588578" sldId="685"/>
            <ac:spMk id="2" creationId="{DD34DCFC-5218-4B50-94E2-02DAAC87C802}"/>
          </ac:spMkLst>
        </pc:spChg>
      </pc:sldChg>
      <pc:sldChg chg="modSp mod">
        <pc:chgData name="Larissa Conradt" userId="03efef1c-8974-4221-a92f-11ff1b0e1bad" providerId="ADAL" clId="{9056E72A-6855-4913-A3DA-2570F2F9126D}" dt="2025-04-08T15:07:53.802" v="424" actId="20577"/>
        <pc:sldMkLst>
          <pc:docMk/>
          <pc:sldMk cId="2964783035" sldId="9749"/>
        </pc:sldMkLst>
        <pc:spChg chg="mod">
          <ac:chgData name="Larissa Conradt" userId="03efef1c-8974-4221-a92f-11ff1b0e1bad" providerId="ADAL" clId="{9056E72A-6855-4913-A3DA-2570F2F9126D}" dt="2025-04-08T14:43:30.062" v="9" actId="20577"/>
          <ac:spMkLst>
            <pc:docMk/>
            <pc:sldMk cId="2964783035" sldId="9749"/>
            <ac:spMk id="2" creationId="{4BD23DC1-585C-CC20-BFE5-E6FED5BAD2B5}"/>
          </ac:spMkLst>
        </pc:spChg>
        <pc:spChg chg="mod">
          <ac:chgData name="Larissa Conradt" userId="03efef1c-8974-4221-a92f-11ff1b0e1bad" providerId="ADAL" clId="{9056E72A-6855-4913-A3DA-2570F2F9126D}" dt="2025-04-08T15:07:53.802" v="424" actId="20577"/>
          <ac:spMkLst>
            <pc:docMk/>
            <pc:sldMk cId="2964783035" sldId="9749"/>
            <ac:spMk id="3" creationId="{E4C5F963-8391-07C2-8CB4-FDD5F0F1BB84}"/>
          </ac:spMkLst>
        </pc:spChg>
      </pc:sldChg>
      <pc:sldChg chg="modSp del mod">
        <pc:chgData name="Larissa Conradt" userId="03efef1c-8974-4221-a92f-11ff1b0e1bad" providerId="ADAL" clId="{9056E72A-6855-4913-A3DA-2570F2F9126D}" dt="2025-04-08T14:50:55.311" v="273" actId="47"/>
        <pc:sldMkLst>
          <pc:docMk/>
          <pc:sldMk cId="1108548293" sldId="9750"/>
        </pc:sldMkLst>
      </pc:sldChg>
      <pc:sldChg chg="del">
        <pc:chgData name="Larissa Conradt" userId="03efef1c-8974-4221-a92f-11ff1b0e1bad" providerId="ADAL" clId="{9056E72A-6855-4913-A3DA-2570F2F9126D}" dt="2025-04-08T16:06:44.829" v="792" actId="47"/>
        <pc:sldMkLst>
          <pc:docMk/>
          <pc:sldMk cId="3794259063" sldId="9751"/>
        </pc:sldMkLst>
      </pc:sldChg>
      <pc:sldChg chg="del">
        <pc:chgData name="Larissa Conradt" userId="03efef1c-8974-4221-a92f-11ff1b0e1bad" providerId="ADAL" clId="{9056E72A-6855-4913-A3DA-2570F2F9126D}" dt="2025-04-08T16:06:44.829" v="792" actId="47"/>
        <pc:sldMkLst>
          <pc:docMk/>
          <pc:sldMk cId="1041768617" sldId="9752"/>
        </pc:sldMkLst>
      </pc:sldChg>
      <pc:sldChg chg="del">
        <pc:chgData name="Larissa Conradt" userId="03efef1c-8974-4221-a92f-11ff1b0e1bad" providerId="ADAL" clId="{9056E72A-6855-4913-A3DA-2570F2F9126D}" dt="2025-04-08T16:06:44.829" v="792" actId="47"/>
        <pc:sldMkLst>
          <pc:docMk/>
          <pc:sldMk cId="3980269079" sldId="9753"/>
        </pc:sldMkLst>
      </pc:sldChg>
      <pc:sldChg chg="addSp modSp del mod">
        <pc:chgData name="Larissa Conradt" userId="03efef1c-8974-4221-a92f-11ff1b0e1bad" providerId="ADAL" clId="{9056E72A-6855-4913-A3DA-2570F2F9126D}" dt="2025-04-08T16:13:36.206" v="823" actId="47"/>
        <pc:sldMkLst>
          <pc:docMk/>
          <pc:sldMk cId="3180253713" sldId="9754"/>
        </pc:sldMkLst>
      </pc:sldChg>
      <pc:sldChg chg="addSp modSp del mod modAnim">
        <pc:chgData name="Larissa Conradt" userId="03efef1c-8974-4221-a92f-11ff1b0e1bad" providerId="ADAL" clId="{9056E72A-6855-4913-A3DA-2570F2F9126D}" dt="2025-04-08T15:06:30.225" v="403" actId="2696"/>
        <pc:sldMkLst>
          <pc:docMk/>
          <pc:sldMk cId="4160914093" sldId="9755"/>
        </pc:sldMkLst>
      </pc:sldChg>
      <pc:sldChg chg="del">
        <pc:chgData name="Larissa Conradt" userId="03efef1c-8974-4221-a92f-11ff1b0e1bad" providerId="ADAL" clId="{9056E72A-6855-4913-A3DA-2570F2F9126D}" dt="2025-04-08T15:11:02.706" v="487" actId="2696"/>
        <pc:sldMkLst>
          <pc:docMk/>
          <pc:sldMk cId="1571829297" sldId="9756"/>
        </pc:sldMkLst>
      </pc:sldChg>
      <pc:sldChg chg="del">
        <pc:chgData name="Larissa Conradt" userId="03efef1c-8974-4221-a92f-11ff1b0e1bad" providerId="ADAL" clId="{9056E72A-6855-4913-A3DA-2570F2F9126D}" dt="2025-04-08T14:49:47.152" v="254" actId="47"/>
        <pc:sldMkLst>
          <pc:docMk/>
          <pc:sldMk cId="1523677217" sldId="9757"/>
        </pc:sldMkLst>
      </pc:sldChg>
      <pc:sldChg chg="del">
        <pc:chgData name="Larissa Conradt" userId="03efef1c-8974-4221-a92f-11ff1b0e1bad" providerId="ADAL" clId="{9056E72A-6855-4913-A3DA-2570F2F9126D}" dt="2025-04-08T16:06:44.829" v="792" actId="47"/>
        <pc:sldMkLst>
          <pc:docMk/>
          <pc:sldMk cId="430192648" sldId="9758"/>
        </pc:sldMkLst>
      </pc:sldChg>
      <pc:sldChg chg="del">
        <pc:chgData name="Larissa Conradt" userId="03efef1c-8974-4221-a92f-11ff1b0e1bad" providerId="ADAL" clId="{9056E72A-6855-4913-A3DA-2570F2F9126D}" dt="2025-04-08T15:13:31.460" v="508" actId="2696"/>
        <pc:sldMkLst>
          <pc:docMk/>
          <pc:sldMk cId="3435910198" sldId="9759"/>
        </pc:sldMkLst>
      </pc:sldChg>
      <pc:sldChg chg="del">
        <pc:chgData name="Larissa Conradt" userId="03efef1c-8974-4221-a92f-11ff1b0e1bad" providerId="ADAL" clId="{9056E72A-6855-4913-A3DA-2570F2F9126D}" dt="2025-04-08T16:07:27.299" v="794" actId="47"/>
        <pc:sldMkLst>
          <pc:docMk/>
          <pc:sldMk cId="437919369" sldId="9760"/>
        </pc:sldMkLst>
      </pc:sldChg>
      <pc:sldChg chg="del">
        <pc:chgData name="Larissa Conradt" userId="03efef1c-8974-4221-a92f-11ff1b0e1bad" providerId="ADAL" clId="{9056E72A-6855-4913-A3DA-2570F2F9126D}" dt="2025-04-08T16:07:27.299" v="794" actId="47"/>
        <pc:sldMkLst>
          <pc:docMk/>
          <pc:sldMk cId="3870509751" sldId="9762"/>
        </pc:sldMkLst>
      </pc:sldChg>
      <pc:sldChg chg="del">
        <pc:chgData name="Larissa Conradt" userId="03efef1c-8974-4221-a92f-11ff1b0e1bad" providerId="ADAL" clId="{9056E72A-6855-4913-A3DA-2570F2F9126D}" dt="2025-04-08T14:50:55.311" v="273" actId="47"/>
        <pc:sldMkLst>
          <pc:docMk/>
          <pc:sldMk cId="1658779347" sldId="9763"/>
        </pc:sldMkLst>
      </pc:sldChg>
      <pc:sldChg chg="addSp delSp modSp mod delAnim modAnim">
        <pc:chgData name="Larissa Conradt" userId="03efef1c-8974-4221-a92f-11ff1b0e1bad" providerId="ADAL" clId="{9056E72A-6855-4913-A3DA-2570F2F9126D}" dt="2025-04-08T15:01:11.146" v="326" actId="20577"/>
        <pc:sldMkLst>
          <pc:docMk/>
          <pc:sldMk cId="2674066756" sldId="9764"/>
        </pc:sldMkLst>
        <pc:spChg chg="mod">
          <ac:chgData name="Larissa Conradt" userId="03efef1c-8974-4221-a92f-11ff1b0e1bad" providerId="ADAL" clId="{9056E72A-6855-4913-A3DA-2570F2F9126D}" dt="2025-04-08T14:55:40.706" v="304" actId="1076"/>
          <ac:spMkLst>
            <pc:docMk/>
            <pc:sldMk cId="2674066756" sldId="9764"/>
            <ac:spMk id="3" creationId="{4E87414B-5112-0A18-92B7-5777E7C4B73E}"/>
          </ac:spMkLst>
        </pc:spChg>
        <pc:graphicFrameChg chg="mod modGraphic">
          <ac:chgData name="Larissa Conradt" userId="03efef1c-8974-4221-a92f-11ff1b0e1bad" providerId="ADAL" clId="{9056E72A-6855-4913-A3DA-2570F2F9126D}" dt="2025-04-08T15:01:11.146" v="326" actId="20577"/>
          <ac:graphicFrameMkLst>
            <pc:docMk/>
            <pc:sldMk cId="2674066756" sldId="9764"/>
            <ac:graphicFrameMk id="6" creationId="{A48796D9-32CB-2336-16E8-8F6BAD46164A}"/>
          </ac:graphicFrameMkLst>
        </pc:graphicFrameChg>
      </pc:sldChg>
      <pc:sldChg chg="del">
        <pc:chgData name="Larissa Conradt" userId="03efef1c-8974-4221-a92f-11ff1b0e1bad" providerId="ADAL" clId="{9056E72A-6855-4913-A3DA-2570F2F9126D}" dt="2025-04-08T14:50:55.311" v="273" actId="47"/>
        <pc:sldMkLst>
          <pc:docMk/>
          <pc:sldMk cId="1079248135" sldId="9765"/>
        </pc:sldMkLst>
      </pc:sldChg>
      <pc:sldChg chg="del">
        <pc:chgData name="Larissa Conradt" userId="03efef1c-8974-4221-a92f-11ff1b0e1bad" providerId="ADAL" clId="{9056E72A-6855-4913-A3DA-2570F2F9126D}" dt="2025-04-08T15:16:01.025" v="581" actId="2696"/>
        <pc:sldMkLst>
          <pc:docMk/>
          <pc:sldMk cId="939825345" sldId="9769"/>
        </pc:sldMkLst>
      </pc:sldChg>
      <pc:sldChg chg="del">
        <pc:chgData name="Larissa Conradt" userId="03efef1c-8974-4221-a92f-11ff1b0e1bad" providerId="ADAL" clId="{9056E72A-6855-4913-A3DA-2570F2F9126D}" dt="2025-04-08T16:06:44.829" v="792" actId="47"/>
        <pc:sldMkLst>
          <pc:docMk/>
          <pc:sldMk cId="1864404264" sldId="9770"/>
        </pc:sldMkLst>
      </pc:sldChg>
      <pc:sldChg chg="delSp modSp add del mod delAnim">
        <pc:chgData name="Larissa Conradt" userId="03efef1c-8974-4221-a92f-11ff1b0e1bad" providerId="ADAL" clId="{9056E72A-6855-4913-A3DA-2570F2F9126D}" dt="2025-04-08T15:48:15.371" v="642" actId="2696"/>
        <pc:sldMkLst>
          <pc:docMk/>
          <pc:sldMk cId="1564366959" sldId="9772"/>
        </pc:sldMkLst>
      </pc:sldChg>
      <pc:sldChg chg="add del">
        <pc:chgData name="Larissa Conradt" userId="03efef1c-8974-4221-a92f-11ff1b0e1bad" providerId="ADAL" clId="{9056E72A-6855-4913-A3DA-2570F2F9126D}" dt="2025-04-08T15:06:28.232" v="402" actId="2696"/>
        <pc:sldMkLst>
          <pc:docMk/>
          <pc:sldMk cId="2964912364" sldId="9773"/>
        </pc:sldMkLst>
      </pc:sldChg>
      <pc:sldChg chg="addSp delSp modSp add del mod">
        <pc:chgData name="Larissa Conradt" userId="03efef1c-8974-4221-a92f-11ff1b0e1bad" providerId="ADAL" clId="{9056E72A-6855-4913-A3DA-2570F2F9126D}" dt="2025-04-08T15:06:25.314" v="401" actId="2696"/>
        <pc:sldMkLst>
          <pc:docMk/>
          <pc:sldMk cId="3437601996" sldId="9774"/>
        </pc:sldMkLst>
      </pc:sldChg>
      <pc:sldChg chg="addSp delSp modSp add mod modAnim">
        <pc:chgData name="Larissa Conradt" userId="03efef1c-8974-4221-a92f-11ff1b0e1bad" providerId="ADAL" clId="{9056E72A-6855-4913-A3DA-2570F2F9126D}" dt="2025-04-08T15:06:01.518" v="400"/>
        <pc:sldMkLst>
          <pc:docMk/>
          <pc:sldMk cId="3429339966" sldId="9775"/>
        </pc:sldMkLst>
        <pc:spChg chg="add mod">
          <ac:chgData name="Larissa Conradt" userId="03efef1c-8974-4221-a92f-11ff1b0e1bad" providerId="ADAL" clId="{9056E72A-6855-4913-A3DA-2570F2F9126D}" dt="2025-04-08T15:02:50.155" v="346" actId="1076"/>
          <ac:spMkLst>
            <pc:docMk/>
            <pc:sldMk cId="3429339966" sldId="9775"/>
            <ac:spMk id="4" creationId="{4A278A9A-C7D4-7EB2-7B2F-E929DAA8E642}"/>
          </ac:spMkLst>
        </pc:spChg>
        <pc:spChg chg="add mod">
          <ac:chgData name="Larissa Conradt" userId="03efef1c-8974-4221-a92f-11ff1b0e1bad" providerId="ADAL" clId="{9056E72A-6855-4913-A3DA-2570F2F9126D}" dt="2025-04-08T15:05:22.365" v="393" actId="1076"/>
          <ac:spMkLst>
            <pc:docMk/>
            <pc:sldMk cId="3429339966" sldId="9775"/>
            <ac:spMk id="11" creationId="{A34B2A4F-54B1-438F-527B-6E45D9C01E51}"/>
          </ac:spMkLst>
        </pc:spChg>
        <pc:spChg chg="add mod">
          <ac:chgData name="Larissa Conradt" userId="03efef1c-8974-4221-a92f-11ff1b0e1bad" providerId="ADAL" clId="{9056E72A-6855-4913-A3DA-2570F2F9126D}" dt="2025-04-08T15:05:52.819" v="398" actId="1076"/>
          <ac:spMkLst>
            <pc:docMk/>
            <pc:sldMk cId="3429339966" sldId="9775"/>
            <ac:spMk id="13" creationId="{59025397-7CF8-881C-AB47-C2BD3EB93079}"/>
          </ac:spMkLst>
        </pc:spChg>
        <pc:graphicFrameChg chg="mod modGraphic">
          <ac:chgData name="Larissa Conradt" userId="03efef1c-8974-4221-a92f-11ff1b0e1bad" providerId="ADAL" clId="{9056E72A-6855-4913-A3DA-2570F2F9126D}" dt="2025-04-08T15:02:46.787" v="345" actId="1076"/>
          <ac:graphicFrameMkLst>
            <pc:docMk/>
            <pc:sldMk cId="3429339966" sldId="9775"/>
            <ac:graphicFrameMk id="6" creationId="{6B643EBA-14EB-7435-1DF6-6F67993F6E60}"/>
          </ac:graphicFrameMkLst>
        </pc:graphicFrameChg>
      </pc:sldChg>
      <pc:sldChg chg="addSp delSp modSp add mod">
        <pc:chgData name="Larissa Conradt" userId="03efef1c-8974-4221-a92f-11ff1b0e1bad" providerId="ADAL" clId="{9056E72A-6855-4913-A3DA-2570F2F9126D}" dt="2025-04-08T15:21:05.461" v="603" actId="14100"/>
        <pc:sldMkLst>
          <pc:docMk/>
          <pc:sldMk cId="788008992" sldId="9776"/>
        </pc:sldMkLst>
        <pc:spChg chg="add mod">
          <ac:chgData name="Larissa Conradt" userId="03efef1c-8974-4221-a92f-11ff1b0e1bad" providerId="ADAL" clId="{9056E72A-6855-4913-A3DA-2570F2F9126D}" dt="2025-04-08T15:09:55.898" v="434" actId="20577"/>
          <ac:spMkLst>
            <pc:docMk/>
            <pc:sldMk cId="788008992" sldId="9776"/>
            <ac:spMk id="3" creationId="{9B866BE7-B945-C2AA-3A1C-C13E5B26EE25}"/>
          </ac:spMkLst>
        </pc:spChg>
        <pc:spChg chg="mod">
          <ac:chgData name="Larissa Conradt" userId="03efef1c-8974-4221-a92f-11ff1b0e1bad" providerId="ADAL" clId="{9056E72A-6855-4913-A3DA-2570F2F9126D}" dt="2025-04-08T15:21:05.461" v="603" actId="14100"/>
          <ac:spMkLst>
            <pc:docMk/>
            <pc:sldMk cId="788008992" sldId="9776"/>
            <ac:spMk id="11" creationId="{32EC7595-81F3-717E-F8FE-B2F8E2A1CCB9}"/>
          </ac:spMkLst>
        </pc:spChg>
        <pc:graphicFrameChg chg="modGraphic">
          <ac:chgData name="Larissa Conradt" userId="03efef1c-8974-4221-a92f-11ff1b0e1bad" providerId="ADAL" clId="{9056E72A-6855-4913-A3DA-2570F2F9126D}" dt="2025-04-08T15:10:29.528" v="449" actId="20577"/>
          <ac:graphicFrameMkLst>
            <pc:docMk/>
            <pc:sldMk cId="788008992" sldId="9776"/>
            <ac:graphicFrameMk id="6" creationId="{C5DD0A5D-6C17-E758-1D75-9D83633F7350}"/>
          </ac:graphicFrameMkLst>
        </pc:graphicFrameChg>
      </pc:sldChg>
      <pc:sldChg chg="addSp delSp modSp add mod ord modAnim">
        <pc:chgData name="Larissa Conradt" userId="03efef1c-8974-4221-a92f-11ff1b0e1bad" providerId="ADAL" clId="{9056E72A-6855-4913-A3DA-2570F2F9126D}" dt="2025-04-08T15:13:22.697" v="507"/>
        <pc:sldMkLst>
          <pc:docMk/>
          <pc:sldMk cId="3157891777" sldId="9777"/>
        </pc:sldMkLst>
        <pc:spChg chg="add mod">
          <ac:chgData name="Larissa Conradt" userId="03efef1c-8974-4221-a92f-11ff1b0e1bad" providerId="ADAL" clId="{9056E72A-6855-4913-A3DA-2570F2F9126D}" dt="2025-04-08T15:13:22.697" v="507"/>
          <ac:spMkLst>
            <pc:docMk/>
            <pc:sldMk cId="3157891777" sldId="9777"/>
            <ac:spMk id="9" creationId="{0DC39EE9-8418-4385-F90C-A84784394D46}"/>
          </ac:spMkLst>
        </pc:spChg>
        <pc:picChg chg="mod">
          <ac:chgData name="Larissa Conradt" userId="03efef1c-8974-4221-a92f-11ff1b0e1bad" providerId="ADAL" clId="{9056E72A-6855-4913-A3DA-2570F2F9126D}" dt="2025-04-08T15:12:32.036" v="505" actId="14100"/>
          <ac:picMkLst>
            <pc:docMk/>
            <pc:sldMk cId="3157891777" sldId="9777"/>
            <ac:picMk id="5" creationId="{6D6E84C5-AEC8-9A10-8C24-889ABAA81E44}"/>
          </ac:picMkLst>
        </pc:picChg>
        <pc:picChg chg="add mod">
          <ac:chgData name="Larissa Conradt" userId="03efef1c-8974-4221-a92f-11ff1b0e1bad" providerId="ADAL" clId="{9056E72A-6855-4913-A3DA-2570F2F9126D}" dt="2025-04-08T15:12:24.587" v="503" actId="1076"/>
          <ac:picMkLst>
            <pc:docMk/>
            <pc:sldMk cId="3157891777" sldId="9777"/>
            <ac:picMk id="7" creationId="{C8B7CB93-FBA7-B806-6AD4-A9C8DA06662A}"/>
          </ac:picMkLst>
        </pc:picChg>
        <pc:picChg chg="add mod">
          <ac:chgData name="Larissa Conradt" userId="03efef1c-8974-4221-a92f-11ff1b0e1bad" providerId="ADAL" clId="{9056E72A-6855-4913-A3DA-2570F2F9126D}" dt="2025-04-08T15:12:34.539" v="506" actId="1076"/>
          <ac:picMkLst>
            <pc:docMk/>
            <pc:sldMk cId="3157891777" sldId="9777"/>
            <ac:picMk id="8" creationId="{42577116-5734-4B13-0E0C-E01323D2FB34}"/>
          </ac:picMkLst>
        </pc:picChg>
      </pc:sldChg>
      <pc:sldChg chg="addSp delSp modSp add mod addAnim delAnim modAnim">
        <pc:chgData name="Larissa Conradt" userId="03efef1c-8974-4221-a92f-11ff1b0e1bad" providerId="ADAL" clId="{9056E72A-6855-4913-A3DA-2570F2F9126D}" dt="2025-04-08T15:21:51.838" v="604" actId="166"/>
        <pc:sldMkLst>
          <pc:docMk/>
          <pc:sldMk cId="2124198295" sldId="9778"/>
        </pc:sldMkLst>
        <pc:spChg chg="mod">
          <ac:chgData name="Larissa Conradt" userId="03efef1c-8974-4221-a92f-11ff1b0e1bad" providerId="ADAL" clId="{9056E72A-6855-4913-A3DA-2570F2F9126D}" dt="2025-04-08T15:15:50.877" v="580" actId="20577"/>
          <ac:spMkLst>
            <pc:docMk/>
            <pc:sldMk cId="2124198295" sldId="9778"/>
            <ac:spMk id="9" creationId="{496C51A3-98F8-804B-8BD8-00DFB0322722}"/>
          </ac:spMkLst>
        </pc:spChg>
        <pc:picChg chg="add del mod ord">
          <ac:chgData name="Larissa Conradt" userId="03efef1c-8974-4221-a92f-11ff1b0e1bad" providerId="ADAL" clId="{9056E72A-6855-4913-A3DA-2570F2F9126D}" dt="2025-04-08T15:21:51.838" v="604" actId="166"/>
          <ac:picMkLst>
            <pc:docMk/>
            <pc:sldMk cId="2124198295" sldId="9778"/>
            <ac:picMk id="4" creationId="{99BCC448-D794-3F3A-6452-DB5B169A106D}"/>
          </ac:picMkLst>
        </pc:picChg>
      </pc:sldChg>
      <pc:sldChg chg="addSp delSp modSp add mod addAnim delAnim modAnim">
        <pc:chgData name="Larissa Conradt" userId="03efef1c-8974-4221-a92f-11ff1b0e1bad" providerId="ADAL" clId="{9056E72A-6855-4913-A3DA-2570F2F9126D}" dt="2025-04-08T15:47:59.832" v="641" actId="1076"/>
        <pc:sldMkLst>
          <pc:docMk/>
          <pc:sldMk cId="3358988070" sldId="9779"/>
        </pc:sldMkLst>
        <pc:spChg chg="mod">
          <ac:chgData name="Larissa Conradt" userId="03efef1c-8974-4221-a92f-11ff1b0e1bad" providerId="ADAL" clId="{9056E72A-6855-4913-A3DA-2570F2F9126D}" dt="2025-04-08T15:47:55.882" v="640" actId="1076"/>
          <ac:spMkLst>
            <pc:docMk/>
            <pc:sldMk cId="3358988070" sldId="9779"/>
            <ac:spMk id="9" creationId="{CC19A57F-D580-A211-7B6A-640D59041C45}"/>
          </ac:spMkLst>
        </pc:spChg>
        <pc:spChg chg="add mod">
          <ac:chgData name="Larissa Conradt" userId="03efef1c-8974-4221-a92f-11ff1b0e1bad" providerId="ADAL" clId="{9056E72A-6855-4913-A3DA-2570F2F9126D}" dt="2025-04-08T15:47:59.832" v="641" actId="1076"/>
          <ac:spMkLst>
            <pc:docMk/>
            <pc:sldMk cId="3358988070" sldId="9779"/>
            <ac:spMk id="12" creationId="{D3F09DD8-E841-F7A9-F6FF-25EE116DED67}"/>
          </ac:spMkLst>
        </pc:spChg>
        <pc:spChg chg="add mod">
          <ac:chgData name="Larissa Conradt" userId="03efef1c-8974-4221-a92f-11ff1b0e1bad" providerId="ADAL" clId="{9056E72A-6855-4913-A3DA-2570F2F9126D}" dt="2025-04-08T15:46:46.123" v="628" actId="1076"/>
          <ac:spMkLst>
            <pc:docMk/>
            <pc:sldMk cId="3358988070" sldId="9779"/>
            <ac:spMk id="30" creationId="{83B28C21-B8EC-4F06-644B-88DBA3E9CAFF}"/>
          </ac:spMkLst>
        </pc:spChg>
        <pc:picChg chg="add mod">
          <ac:chgData name="Larissa Conradt" userId="03efef1c-8974-4221-a92f-11ff1b0e1bad" providerId="ADAL" clId="{9056E72A-6855-4913-A3DA-2570F2F9126D}" dt="2025-04-08T15:18:56.323" v="588" actId="1076"/>
          <ac:picMkLst>
            <pc:docMk/>
            <pc:sldMk cId="3358988070" sldId="9779"/>
            <ac:picMk id="6" creationId="{2DF43AA4-4A39-2519-4070-ADA3019A91FE}"/>
          </ac:picMkLst>
        </pc:picChg>
      </pc:sldChg>
      <pc:sldChg chg="addSp delSp modSp add del mod delAnim modAnim">
        <pc:chgData name="Larissa Conradt" userId="03efef1c-8974-4221-a92f-11ff1b0e1bad" providerId="ADAL" clId="{9056E72A-6855-4913-A3DA-2570F2F9126D}" dt="2025-04-08T16:06:31.191" v="791" actId="1076"/>
        <pc:sldMkLst>
          <pc:docMk/>
          <pc:sldMk cId="2415649655" sldId="9795"/>
        </pc:sldMkLst>
        <pc:spChg chg="mod">
          <ac:chgData name="Larissa Conradt" userId="03efef1c-8974-4221-a92f-11ff1b0e1bad" providerId="ADAL" clId="{9056E72A-6855-4913-A3DA-2570F2F9126D}" dt="2025-04-08T16:06:18.920" v="787" actId="14100"/>
          <ac:spMkLst>
            <pc:docMk/>
            <pc:sldMk cId="2415649655" sldId="9795"/>
            <ac:spMk id="3" creationId="{D78667EB-D74C-7546-715C-B91DB0992595}"/>
          </ac:spMkLst>
        </pc:spChg>
        <pc:spChg chg="mod">
          <ac:chgData name="Larissa Conradt" userId="03efef1c-8974-4221-a92f-11ff1b0e1bad" providerId="ADAL" clId="{9056E72A-6855-4913-A3DA-2570F2F9126D}" dt="2025-04-08T16:06:31.191" v="791" actId="1076"/>
          <ac:spMkLst>
            <pc:docMk/>
            <pc:sldMk cId="2415649655" sldId="9795"/>
            <ac:spMk id="4" creationId="{5F0DFD88-DA42-7068-4D69-1FBE2AE18F48}"/>
          </ac:spMkLst>
        </pc:spChg>
        <pc:spChg chg="mod">
          <ac:chgData name="Larissa Conradt" userId="03efef1c-8974-4221-a92f-11ff1b0e1bad" providerId="ADAL" clId="{9056E72A-6855-4913-A3DA-2570F2F9126D}" dt="2025-04-08T16:06:25.168" v="789" actId="14100"/>
          <ac:spMkLst>
            <pc:docMk/>
            <pc:sldMk cId="2415649655" sldId="9795"/>
            <ac:spMk id="5" creationId="{22681530-3BC7-B11A-0D0A-496CF9E91F58}"/>
          </ac:spMkLst>
        </pc:spChg>
        <pc:spChg chg="mod">
          <ac:chgData name="Larissa Conradt" userId="03efef1c-8974-4221-a92f-11ff1b0e1bad" providerId="ADAL" clId="{9056E72A-6855-4913-A3DA-2570F2F9126D}" dt="2025-04-08T16:01:16.518" v="752" actId="1036"/>
          <ac:spMkLst>
            <pc:docMk/>
            <pc:sldMk cId="2415649655" sldId="9795"/>
            <ac:spMk id="10" creationId="{E5CB0F77-5BB6-E16F-8823-1EF56F66447A}"/>
          </ac:spMkLst>
        </pc:spChg>
      </pc:sldChg>
      <pc:sldChg chg="addSp modSp add mod modAnim">
        <pc:chgData name="Larissa Conradt" userId="03efef1c-8974-4221-a92f-11ff1b0e1bad" providerId="ADAL" clId="{9056E72A-6855-4913-A3DA-2570F2F9126D}" dt="2025-04-08T15:57:31.598" v="723" actId="20577"/>
        <pc:sldMkLst>
          <pc:docMk/>
          <pc:sldMk cId="1958933992" sldId="9805"/>
        </pc:sldMkLst>
        <pc:spChg chg="mod">
          <ac:chgData name="Larissa Conradt" userId="03efef1c-8974-4221-a92f-11ff1b0e1bad" providerId="ADAL" clId="{9056E72A-6855-4913-A3DA-2570F2F9126D}" dt="2025-04-08T15:48:38.498" v="644" actId="14100"/>
          <ac:spMkLst>
            <pc:docMk/>
            <pc:sldMk cId="1958933992" sldId="9805"/>
            <ac:spMk id="2" creationId="{29F7A1F2-2A11-1E6C-FE93-08563421EF90}"/>
          </ac:spMkLst>
        </pc:spChg>
        <pc:spChg chg="add mod">
          <ac:chgData name="Larissa Conradt" userId="03efef1c-8974-4221-a92f-11ff1b0e1bad" providerId="ADAL" clId="{9056E72A-6855-4913-A3DA-2570F2F9126D}" dt="2025-04-08T15:57:31.598" v="723" actId="20577"/>
          <ac:spMkLst>
            <pc:docMk/>
            <pc:sldMk cId="1958933992" sldId="9805"/>
            <ac:spMk id="3" creationId="{A8C7A6D0-9F55-02B9-C911-36C15960E538}"/>
          </ac:spMkLst>
        </pc:spChg>
        <pc:spChg chg="add mod">
          <ac:chgData name="Larissa Conradt" userId="03efef1c-8974-4221-a92f-11ff1b0e1bad" providerId="ADAL" clId="{9056E72A-6855-4913-A3DA-2570F2F9126D}" dt="2025-04-08T15:57:24.947" v="721" actId="207"/>
          <ac:spMkLst>
            <pc:docMk/>
            <pc:sldMk cId="1958933992" sldId="9805"/>
            <ac:spMk id="4" creationId="{2287DDC9-3B02-AC36-6A08-25C02CCDBF50}"/>
          </ac:spMkLst>
        </pc:spChg>
        <pc:picChg chg="mod">
          <ac:chgData name="Larissa Conradt" userId="03efef1c-8974-4221-a92f-11ff1b0e1bad" providerId="ADAL" clId="{9056E72A-6855-4913-A3DA-2570F2F9126D}" dt="2025-04-08T15:50:24.850" v="645" actId="1076"/>
          <ac:picMkLst>
            <pc:docMk/>
            <pc:sldMk cId="1958933992" sldId="9805"/>
            <ac:picMk id="5" creationId="{E0B09F50-84E9-CD15-57E7-50853DF03F6E}"/>
          </ac:picMkLst>
        </pc:picChg>
      </pc:sldChg>
      <pc:sldChg chg="modSp add mod">
        <pc:chgData name="Larissa Conradt" userId="03efef1c-8974-4221-a92f-11ff1b0e1bad" providerId="ADAL" clId="{9056E72A-6855-4913-A3DA-2570F2F9126D}" dt="2025-04-08T16:18:54.151" v="889" actId="255"/>
        <pc:sldMkLst>
          <pc:docMk/>
          <pc:sldMk cId="3966065806" sldId="9806"/>
        </pc:sldMkLst>
        <pc:spChg chg="mod">
          <ac:chgData name="Larissa Conradt" userId="03efef1c-8974-4221-a92f-11ff1b0e1bad" providerId="ADAL" clId="{9056E72A-6855-4913-A3DA-2570F2F9126D}" dt="2025-04-08T16:18:54.151" v="889" actId="255"/>
          <ac:spMkLst>
            <pc:docMk/>
            <pc:sldMk cId="3966065806" sldId="9806"/>
            <ac:spMk id="3" creationId="{AEA5EDAE-382B-A9F5-C237-438524666D7B}"/>
          </ac:spMkLst>
        </pc:spChg>
      </pc:sldChg>
      <pc:sldChg chg="add del">
        <pc:chgData name="Larissa Conradt" userId="03efef1c-8974-4221-a92f-11ff1b0e1bad" providerId="ADAL" clId="{9056E72A-6855-4913-A3DA-2570F2F9126D}" dt="2025-04-08T16:06:44.829" v="792" actId="47"/>
        <pc:sldMkLst>
          <pc:docMk/>
          <pc:sldMk cId="2647001125" sldId="9807"/>
        </pc:sldMkLst>
      </pc:sldChg>
    </pc:docChg>
  </pc:docChgLst>
  <pc:docChgLst>
    <pc:chgData name="Larissa Conradt" userId="03efef1c-8974-4221-a92f-11ff1b0e1bad" providerId="ADAL" clId="{6EC79D02-B9A5-4B03-9E1E-57C29E99D385}"/>
    <pc:docChg chg="undo custSel addSld modSld">
      <pc:chgData name="Larissa Conradt" userId="03efef1c-8974-4221-a92f-11ff1b0e1bad" providerId="ADAL" clId="{6EC79D02-B9A5-4B03-9E1E-57C29E99D385}" dt="2025-05-28T12:35:18.661" v="127" actId="14100"/>
      <pc:docMkLst>
        <pc:docMk/>
      </pc:docMkLst>
      <pc:sldChg chg="modAnim">
        <pc:chgData name="Larissa Conradt" userId="03efef1c-8974-4221-a92f-11ff1b0e1bad" providerId="ADAL" clId="{6EC79D02-B9A5-4B03-9E1E-57C29E99D385}" dt="2025-05-28T12:23:44.051" v="58"/>
        <pc:sldMkLst>
          <pc:docMk/>
          <pc:sldMk cId="2124198295" sldId="9778"/>
        </pc:sldMkLst>
      </pc:sldChg>
      <pc:sldChg chg="modSp mod modAnim">
        <pc:chgData name="Larissa Conradt" userId="03efef1c-8974-4221-a92f-11ff1b0e1bad" providerId="ADAL" clId="{6EC79D02-B9A5-4B03-9E1E-57C29E99D385}" dt="2025-05-28T12:26:06.455" v="75" actId="167"/>
        <pc:sldMkLst>
          <pc:docMk/>
          <pc:sldMk cId="3358988070" sldId="9779"/>
        </pc:sldMkLst>
        <pc:spChg chg="mod ord">
          <ac:chgData name="Larissa Conradt" userId="03efef1c-8974-4221-a92f-11ff1b0e1bad" providerId="ADAL" clId="{6EC79D02-B9A5-4B03-9E1E-57C29E99D385}" dt="2025-05-28T12:26:06.455" v="75" actId="167"/>
          <ac:spMkLst>
            <pc:docMk/>
            <pc:sldMk cId="3358988070" sldId="9779"/>
            <ac:spMk id="9" creationId="{CC19A57F-D580-A211-7B6A-640D59041C45}"/>
          </ac:spMkLst>
        </pc:spChg>
        <pc:spChg chg="ord">
          <ac:chgData name="Larissa Conradt" userId="03efef1c-8974-4221-a92f-11ff1b0e1bad" providerId="ADAL" clId="{6EC79D02-B9A5-4B03-9E1E-57C29E99D385}" dt="2025-05-28T12:25:51.198" v="59" actId="167"/>
          <ac:spMkLst>
            <pc:docMk/>
            <pc:sldMk cId="3358988070" sldId="9779"/>
            <ac:spMk id="12" creationId="{D3F09DD8-E841-F7A9-F6FF-25EE116DED67}"/>
          </ac:spMkLst>
        </pc:spChg>
      </pc:sldChg>
      <pc:sldChg chg="addSp delSp modSp mod">
        <pc:chgData name="Larissa Conradt" userId="03efef1c-8974-4221-a92f-11ff1b0e1bad" providerId="ADAL" clId="{6EC79D02-B9A5-4B03-9E1E-57C29E99D385}" dt="2025-05-28T12:35:18.661" v="127" actId="14100"/>
        <pc:sldMkLst>
          <pc:docMk/>
          <pc:sldMk cId="2415649655" sldId="9795"/>
        </pc:sldMkLst>
        <pc:spChg chg="mod">
          <ac:chgData name="Larissa Conradt" userId="03efef1c-8974-4221-a92f-11ff1b0e1bad" providerId="ADAL" clId="{6EC79D02-B9A5-4B03-9E1E-57C29E99D385}" dt="2025-05-28T12:34:19.315" v="125" actId="1076"/>
          <ac:spMkLst>
            <pc:docMk/>
            <pc:sldMk cId="2415649655" sldId="9795"/>
            <ac:spMk id="3" creationId="{D78667EB-D74C-7546-715C-B91DB0992595}"/>
          </ac:spMkLst>
        </pc:spChg>
        <pc:spChg chg="mod">
          <ac:chgData name="Larissa Conradt" userId="03efef1c-8974-4221-a92f-11ff1b0e1bad" providerId="ADAL" clId="{6EC79D02-B9A5-4B03-9E1E-57C29E99D385}" dt="2025-05-28T12:31:59.568" v="97" actId="14100"/>
          <ac:spMkLst>
            <pc:docMk/>
            <pc:sldMk cId="2415649655" sldId="9795"/>
            <ac:spMk id="4" creationId="{5F0DFD88-DA42-7068-4D69-1FBE2AE18F48}"/>
          </ac:spMkLst>
        </pc:spChg>
        <pc:spChg chg="mod">
          <ac:chgData name="Larissa Conradt" userId="03efef1c-8974-4221-a92f-11ff1b0e1bad" providerId="ADAL" clId="{6EC79D02-B9A5-4B03-9E1E-57C29E99D385}" dt="2025-05-28T12:35:16.160" v="126" actId="1076"/>
          <ac:spMkLst>
            <pc:docMk/>
            <pc:sldMk cId="2415649655" sldId="9795"/>
            <ac:spMk id="5" creationId="{22681530-3BC7-B11A-0D0A-496CF9E91F58}"/>
          </ac:spMkLst>
        </pc:spChg>
        <pc:spChg chg="mod">
          <ac:chgData name="Larissa Conradt" userId="03efef1c-8974-4221-a92f-11ff1b0e1bad" providerId="ADAL" clId="{6EC79D02-B9A5-4B03-9E1E-57C29E99D385}" dt="2025-05-28T12:33:21.994" v="121" actId="1076"/>
          <ac:spMkLst>
            <pc:docMk/>
            <pc:sldMk cId="2415649655" sldId="9795"/>
            <ac:spMk id="10" creationId="{E5CB0F77-5BB6-E16F-8823-1EF56F66447A}"/>
          </ac:spMkLst>
        </pc:spChg>
        <pc:spChg chg="del">
          <ac:chgData name="Larissa Conradt" userId="03efef1c-8974-4221-a92f-11ff1b0e1bad" providerId="ADAL" clId="{6EC79D02-B9A5-4B03-9E1E-57C29E99D385}" dt="2025-05-28T12:33:31.838" v="123" actId="478"/>
          <ac:spMkLst>
            <pc:docMk/>
            <pc:sldMk cId="2415649655" sldId="9795"/>
            <ac:spMk id="11" creationId="{6A5C4EF5-8722-620E-9312-39B99CE85B83}"/>
          </ac:spMkLst>
        </pc:spChg>
        <pc:picChg chg="add mod ord">
          <ac:chgData name="Larissa Conradt" userId="03efef1c-8974-4221-a92f-11ff1b0e1bad" providerId="ADAL" clId="{6EC79D02-B9A5-4B03-9E1E-57C29E99D385}" dt="2025-05-28T12:35:18.661" v="127" actId="14100"/>
          <ac:picMkLst>
            <pc:docMk/>
            <pc:sldMk cId="2415649655" sldId="9795"/>
            <ac:picMk id="7" creationId="{DC82D5BC-BB32-2B6B-2B58-B23DFBC1430A}"/>
          </ac:picMkLst>
        </pc:picChg>
        <pc:picChg chg="del mod">
          <ac:chgData name="Larissa Conradt" userId="03efef1c-8974-4221-a92f-11ff1b0e1bad" providerId="ADAL" clId="{6EC79D02-B9A5-4B03-9E1E-57C29E99D385}" dt="2025-05-28T12:32:57.976" v="112" actId="478"/>
          <ac:picMkLst>
            <pc:docMk/>
            <pc:sldMk cId="2415649655" sldId="9795"/>
            <ac:picMk id="13" creationId="{3010210F-B282-BBBA-697A-DEFC2CD103BD}"/>
          </ac:picMkLst>
        </pc:picChg>
        <pc:picChg chg="del">
          <ac:chgData name="Larissa Conradt" userId="03efef1c-8974-4221-a92f-11ff1b0e1bad" providerId="ADAL" clId="{6EC79D02-B9A5-4B03-9E1E-57C29E99D385}" dt="2025-05-28T12:33:02.506" v="114" actId="478"/>
          <ac:picMkLst>
            <pc:docMk/>
            <pc:sldMk cId="2415649655" sldId="9795"/>
            <ac:picMk id="17" creationId="{573CC1D2-AF80-BDA2-D92E-BEDADBDD04FF}"/>
          </ac:picMkLst>
        </pc:picChg>
        <pc:cxnChg chg="del">
          <ac:chgData name="Larissa Conradt" userId="03efef1c-8974-4221-a92f-11ff1b0e1bad" providerId="ADAL" clId="{6EC79D02-B9A5-4B03-9E1E-57C29E99D385}" dt="2025-05-28T12:33:01.221" v="113" actId="478"/>
          <ac:cxnSpMkLst>
            <pc:docMk/>
            <pc:sldMk cId="2415649655" sldId="9795"/>
            <ac:cxnSpMk id="15" creationId="{0E014950-414B-B5C2-7D1E-41DF386124FA}"/>
          </ac:cxnSpMkLst>
        </pc:cxnChg>
      </pc:sldChg>
      <pc:sldChg chg="modSp mod">
        <pc:chgData name="Larissa Conradt" userId="03efef1c-8974-4221-a92f-11ff1b0e1bad" providerId="ADAL" clId="{6EC79D02-B9A5-4B03-9E1E-57C29E99D385}" dt="2025-05-28T12:17:04.834" v="56" actId="255"/>
        <pc:sldMkLst>
          <pc:docMk/>
          <pc:sldMk cId="3966065806" sldId="9806"/>
        </pc:sldMkLst>
        <pc:spChg chg="mod">
          <ac:chgData name="Larissa Conradt" userId="03efef1c-8974-4221-a92f-11ff1b0e1bad" providerId="ADAL" clId="{6EC79D02-B9A5-4B03-9E1E-57C29E99D385}" dt="2025-05-28T12:17:04.834" v="56" actId="255"/>
          <ac:spMkLst>
            <pc:docMk/>
            <pc:sldMk cId="3966065806" sldId="9806"/>
            <ac:spMk id="3" creationId="{AEA5EDAE-382B-A9F5-C237-438524666D7B}"/>
          </ac:spMkLst>
        </pc:spChg>
      </pc:sldChg>
      <pc:sldChg chg="addSp delSp modSp add mod">
        <pc:chgData name="Larissa Conradt" userId="03efef1c-8974-4221-a92f-11ff1b0e1bad" providerId="ADAL" clId="{6EC79D02-B9A5-4B03-9E1E-57C29E99D385}" dt="2025-05-28T12:31:19.048" v="94" actId="1076"/>
        <pc:sldMkLst>
          <pc:docMk/>
          <pc:sldMk cId="247850582" sldId="9807"/>
        </pc:sldMkLst>
        <pc:spChg chg="del">
          <ac:chgData name="Larissa Conradt" userId="03efef1c-8974-4221-a92f-11ff1b0e1bad" providerId="ADAL" clId="{6EC79D02-B9A5-4B03-9E1E-57C29E99D385}" dt="2025-05-28T12:30:37.937" v="80" actId="478"/>
          <ac:spMkLst>
            <pc:docMk/>
            <pc:sldMk cId="247850582" sldId="9807"/>
            <ac:spMk id="2" creationId="{EC8B9E4A-D6BC-69A5-C8F8-80935EBEA6C1}"/>
          </ac:spMkLst>
        </pc:spChg>
        <pc:spChg chg="del">
          <ac:chgData name="Larissa Conradt" userId="03efef1c-8974-4221-a92f-11ff1b0e1bad" providerId="ADAL" clId="{6EC79D02-B9A5-4B03-9E1E-57C29E99D385}" dt="2025-05-28T12:30:48.492" v="85" actId="478"/>
          <ac:spMkLst>
            <pc:docMk/>
            <pc:sldMk cId="247850582" sldId="9807"/>
            <ac:spMk id="3" creationId="{2D951C7A-F005-9B1C-D96C-7220184E5BB2}"/>
          </ac:spMkLst>
        </pc:spChg>
        <pc:spChg chg="add mod">
          <ac:chgData name="Larissa Conradt" userId="03efef1c-8974-4221-a92f-11ff1b0e1bad" providerId="ADAL" clId="{6EC79D02-B9A5-4B03-9E1E-57C29E99D385}" dt="2025-05-28T12:30:03.467" v="78"/>
          <ac:spMkLst>
            <pc:docMk/>
            <pc:sldMk cId="247850582" sldId="9807"/>
            <ac:spMk id="4" creationId="{1A54651A-A9A4-2AA8-7495-B0AF9C277FF1}"/>
          </ac:spMkLst>
        </pc:spChg>
        <pc:spChg chg="add del mod">
          <ac:chgData name="Larissa Conradt" userId="03efef1c-8974-4221-a92f-11ff1b0e1bad" providerId="ADAL" clId="{6EC79D02-B9A5-4B03-9E1E-57C29E99D385}" dt="2025-05-28T12:30:43.291" v="83" actId="478"/>
          <ac:spMkLst>
            <pc:docMk/>
            <pc:sldMk cId="247850582" sldId="9807"/>
            <ac:spMk id="10" creationId="{51D5E330-2A71-A854-4C8B-32B8DA466C39}"/>
          </ac:spMkLst>
        </pc:spChg>
        <pc:spChg chg="add del mod">
          <ac:chgData name="Larissa Conradt" userId="03efef1c-8974-4221-a92f-11ff1b0e1bad" providerId="ADAL" clId="{6EC79D02-B9A5-4B03-9E1E-57C29E99D385}" dt="2025-05-28T12:30:51.758" v="86" actId="478"/>
          <ac:spMkLst>
            <pc:docMk/>
            <pc:sldMk cId="247850582" sldId="9807"/>
            <ac:spMk id="12" creationId="{3BCF90C3-511B-62D1-9FFA-8E9C51F22BBE}"/>
          </ac:spMkLst>
        </pc:spChg>
        <pc:spChg chg="add mod">
          <ac:chgData name="Larissa Conradt" userId="03efef1c-8974-4221-a92f-11ff1b0e1bad" providerId="ADAL" clId="{6EC79D02-B9A5-4B03-9E1E-57C29E99D385}" dt="2025-05-28T12:31:12.766" v="93"/>
          <ac:spMkLst>
            <pc:docMk/>
            <pc:sldMk cId="247850582" sldId="9807"/>
            <ac:spMk id="13" creationId="{A8B43937-CB6A-F798-1EBF-D0DF18D83DC4}"/>
          </ac:spMkLst>
        </pc:spChg>
        <pc:graphicFrameChg chg="del modGraphic">
          <ac:chgData name="Larissa Conradt" userId="03efef1c-8974-4221-a92f-11ff1b0e1bad" providerId="ADAL" clId="{6EC79D02-B9A5-4B03-9E1E-57C29E99D385}" dt="2025-05-28T12:30:46.596" v="84" actId="478"/>
          <ac:graphicFrameMkLst>
            <pc:docMk/>
            <pc:sldMk cId="247850582" sldId="9807"/>
            <ac:graphicFrameMk id="6" creationId="{E84815C6-7FEA-7232-EC2D-A627BFCB76D9}"/>
          </ac:graphicFrameMkLst>
        </pc:graphicFrameChg>
        <pc:picChg chg="del">
          <ac:chgData name="Larissa Conradt" userId="03efef1c-8974-4221-a92f-11ff1b0e1bad" providerId="ADAL" clId="{6EC79D02-B9A5-4B03-9E1E-57C29E99D385}" dt="2025-05-28T12:30:41.736" v="82" actId="478"/>
          <ac:picMkLst>
            <pc:docMk/>
            <pc:sldMk cId="247850582" sldId="9807"/>
            <ac:picMk id="5" creationId="{1FB42A47-CC23-C411-AEC0-E2080DA22595}"/>
          </ac:picMkLst>
        </pc:picChg>
        <pc:picChg chg="add mod">
          <ac:chgData name="Larissa Conradt" userId="03efef1c-8974-4221-a92f-11ff1b0e1bad" providerId="ADAL" clId="{6EC79D02-B9A5-4B03-9E1E-57C29E99D385}" dt="2025-05-28T12:31:19.048" v="94" actId="1076"/>
          <ac:picMkLst>
            <pc:docMk/>
            <pc:sldMk cId="247850582" sldId="9807"/>
            <ac:picMk id="8" creationId="{C53CFAF9-5B53-5BFD-3BCD-C8EDA2F01B8A}"/>
          </ac:picMkLst>
        </pc:picChg>
      </pc:sldChg>
    </pc:docChg>
  </pc:docChgLst>
  <pc:docChgLst>
    <pc:chgData name="Larissa Conradt" userId="03efef1c-8974-4221-a92f-11ff1b0e1bad" providerId="ADAL" clId="{2B2A6C59-B736-4E31-8226-4E08EB4A3A10}"/>
    <pc:docChg chg="custSel addSld delSld modSld sldOrd">
      <pc:chgData name="Larissa Conradt" userId="03efef1c-8974-4221-a92f-11ff1b0e1bad" providerId="ADAL" clId="{2B2A6C59-B736-4E31-8226-4E08EB4A3A10}" dt="2025-04-29T10:12:10.561" v="60" actId="20577"/>
      <pc:docMkLst>
        <pc:docMk/>
      </pc:docMkLst>
      <pc:sldChg chg="modSp mod">
        <pc:chgData name="Larissa Conradt" userId="03efef1c-8974-4221-a92f-11ff1b0e1bad" providerId="ADAL" clId="{2B2A6C59-B736-4E31-8226-4E08EB4A3A10}" dt="2025-04-29T09:55:31.025" v="17" actId="20577"/>
        <pc:sldMkLst>
          <pc:docMk/>
          <pc:sldMk cId="2094588578" sldId="685"/>
        </pc:sldMkLst>
        <pc:spChg chg="mod">
          <ac:chgData name="Larissa Conradt" userId="03efef1c-8974-4221-a92f-11ff1b0e1bad" providerId="ADAL" clId="{2B2A6C59-B736-4E31-8226-4E08EB4A3A10}" dt="2025-04-29T09:55:31.025" v="17" actId="20577"/>
          <ac:spMkLst>
            <pc:docMk/>
            <pc:sldMk cId="2094588578" sldId="685"/>
            <ac:spMk id="3" creationId="{9F470031-FC95-40CC-B8F0-81060E366221}"/>
          </ac:spMkLst>
        </pc:spChg>
      </pc:sldChg>
      <pc:sldChg chg="modSp mod">
        <pc:chgData name="Larissa Conradt" userId="03efef1c-8974-4221-a92f-11ff1b0e1bad" providerId="ADAL" clId="{2B2A6C59-B736-4E31-8226-4E08EB4A3A10}" dt="2025-04-29T09:13:52.799" v="12" actId="20577"/>
        <pc:sldMkLst>
          <pc:docMk/>
          <pc:sldMk cId="2964783035" sldId="9749"/>
        </pc:sldMkLst>
        <pc:spChg chg="mod">
          <ac:chgData name="Larissa Conradt" userId="03efef1c-8974-4221-a92f-11ff1b0e1bad" providerId="ADAL" clId="{2B2A6C59-B736-4E31-8226-4E08EB4A3A10}" dt="2025-04-29T09:13:52.799" v="12" actId="20577"/>
          <ac:spMkLst>
            <pc:docMk/>
            <pc:sldMk cId="2964783035" sldId="9749"/>
            <ac:spMk id="3" creationId="{E4C5F963-8391-07C2-8CB4-FDD5F0F1BB84}"/>
          </ac:spMkLst>
        </pc:spChg>
      </pc:sldChg>
      <pc:sldChg chg="modSp mod">
        <pc:chgData name="Larissa Conradt" userId="03efef1c-8974-4221-a92f-11ff1b0e1bad" providerId="ADAL" clId="{2B2A6C59-B736-4E31-8226-4E08EB4A3A10}" dt="2025-04-29T09:58:32.721" v="28" actId="20577"/>
        <pc:sldMkLst>
          <pc:docMk/>
          <pc:sldMk cId="3429339966" sldId="9775"/>
        </pc:sldMkLst>
        <pc:graphicFrameChg chg="modGraphic">
          <ac:chgData name="Larissa Conradt" userId="03efef1c-8974-4221-a92f-11ff1b0e1bad" providerId="ADAL" clId="{2B2A6C59-B736-4E31-8226-4E08EB4A3A10}" dt="2025-04-29T09:58:32.721" v="28" actId="20577"/>
          <ac:graphicFrameMkLst>
            <pc:docMk/>
            <pc:sldMk cId="3429339966" sldId="9775"/>
            <ac:graphicFrameMk id="6" creationId="{6B643EBA-14EB-7435-1DF6-6F67993F6E60}"/>
          </ac:graphicFrameMkLst>
        </pc:graphicFrameChg>
      </pc:sldChg>
      <pc:sldChg chg="modSp mod">
        <pc:chgData name="Larissa Conradt" userId="03efef1c-8974-4221-a92f-11ff1b0e1bad" providerId="ADAL" clId="{2B2A6C59-B736-4E31-8226-4E08EB4A3A10}" dt="2025-04-29T10:12:10.561" v="60" actId="20577"/>
        <pc:sldMkLst>
          <pc:docMk/>
          <pc:sldMk cId="2415649655" sldId="9795"/>
        </pc:sldMkLst>
        <pc:spChg chg="mod">
          <ac:chgData name="Larissa Conradt" userId="03efef1c-8974-4221-a92f-11ff1b0e1bad" providerId="ADAL" clId="{2B2A6C59-B736-4E31-8226-4E08EB4A3A10}" dt="2025-04-29T10:12:10.561" v="60" actId="20577"/>
          <ac:spMkLst>
            <pc:docMk/>
            <pc:sldMk cId="2415649655" sldId="9795"/>
            <ac:spMk id="5" creationId="{22681530-3BC7-B11A-0D0A-496CF9E91F58}"/>
          </ac:spMkLst>
        </pc:spChg>
      </pc:sldChg>
      <pc:sldChg chg="addSp modSp mod">
        <pc:chgData name="Larissa Conradt" userId="03efef1c-8974-4221-a92f-11ff1b0e1bad" providerId="ADAL" clId="{2B2A6C59-B736-4E31-8226-4E08EB4A3A10}" dt="2025-04-29T10:09:15.487" v="51" actId="1076"/>
        <pc:sldMkLst>
          <pc:docMk/>
          <pc:sldMk cId="1958933992" sldId="9805"/>
        </pc:sldMkLst>
        <pc:spChg chg="mod">
          <ac:chgData name="Larissa Conradt" userId="03efef1c-8974-4221-a92f-11ff1b0e1bad" providerId="ADAL" clId="{2B2A6C59-B736-4E31-8226-4E08EB4A3A10}" dt="2025-04-29T10:07:58.141" v="50" actId="20577"/>
          <ac:spMkLst>
            <pc:docMk/>
            <pc:sldMk cId="1958933992" sldId="9805"/>
            <ac:spMk id="3" creationId="{A8C7A6D0-9F55-02B9-C911-36C15960E538}"/>
          </ac:spMkLst>
        </pc:spChg>
        <pc:spChg chg="mod">
          <ac:chgData name="Larissa Conradt" userId="03efef1c-8974-4221-a92f-11ff1b0e1bad" providerId="ADAL" clId="{2B2A6C59-B736-4E31-8226-4E08EB4A3A10}" dt="2025-04-29T10:09:15.487" v="51" actId="1076"/>
          <ac:spMkLst>
            <pc:docMk/>
            <pc:sldMk cId="1958933992" sldId="9805"/>
            <ac:spMk id="4" creationId="{2287DDC9-3B02-AC36-6A08-25C02CCDBF50}"/>
          </ac:spMkLst>
        </pc:spChg>
        <pc:spChg chg="add mod">
          <ac:chgData name="Larissa Conradt" userId="03efef1c-8974-4221-a92f-11ff1b0e1bad" providerId="ADAL" clId="{2B2A6C59-B736-4E31-8226-4E08EB4A3A10}" dt="2025-04-29T10:07:30.826" v="49" actId="164"/>
          <ac:spMkLst>
            <pc:docMk/>
            <pc:sldMk cId="1958933992" sldId="9805"/>
            <ac:spMk id="6" creationId="{CF393777-71EE-4022-A946-1AAE963B6F9F}"/>
          </ac:spMkLst>
        </pc:spChg>
        <pc:spChg chg="add mod">
          <ac:chgData name="Larissa Conradt" userId="03efef1c-8974-4221-a92f-11ff1b0e1bad" providerId="ADAL" clId="{2B2A6C59-B736-4E31-8226-4E08EB4A3A10}" dt="2025-04-29T10:07:30.826" v="49" actId="164"/>
          <ac:spMkLst>
            <pc:docMk/>
            <pc:sldMk cId="1958933992" sldId="9805"/>
            <ac:spMk id="7" creationId="{86F7F699-93C7-888A-1CFA-3E06B2E60D17}"/>
          </ac:spMkLst>
        </pc:spChg>
        <pc:spChg chg="add mod">
          <ac:chgData name="Larissa Conradt" userId="03efef1c-8974-4221-a92f-11ff1b0e1bad" providerId="ADAL" clId="{2B2A6C59-B736-4E31-8226-4E08EB4A3A10}" dt="2025-04-29T10:07:30.826" v="49" actId="164"/>
          <ac:spMkLst>
            <pc:docMk/>
            <pc:sldMk cId="1958933992" sldId="9805"/>
            <ac:spMk id="8" creationId="{9FFBA542-6D8D-D692-CC4A-64CCF5CAA4B2}"/>
          </ac:spMkLst>
        </pc:spChg>
        <pc:grpChg chg="add mod">
          <ac:chgData name="Larissa Conradt" userId="03efef1c-8974-4221-a92f-11ff1b0e1bad" providerId="ADAL" clId="{2B2A6C59-B736-4E31-8226-4E08EB4A3A10}" dt="2025-04-29T10:07:30.826" v="49" actId="164"/>
          <ac:grpSpMkLst>
            <pc:docMk/>
            <pc:sldMk cId="1958933992" sldId="9805"/>
            <ac:grpSpMk id="9" creationId="{419D4F14-1030-7EF9-43B6-6C0126351BE0}"/>
          </ac:grpSpMkLst>
        </pc:grpChg>
        <pc:picChg chg="mod">
          <ac:chgData name="Larissa Conradt" userId="03efef1c-8974-4221-a92f-11ff1b0e1bad" providerId="ADAL" clId="{2B2A6C59-B736-4E31-8226-4E08EB4A3A10}" dt="2025-04-29T10:07:30.826" v="49" actId="164"/>
          <ac:picMkLst>
            <pc:docMk/>
            <pc:sldMk cId="1958933992" sldId="9805"/>
            <ac:picMk id="5" creationId="{E0B09F50-84E9-CD15-57E7-50853DF03F6E}"/>
          </ac:picMkLst>
        </pc:picChg>
      </pc:sldChg>
      <pc:sldChg chg="delSp modSp add del mod ord">
        <pc:chgData name="Larissa Conradt" userId="03efef1c-8974-4221-a92f-11ff1b0e1bad" providerId="ADAL" clId="{2B2A6C59-B736-4E31-8226-4E08EB4A3A10}" dt="2025-04-29T10:04:13.565" v="41" actId="47"/>
        <pc:sldMkLst>
          <pc:docMk/>
          <pc:sldMk cId="927427481" sldId="98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745" y="0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ECB17-17A9-43CC-8E09-B633FA15C56A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5113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292" y="4714399"/>
            <a:ext cx="5434330" cy="44662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745" y="9427075"/>
            <a:ext cx="2943596" cy="49625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1F8D-9E1B-429B-BEC0-4D21C97FBA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70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1F8D-9E1B-429B-BEC0-4D21C97FBA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8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1F8D-9E1B-429B-BEC0-4D21C97FBA7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81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851367"/>
            <a:ext cx="7918648" cy="8283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rgbClr val="0072C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2733768"/>
            <a:ext cx="7920880" cy="124213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5"/>
            <a:ext cx="9144000" cy="12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0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9502"/>
            <a:ext cx="8291264" cy="43204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72C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291264" cy="316835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>
                <a:latin typeface="Arial" pitchFamily="34" charset="0"/>
                <a:cs typeface="Arial" pitchFamily="34" charset="0"/>
              </a:defRPr>
            </a:lvl2pPr>
            <a:lvl3pPr>
              <a:defRPr sz="18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buNone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Text</a:t>
            </a:r>
          </a:p>
          <a:p>
            <a:pPr lvl="2"/>
            <a:r>
              <a:rPr lang="en-US"/>
              <a:t>Text</a:t>
            </a:r>
          </a:p>
          <a:p>
            <a:pPr lvl="3"/>
            <a:r>
              <a:rPr lang="en-US"/>
              <a:t>Text</a:t>
            </a:r>
          </a:p>
          <a:p>
            <a:pPr lvl="4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 flipH="1">
            <a:off x="323528" y="4731990"/>
            <a:ext cx="8496944" cy="0"/>
          </a:xfrm>
          <a:prstGeom prst="line">
            <a:avLst/>
          </a:prstGeom>
          <a:ln w="28575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4479862" y="4815031"/>
            <a:ext cx="4484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NHS Business Services Authority</a:t>
            </a:r>
            <a:r>
              <a:rPr lang="en-GB" sz="120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GB" sz="1200" baseline="0">
                <a:solidFill>
                  <a:srgbClr val="005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catalyst for better health</a:t>
            </a:r>
          </a:p>
        </p:txBody>
      </p:sp>
    </p:spTree>
    <p:extLst>
      <p:ext uri="{BB962C8B-B14F-4D97-AF65-F5344CB8AC3E}">
        <p14:creationId xmlns:p14="http://schemas.microsoft.com/office/powerpoint/2010/main" val="301196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5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faculty.washington.edu/yenchic/18W_425/Lec5_survival.pdf" TargetMode="External"/><Relationship Id="rId13" Type="http://schemas.openxmlformats.org/officeDocument/2006/relationships/hyperlink" Target="https://www.emilyzabor.com/survival-analysis-in-r.html#the-lung-dataset" TargetMode="External"/><Relationship Id="rId3" Type="http://schemas.openxmlformats.org/officeDocument/2006/relationships/hyperlink" Target="https://timeseriesreasoning.com/contents/survival-analysis/" TargetMode="External"/><Relationship Id="rId7" Type="http://schemas.openxmlformats.org/officeDocument/2006/relationships/hyperlink" Target="https://web.stanford.edu/~lutian/coursepdf/unit1.pdf#:~:text=The%20survivor%20function%20simply%20indicates%20the%20probability%20that,S%28t%29%20denotes%20probability%20of%20surviving%20beyond%20time%20t." TargetMode="External"/><Relationship Id="rId12" Type="http://schemas.openxmlformats.org/officeDocument/2006/relationships/hyperlink" Target="https://rviews.rstudio.com/2017/09/25/survival-analysis-with-r/" TargetMode="External"/><Relationship Id="rId2" Type="http://schemas.openxmlformats.org/officeDocument/2006/relationships/hyperlink" Target="http://www.stat.columbia.edu/~madigan/W2025/notes/survival.pdf" TargetMode="External"/><Relationship Id="rId16" Type="http://schemas.openxmlformats.org/officeDocument/2006/relationships/hyperlink" Target="https://www.youtube.com/watch?v=v1QqpG0rR1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stat.duke.edu/courses/Spring21/sta102.001/slides/lecture-20.pdf" TargetMode="External"/><Relationship Id="rId11" Type="http://schemas.openxmlformats.org/officeDocument/2006/relationships/hyperlink" Target="https://rpubs.com/floreuzan/survivalanalysislungdata" TargetMode="External"/><Relationship Id="rId5" Type="http://schemas.openxmlformats.org/officeDocument/2006/relationships/hyperlink" Target="https://www.hsph.harvard.edu/wp-content/uploads/sites/565/2019/09/HST190_Lecture_8.pdf" TargetMode="External"/><Relationship Id="rId15" Type="http://schemas.openxmlformats.org/officeDocument/2006/relationships/hyperlink" Target="https://www.r-bloggers.com/2016/12/survival-analysis-basics/#:~:text=The%20survival%20probability%2C%20also%20known%20as%20the%20survivor,time%20t%20has%20an%20event%20at%20that%20time." TargetMode="External"/><Relationship Id="rId10" Type="http://schemas.openxmlformats.org/officeDocument/2006/relationships/hyperlink" Target="https://devinincerti.com/2019/06/18/parametric_survival.html#:~:text=the%20log%2Dlogistic%20and%20lognormal,increasing%2C%20and%20monotonically%20decreasing%20hazards" TargetMode="External"/><Relationship Id="rId4" Type="http://schemas.openxmlformats.org/officeDocument/2006/relationships/hyperlink" Target="https://imai.fas.harvard.edu/teaching/files/survival.pdf" TargetMode="External"/><Relationship Id="rId9" Type="http://schemas.openxmlformats.org/officeDocument/2006/relationships/hyperlink" Target="https://whitlockschluter3e.zoology.ubc.ca/RExamples/Rcode_Chapter_21.html#:~:text=First%20we%20run%20Surv(),only%201%20group%20of%20subjects).&amp;text=Finally%2C%20the%20curve%20is%20plotted%20(Figure%2021.1%2D1" TargetMode="External"/><Relationship Id="rId14" Type="http://schemas.openxmlformats.org/officeDocument/2006/relationships/hyperlink" Target="https://cran.r-project.org/web/packages/survival/survival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DCFC-5218-4B50-94E2-02DAAC87C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13" y="1822792"/>
            <a:ext cx="8290123" cy="828395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700"/>
              <a:t>Survival Analysis</a:t>
            </a:r>
            <a:br>
              <a:rPr lang="en-GB" sz="2700" dirty="0">
                <a:effectLst/>
                <a:ea typeface="Calibri" panose="020F0502020204030204" pitchFamily="34" charset="0"/>
              </a:rPr>
            </a:b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70031-FC95-40CC-B8F0-81060E366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827" y="3126674"/>
            <a:ext cx="7920880" cy="1553814"/>
          </a:xfrm>
        </p:spPr>
        <p:txBody>
          <a:bodyPr/>
          <a:lstStyle/>
          <a:p>
            <a:r>
              <a:rPr lang="en-GB" sz="2000" dirty="0"/>
              <a:t>Larissa Conradt</a:t>
            </a:r>
          </a:p>
          <a:p>
            <a:r>
              <a:rPr lang="en-GB" sz="1600" dirty="0"/>
              <a:t>Data Analytics Learning Laboratory DALL </a:t>
            </a:r>
          </a:p>
          <a:p>
            <a:endParaRPr lang="en-GB" sz="2000" dirty="0"/>
          </a:p>
          <a:p>
            <a:r>
              <a:rPr lang="en-GB" sz="1600" dirty="0"/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209458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B1E3B-96F4-7AAB-6684-AC45283A4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3CFAF9-5B53-5BFD-3BCD-C8EDA2F0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27" y="951910"/>
            <a:ext cx="6483683" cy="344822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8B43937-CB6A-F798-1EBF-D0DF18D8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9502"/>
            <a:ext cx="8291264" cy="432048"/>
          </a:xfrm>
        </p:spPr>
        <p:txBody>
          <a:bodyPr/>
          <a:lstStyle/>
          <a:p>
            <a:r>
              <a:rPr lang="en-GB" dirty="0"/>
              <a:t>Censuring</a:t>
            </a:r>
          </a:p>
        </p:txBody>
      </p:sp>
    </p:spTree>
    <p:extLst>
      <p:ext uri="{BB962C8B-B14F-4D97-AF65-F5344CB8AC3E}">
        <p14:creationId xmlns:p14="http://schemas.microsoft.com/office/powerpoint/2010/main" val="247850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2D5BC-BB32-2B6B-2B58-B23DFBC14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58" y="1559897"/>
            <a:ext cx="4205195" cy="2788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254E50-CC6B-3D03-7A01-581AB3E1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Censuring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667EB-D74C-7546-715C-B91DB0992595}"/>
              </a:ext>
            </a:extLst>
          </p:cNvPr>
          <p:cNvSpPr txBox="1"/>
          <p:nvPr/>
        </p:nvSpPr>
        <p:spPr>
          <a:xfrm>
            <a:off x="4761151" y="2326946"/>
            <a:ext cx="39197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/>
              <a:t>We have some information about a participant’s event time, but we don’t know the exact event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DFD88-DA42-7068-4D69-1FBE2AE18F48}"/>
              </a:ext>
            </a:extLst>
          </p:cNvPr>
          <p:cNvSpPr txBox="1"/>
          <p:nvPr/>
        </p:nvSpPr>
        <p:spPr>
          <a:xfrm>
            <a:off x="274525" y="771550"/>
            <a:ext cx="7898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Event has not occurred for the participant by the end of the observation period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81530-3BC7-B11A-0D0A-496CF9E91F58}"/>
              </a:ext>
            </a:extLst>
          </p:cNvPr>
          <p:cNvSpPr txBox="1"/>
          <p:nvPr/>
        </p:nvSpPr>
        <p:spPr>
          <a:xfrm>
            <a:off x="274525" y="1132118"/>
            <a:ext cx="816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Participant dropped out of study before her event had occurred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CB0F77-5BB6-E16F-8823-1EF56F66447A}"/>
              </a:ext>
            </a:extLst>
          </p:cNvPr>
          <p:cNvSpPr txBox="1"/>
          <p:nvPr/>
        </p:nvSpPr>
        <p:spPr>
          <a:xfrm>
            <a:off x="395536" y="4342847"/>
            <a:ext cx="8569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Survival of those who are censored must not differ systematically from those who are not censored </a:t>
            </a:r>
          </a:p>
        </p:txBody>
      </p:sp>
    </p:spTree>
    <p:extLst>
      <p:ext uri="{BB962C8B-B14F-4D97-AF65-F5344CB8AC3E}">
        <p14:creationId xmlns:p14="http://schemas.microsoft.com/office/powerpoint/2010/main" val="241564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76A4-A80B-9FB8-946F-3281C22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2526"/>
            <a:ext cx="8291264" cy="432048"/>
          </a:xfrm>
        </p:spPr>
        <p:txBody>
          <a:bodyPr/>
          <a:lstStyle/>
          <a:p>
            <a:r>
              <a:rPr lang="en-GB"/>
              <a:t>Online resources for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EDAE-382B-A9F5-C237-438524666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52" y="554574"/>
            <a:ext cx="8291264" cy="4102667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/>
              <a:t>Theory Survivor Analysis</a:t>
            </a:r>
            <a:endParaRPr lang="en-GB" sz="1200" dirty="0">
              <a:hlinkClick r:id="rId2"/>
            </a:endParaRPr>
          </a:p>
          <a:p>
            <a:r>
              <a:rPr lang="en-GB" sz="1000" dirty="0">
                <a:hlinkClick r:id="rId3"/>
              </a:rPr>
              <a:t>Introduction to Survival Analysis - Statistical </a:t>
            </a:r>
            <a:r>
              <a:rPr lang="en-GB" sz="1000" dirty="0" err="1">
                <a:hlinkClick r:id="rId3"/>
              </a:rPr>
              <a:t>Modeling</a:t>
            </a:r>
            <a:r>
              <a:rPr lang="en-GB" sz="1000" dirty="0">
                <a:hlinkClick r:id="rId3"/>
              </a:rPr>
              <a:t> and Forecasting</a:t>
            </a:r>
            <a:endParaRPr lang="en-GB" sz="1000" dirty="0"/>
          </a:p>
          <a:p>
            <a:r>
              <a:rPr lang="en-GB" sz="1000" dirty="0">
                <a:hlinkClick r:id="rId4"/>
              </a:rPr>
              <a:t>Survival Data Analysis (harvard.edu)</a:t>
            </a:r>
            <a:endParaRPr lang="en-GB" sz="1000" dirty="0"/>
          </a:p>
          <a:p>
            <a:r>
              <a:rPr lang="en-GB" sz="1000" dirty="0">
                <a:hlinkClick r:id="rId5"/>
              </a:rPr>
              <a:t>HST190_Lecture_8 (harvard.edu)</a:t>
            </a:r>
            <a:endParaRPr lang="en-GB" sz="1000" dirty="0"/>
          </a:p>
          <a:p>
            <a:r>
              <a:rPr lang="en-GB" sz="1000" dirty="0">
                <a:hlinkClick r:id="rId6"/>
              </a:rPr>
              <a:t>Intro to Survival Analysis - STA 102: Introduction to Biostatistics (duke.edu)</a:t>
            </a:r>
            <a:endParaRPr lang="en-GB" sz="1000" dirty="0"/>
          </a:p>
          <a:p>
            <a:r>
              <a:rPr lang="en-GB" sz="1000" dirty="0">
                <a:hlinkClick r:id="rId7"/>
              </a:rPr>
              <a:t>unit1.pdf (stanford.edu)</a:t>
            </a:r>
            <a:endParaRPr lang="en-GB" sz="1000" dirty="0"/>
          </a:p>
          <a:p>
            <a:r>
              <a:rPr lang="en-GB" sz="1000" dirty="0">
                <a:hlinkClick r:id="rId8"/>
              </a:rPr>
              <a:t>Lec5_survival.pdf (washington.edu)</a:t>
            </a:r>
            <a:endParaRPr lang="en-GB" sz="1000" dirty="0"/>
          </a:p>
          <a:p>
            <a:pPr marL="0" indent="0">
              <a:buNone/>
            </a:pPr>
            <a:endParaRPr lang="en-GB" sz="400" dirty="0"/>
          </a:p>
          <a:p>
            <a:pPr marL="0" indent="0">
              <a:buNone/>
            </a:pPr>
            <a:r>
              <a:rPr lang="en-GB" sz="1200" dirty="0"/>
              <a:t>R Survivor analysis</a:t>
            </a:r>
          </a:p>
          <a:p>
            <a:r>
              <a:rPr lang="en-GB" sz="1000" dirty="0">
                <a:hlinkClick r:id="rId9"/>
              </a:rPr>
              <a:t>https://whitlockschluter3e.zoology.ubc.ca/RExamples/Rcode_Chapter_21.html#:~:text=First%20we%20run%20Surv(),only%201%20group%20of%20subjects).&amp;text=Finally%2C%20the%20curve%20is%20plotted%20(Figure%2021.1%2D1</a:t>
            </a:r>
            <a:r>
              <a:rPr lang="en-GB" sz="1000" dirty="0"/>
              <a:t>).</a:t>
            </a:r>
          </a:p>
          <a:p>
            <a:r>
              <a:rPr lang="en-GB" sz="1000" dirty="0">
                <a:hlinkClick r:id="rId10"/>
              </a:rPr>
              <a:t>https://devinincerti.com/2019/06/18/parametric_survival.html#:~:text=the%20log%2Dlogistic%20and%20lognormal,increasing%2C%20and%20monotonically%20decreasing%20hazards</a:t>
            </a:r>
            <a:r>
              <a:rPr lang="en-GB" sz="1000" dirty="0"/>
              <a:t>.</a:t>
            </a:r>
          </a:p>
          <a:p>
            <a:r>
              <a:rPr lang="en-GB" sz="1000" dirty="0" err="1">
                <a:hlinkClick r:id="rId11"/>
              </a:rPr>
              <a:t>RPubs</a:t>
            </a:r>
            <a:r>
              <a:rPr lang="en-GB" sz="1000" dirty="0">
                <a:hlinkClick r:id="rId11"/>
              </a:rPr>
              <a:t> - Survival Analysis - Lung Dataset</a:t>
            </a:r>
            <a:endParaRPr lang="en-GB" sz="1000" dirty="0"/>
          </a:p>
          <a:p>
            <a:r>
              <a:rPr lang="en-GB" sz="1000" dirty="0">
                <a:hlinkClick r:id="rId12"/>
              </a:rPr>
              <a:t>Survival Analysis with R · R Views</a:t>
            </a:r>
            <a:endParaRPr lang="en-GB" sz="1000" dirty="0"/>
          </a:p>
          <a:p>
            <a:r>
              <a:rPr lang="en-GB" sz="1000" dirty="0">
                <a:hlinkClick r:id="rId13"/>
              </a:rPr>
              <a:t>https://www.emilyzabor.com/survival-analysis-in-r.html#the-lung-dataset</a:t>
            </a:r>
            <a:endParaRPr lang="en-GB" sz="1200" b="1" dirty="0"/>
          </a:p>
          <a:p>
            <a:pPr marL="0" indent="0">
              <a:buNone/>
            </a:pPr>
            <a:endParaRPr lang="en-GB" sz="400" dirty="0"/>
          </a:p>
          <a:p>
            <a:pPr marL="0" indent="0">
              <a:buNone/>
            </a:pPr>
            <a:r>
              <a:rPr lang="en-GB" sz="1200" dirty="0"/>
              <a:t>R package information</a:t>
            </a:r>
          </a:p>
          <a:p>
            <a:r>
              <a:rPr lang="en-GB" sz="1000" dirty="0">
                <a:hlinkClick r:id="rId14"/>
              </a:rPr>
              <a:t>https://cran.r-project.org/web/packages/survival/survival.pdf</a:t>
            </a:r>
            <a:endParaRPr lang="en-GB" sz="1000" dirty="0"/>
          </a:p>
          <a:p>
            <a:r>
              <a:rPr lang="en-GB" sz="1000" dirty="0">
                <a:hlinkClick r:id="rId15"/>
              </a:rPr>
              <a:t>Survival Analysis Basics | R-bloggers</a:t>
            </a:r>
            <a:endParaRPr lang="en-GB" sz="1000" dirty="0"/>
          </a:p>
          <a:p>
            <a:pPr marL="0" indent="0">
              <a:buNone/>
            </a:pPr>
            <a:endParaRPr lang="en-GB" sz="400" dirty="0"/>
          </a:p>
          <a:p>
            <a:pPr marL="0" indent="0">
              <a:buNone/>
            </a:pPr>
            <a:r>
              <a:rPr lang="en-GB" sz="1200" dirty="0"/>
              <a:t>Video</a:t>
            </a:r>
          </a:p>
          <a:p>
            <a:r>
              <a:rPr lang="en-GB" sz="1000" dirty="0">
                <a:hlinkClick r:id="rId16"/>
              </a:rPr>
              <a:t>Introduction to Survival Analysis [1/8] - YouTube</a:t>
            </a:r>
            <a:endParaRPr lang="en-GB" sz="10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606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3DC1-585C-CC20-BFE5-E6FED5BA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86" y="80397"/>
            <a:ext cx="8291264" cy="432048"/>
          </a:xfrm>
        </p:spPr>
        <p:txBody>
          <a:bodyPr/>
          <a:lstStyle/>
          <a:p>
            <a:r>
              <a:rPr lang="en-GB"/>
              <a:t>Examples: Use of survival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F963-8391-07C2-8CB4-FDD5F0F1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27" y="783300"/>
            <a:ext cx="8857281" cy="3912686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GB" sz="1400" b="1" dirty="0"/>
              <a:t>Health care				Engineering</a:t>
            </a:r>
          </a:p>
          <a:p>
            <a:pPr marL="0" indent="0">
              <a:spcAft>
                <a:spcPts val="600"/>
              </a:spcAft>
              <a:buNone/>
            </a:pPr>
            <a:endParaRPr lang="en-GB" sz="1400" b="1" dirty="0"/>
          </a:p>
          <a:p>
            <a:pPr marL="0" indent="0">
              <a:spcAft>
                <a:spcPts val="600"/>
              </a:spcAft>
              <a:buNone/>
            </a:pPr>
            <a:endParaRPr lang="en-GB" sz="1400" b="1" dirty="0"/>
          </a:p>
          <a:p>
            <a:pPr marL="0" indent="0">
              <a:spcAft>
                <a:spcPts val="600"/>
              </a:spcAft>
              <a:buNone/>
            </a:pPr>
            <a:endParaRPr lang="en-GB" sz="1400" b="1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endParaRPr lang="en-GB" sz="1400" b="1" dirty="0">
              <a:solidFill>
                <a:srgbClr val="0072C6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endParaRPr lang="en-GB" sz="800" b="1" dirty="0">
              <a:solidFill>
                <a:srgbClr val="0072C6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1400" b="1" i="0" dirty="0">
                <a:solidFill>
                  <a:srgbClr val="0072C6"/>
                </a:solidFill>
                <a:effectLst/>
              </a:rPr>
              <a:t>Clinical trials: 		Is a given treatment efficient? 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1400" b="1" i="0" dirty="0">
                <a:solidFill>
                  <a:srgbClr val="0072C6"/>
                </a:solidFill>
                <a:effectLst/>
              </a:rPr>
              <a:t>Health care: 		Does gender, age, ethnicity</a:t>
            </a:r>
            <a:r>
              <a:rPr lang="en-GB" sz="1400" b="1" i="0">
                <a:solidFill>
                  <a:srgbClr val="0072C6"/>
                </a:solidFill>
                <a:effectLst/>
              </a:rPr>
              <a:t>, deprivation </a:t>
            </a:r>
            <a:r>
              <a:rPr lang="en-GB" sz="1400" b="1" i="0" dirty="0">
                <a:solidFill>
                  <a:srgbClr val="0072C6"/>
                </a:solidFill>
                <a:effectLst/>
              </a:rPr>
              <a:t>influence patient outcomes? </a:t>
            </a:r>
            <a:endParaRPr lang="en-GB" sz="1400" b="1" dirty="0">
              <a:solidFill>
                <a:srgbClr val="0072C6"/>
              </a:solidFill>
            </a:endParaRP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GB" sz="1400" b="1" dirty="0">
                <a:solidFill>
                  <a:srgbClr val="0072C6"/>
                </a:solidFill>
              </a:rPr>
              <a:t>Engineering: 		Predict time until machine failure</a:t>
            </a:r>
            <a:endParaRPr lang="en-GB" sz="1400" dirty="0">
              <a:solidFill>
                <a:srgbClr val="0072C6"/>
              </a:solidFill>
            </a:endParaRPr>
          </a:p>
          <a:p>
            <a:pPr marL="457200" lvl="1" indent="0" algn="just">
              <a:buNone/>
            </a:pPr>
            <a:r>
              <a:rPr lang="en-GB" sz="1400" dirty="0"/>
              <a:t>	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300D62-E39D-F5AE-C289-ED7DD2DA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197" y="783300"/>
            <a:ext cx="2217140" cy="13092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2A8B15-79BA-3473-EAA4-3A2BA207D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9208" y="673637"/>
            <a:ext cx="1322595" cy="17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8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CBB5-1E2E-AA84-A6D0-EDDA1623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7414B-5112-0A18-92B7-5777E7C4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44" y="367756"/>
            <a:ext cx="4021481" cy="43204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Dice a 6 and you are out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D10E5-9043-98F8-B1CE-4A2A26C71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6914653" y="404713"/>
            <a:ext cx="1563252" cy="17417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8796D9-32CB-2336-16E8-8F6BAD46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2114"/>
              </p:ext>
            </p:extLst>
          </p:nvPr>
        </p:nvGraphicFramePr>
        <p:xfrm>
          <a:off x="395536" y="1095855"/>
          <a:ext cx="6423717" cy="3279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761">
                  <a:extLst>
                    <a:ext uri="{9D8B030D-6E8A-4147-A177-3AD203B41FA5}">
                      <a16:colId xmlns:a16="http://schemas.microsoft.com/office/drawing/2014/main" val="2449526435"/>
                    </a:ext>
                  </a:extLst>
                </a:gridCol>
                <a:gridCol w="974293">
                  <a:extLst>
                    <a:ext uri="{9D8B030D-6E8A-4147-A177-3AD203B41FA5}">
                      <a16:colId xmlns:a16="http://schemas.microsoft.com/office/drawing/2014/main" val="2968560551"/>
                    </a:ext>
                  </a:extLst>
                </a:gridCol>
                <a:gridCol w="480949">
                  <a:extLst>
                    <a:ext uri="{9D8B030D-6E8A-4147-A177-3AD203B41FA5}">
                      <a16:colId xmlns:a16="http://schemas.microsoft.com/office/drawing/2014/main" val="3127196148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1555834248"/>
                    </a:ext>
                  </a:extLst>
                </a:gridCol>
                <a:gridCol w="477082">
                  <a:extLst>
                    <a:ext uri="{9D8B030D-6E8A-4147-A177-3AD203B41FA5}">
                      <a16:colId xmlns:a16="http://schemas.microsoft.com/office/drawing/2014/main" val="4242043120"/>
                    </a:ext>
                  </a:extLst>
                </a:gridCol>
                <a:gridCol w="534013">
                  <a:extLst>
                    <a:ext uri="{9D8B030D-6E8A-4147-A177-3AD203B41FA5}">
                      <a16:colId xmlns:a16="http://schemas.microsoft.com/office/drawing/2014/main" val="3636881067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2893226610"/>
                    </a:ext>
                  </a:extLst>
                </a:gridCol>
                <a:gridCol w="601580">
                  <a:extLst>
                    <a:ext uri="{9D8B030D-6E8A-4147-A177-3AD203B41FA5}">
                      <a16:colId xmlns:a16="http://schemas.microsoft.com/office/drawing/2014/main" val="4127908006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113410166"/>
                    </a:ext>
                  </a:extLst>
                </a:gridCol>
                <a:gridCol w="569915">
                  <a:extLst>
                    <a:ext uri="{9D8B030D-6E8A-4147-A177-3AD203B41FA5}">
                      <a16:colId xmlns:a16="http://schemas.microsoft.com/office/drawing/2014/main" val="3290751726"/>
                    </a:ext>
                  </a:extLst>
                </a:gridCol>
              </a:tblGrid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</a:t>
                      </a:r>
                      <a:r>
                        <a:rPr lang="en-GB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2288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5345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Becky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913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96173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2170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Survivors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364113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Failures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7523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74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66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92ED1-969B-BFF4-0553-17EDA940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79A8-01AB-703E-5A9C-65941C6E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12100-7813-79EF-D776-E76E935F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6914653" y="404713"/>
            <a:ext cx="1563252" cy="17417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B643EBA-14EB-7435-1DF6-6F67993F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92036"/>
              </p:ext>
            </p:extLst>
          </p:nvPr>
        </p:nvGraphicFramePr>
        <p:xfrm>
          <a:off x="459147" y="1275605"/>
          <a:ext cx="6423717" cy="204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761">
                  <a:extLst>
                    <a:ext uri="{9D8B030D-6E8A-4147-A177-3AD203B41FA5}">
                      <a16:colId xmlns:a16="http://schemas.microsoft.com/office/drawing/2014/main" val="2449526435"/>
                    </a:ext>
                  </a:extLst>
                </a:gridCol>
                <a:gridCol w="974293">
                  <a:extLst>
                    <a:ext uri="{9D8B030D-6E8A-4147-A177-3AD203B41FA5}">
                      <a16:colId xmlns:a16="http://schemas.microsoft.com/office/drawing/2014/main" val="2968560551"/>
                    </a:ext>
                  </a:extLst>
                </a:gridCol>
                <a:gridCol w="480949">
                  <a:extLst>
                    <a:ext uri="{9D8B030D-6E8A-4147-A177-3AD203B41FA5}">
                      <a16:colId xmlns:a16="http://schemas.microsoft.com/office/drawing/2014/main" val="3127196148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1555834248"/>
                    </a:ext>
                  </a:extLst>
                </a:gridCol>
                <a:gridCol w="477082">
                  <a:extLst>
                    <a:ext uri="{9D8B030D-6E8A-4147-A177-3AD203B41FA5}">
                      <a16:colId xmlns:a16="http://schemas.microsoft.com/office/drawing/2014/main" val="4242043120"/>
                    </a:ext>
                  </a:extLst>
                </a:gridCol>
                <a:gridCol w="534013">
                  <a:extLst>
                    <a:ext uri="{9D8B030D-6E8A-4147-A177-3AD203B41FA5}">
                      <a16:colId xmlns:a16="http://schemas.microsoft.com/office/drawing/2014/main" val="3636881067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2893226610"/>
                    </a:ext>
                  </a:extLst>
                </a:gridCol>
                <a:gridCol w="601580">
                  <a:extLst>
                    <a:ext uri="{9D8B030D-6E8A-4147-A177-3AD203B41FA5}">
                      <a16:colId xmlns:a16="http://schemas.microsoft.com/office/drawing/2014/main" val="4127908006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113410166"/>
                    </a:ext>
                  </a:extLst>
                </a:gridCol>
                <a:gridCol w="569915">
                  <a:extLst>
                    <a:ext uri="{9D8B030D-6E8A-4147-A177-3AD203B41FA5}">
                      <a16:colId xmlns:a16="http://schemas.microsoft.com/office/drawing/2014/main" val="3290751726"/>
                    </a:ext>
                  </a:extLst>
                </a:gridCol>
              </a:tblGrid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</a:t>
                      </a:r>
                      <a:r>
                        <a:rPr lang="en-GB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2288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5345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Becky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913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96173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2170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78A9A-C7D4-7EB2-7B2F-E929DAA8E642}"/>
              </a:ext>
            </a:extLst>
          </p:cNvPr>
          <p:cNvSpPr txBox="1">
            <a:spLocks/>
          </p:cNvSpPr>
          <p:nvPr/>
        </p:nvSpPr>
        <p:spPr>
          <a:xfrm>
            <a:off x="1500765" y="798094"/>
            <a:ext cx="5323339" cy="432048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/>
              <a:t>The one with the lowest score is out of the game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2A4F-54B1-438F-527B-6E45D9C01E51}"/>
              </a:ext>
            </a:extLst>
          </p:cNvPr>
          <p:cNvSpPr txBox="1"/>
          <p:nvPr/>
        </p:nvSpPr>
        <p:spPr>
          <a:xfrm>
            <a:off x="459147" y="4160740"/>
            <a:ext cx="411285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Independence of individual 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25397-7CF8-881C-AB47-C2BD3EB93079}"/>
              </a:ext>
            </a:extLst>
          </p:cNvPr>
          <p:cNvSpPr txBox="1"/>
          <p:nvPr/>
        </p:nvSpPr>
        <p:spPr>
          <a:xfrm>
            <a:off x="1874479" y="3554398"/>
            <a:ext cx="31745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Not suited for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342933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20548-D456-5492-21B9-37A160D8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1E3E-7ECA-44E9-847C-320B627F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50F18-5FC3-A32F-C428-CB757B7B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6914653" y="404713"/>
            <a:ext cx="1563252" cy="1741785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5DD0A5D-6C17-E758-1D75-9D83633F7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985119"/>
              </p:ext>
            </p:extLst>
          </p:nvPr>
        </p:nvGraphicFramePr>
        <p:xfrm>
          <a:off x="459147" y="1275605"/>
          <a:ext cx="6423717" cy="204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761">
                  <a:extLst>
                    <a:ext uri="{9D8B030D-6E8A-4147-A177-3AD203B41FA5}">
                      <a16:colId xmlns:a16="http://schemas.microsoft.com/office/drawing/2014/main" val="2449526435"/>
                    </a:ext>
                  </a:extLst>
                </a:gridCol>
                <a:gridCol w="974293">
                  <a:extLst>
                    <a:ext uri="{9D8B030D-6E8A-4147-A177-3AD203B41FA5}">
                      <a16:colId xmlns:a16="http://schemas.microsoft.com/office/drawing/2014/main" val="2968560551"/>
                    </a:ext>
                  </a:extLst>
                </a:gridCol>
                <a:gridCol w="480949">
                  <a:extLst>
                    <a:ext uri="{9D8B030D-6E8A-4147-A177-3AD203B41FA5}">
                      <a16:colId xmlns:a16="http://schemas.microsoft.com/office/drawing/2014/main" val="3127196148"/>
                    </a:ext>
                  </a:extLst>
                </a:gridCol>
                <a:gridCol w="505516">
                  <a:extLst>
                    <a:ext uri="{9D8B030D-6E8A-4147-A177-3AD203B41FA5}">
                      <a16:colId xmlns:a16="http://schemas.microsoft.com/office/drawing/2014/main" val="1555834248"/>
                    </a:ext>
                  </a:extLst>
                </a:gridCol>
                <a:gridCol w="477082">
                  <a:extLst>
                    <a:ext uri="{9D8B030D-6E8A-4147-A177-3AD203B41FA5}">
                      <a16:colId xmlns:a16="http://schemas.microsoft.com/office/drawing/2014/main" val="4242043120"/>
                    </a:ext>
                  </a:extLst>
                </a:gridCol>
                <a:gridCol w="534013">
                  <a:extLst>
                    <a:ext uri="{9D8B030D-6E8A-4147-A177-3AD203B41FA5}">
                      <a16:colId xmlns:a16="http://schemas.microsoft.com/office/drawing/2014/main" val="3636881067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2893226610"/>
                    </a:ext>
                  </a:extLst>
                </a:gridCol>
                <a:gridCol w="601580">
                  <a:extLst>
                    <a:ext uri="{9D8B030D-6E8A-4147-A177-3AD203B41FA5}">
                      <a16:colId xmlns:a16="http://schemas.microsoft.com/office/drawing/2014/main" val="4127908006"/>
                    </a:ext>
                  </a:extLst>
                </a:gridCol>
                <a:gridCol w="548804">
                  <a:extLst>
                    <a:ext uri="{9D8B030D-6E8A-4147-A177-3AD203B41FA5}">
                      <a16:colId xmlns:a16="http://schemas.microsoft.com/office/drawing/2014/main" val="1113410166"/>
                    </a:ext>
                  </a:extLst>
                </a:gridCol>
                <a:gridCol w="569915">
                  <a:extLst>
                    <a:ext uri="{9D8B030D-6E8A-4147-A177-3AD203B41FA5}">
                      <a16:colId xmlns:a16="http://schemas.microsoft.com/office/drawing/2014/main" val="3290751726"/>
                    </a:ext>
                  </a:extLst>
                </a:gridCol>
              </a:tblGrid>
              <a:tr h="409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t</a:t>
                      </a:r>
                      <a:r>
                        <a:rPr lang="en-GB"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t</a:t>
                      </a:r>
                      <a:r>
                        <a:rPr lang="en-GB" sz="10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002288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5345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Becky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91315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Chris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96173"/>
                  </a:ext>
                </a:extLst>
              </a:tr>
              <a:tr h="409914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6721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2EC7595-81F3-717E-F8FE-B2F8E2A1CCB9}"/>
              </a:ext>
            </a:extLst>
          </p:cNvPr>
          <p:cNvSpPr txBox="1"/>
          <p:nvPr/>
        </p:nvSpPr>
        <p:spPr>
          <a:xfrm>
            <a:off x="459148" y="4160740"/>
            <a:ext cx="297581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Once you are out you are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7044A-9105-5BEA-7077-698713A42D2A}"/>
              </a:ext>
            </a:extLst>
          </p:cNvPr>
          <p:cNvSpPr txBox="1"/>
          <p:nvPr/>
        </p:nvSpPr>
        <p:spPr>
          <a:xfrm>
            <a:off x="1874479" y="3554398"/>
            <a:ext cx="317459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b="1">
                <a:solidFill>
                  <a:srgbClr val="FF0000"/>
                </a:solidFill>
              </a:rPr>
              <a:t>Not suited for 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6BE7-B945-C2AA-3A1C-C13E5B26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809" y="391584"/>
            <a:ext cx="4888048" cy="55903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Dice a 6 and you are out of the game </a:t>
            </a:r>
          </a:p>
          <a:p>
            <a:pPr marL="0" indent="0">
              <a:buNone/>
            </a:pPr>
            <a:r>
              <a:rPr lang="en-GB"/>
              <a:t>After two moves you can come back in again </a:t>
            </a:r>
          </a:p>
        </p:txBody>
      </p:sp>
    </p:spTree>
    <p:extLst>
      <p:ext uri="{BB962C8B-B14F-4D97-AF65-F5344CB8AC3E}">
        <p14:creationId xmlns:p14="http://schemas.microsoft.com/office/powerpoint/2010/main" val="78800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01EA-C599-E281-F431-DCDB5D75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085-198E-F6B5-96E2-887D415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773C-F45D-D97F-3934-482A8136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44" y="367756"/>
            <a:ext cx="4021481" cy="43204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Dice a 6 and you are out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E84C5-AEC8-9A10-8C24-889ABAA81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7184429" y="339198"/>
            <a:ext cx="1171586" cy="1305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B7CB93-FBA7-B806-6AD4-A9C8DA066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" y="828058"/>
            <a:ext cx="4060749" cy="2083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577116-5734-4B13-0E0C-E01323D2F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63" y="1725494"/>
            <a:ext cx="4367112" cy="2810602"/>
          </a:xfrm>
          <a:prstGeom prst="rect">
            <a:avLst/>
          </a:prstGeom>
          <a:ln w="12700">
            <a:solidFill>
              <a:srgbClr val="4063BA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C39EE9-8418-4385-F90C-A84784394D46}"/>
              </a:ext>
            </a:extLst>
          </p:cNvPr>
          <p:cNvSpPr txBox="1"/>
          <p:nvPr/>
        </p:nvSpPr>
        <p:spPr>
          <a:xfrm>
            <a:off x="450577" y="2956031"/>
            <a:ext cx="385003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C00000"/>
                </a:solidFill>
              </a:rPr>
              <a:t>Estimate of the probability of survival until at least time t</a:t>
            </a:r>
          </a:p>
        </p:txBody>
      </p:sp>
    </p:spTree>
    <p:extLst>
      <p:ext uri="{BB962C8B-B14F-4D97-AF65-F5344CB8AC3E}">
        <p14:creationId xmlns:p14="http://schemas.microsoft.com/office/powerpoint/2010/main" val="315789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B321-A935-4B85-10A8-E5AC78BC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B33C-74D1-8141-16A5-009E1C7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F144-6AA7-DD2D-390C-192811B1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44" y="367756"/>
            <a:ext cx="4021481" cy="43204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Dice a 6 and you are out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91BC5-BFD8-122C-3975-7432D9A64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7184429" y="339198"/>
            <a:ext cx="1171586" cy="1305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D9D00C-36DD-6EE1-2001-879F5422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" y="828058"/>
            <a:ext cx="4060749" cy="20834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6C51A3-98F8-804B-8BD8-00DFB0322722}"/>
              </a:ext>
            </a:extLst>
          </p:cNvPr>
          <p:cNvSpPr txBox="1"/>
          <p:nvPr/>
        </p:nvSpPr>
        <p:spPr>
          <a:xfrm>
            <a:off x="518749" y="2968039"/>
            <a:ext cx="385003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>
                <a:solidFill>
                  <a:srgbClr val="C00000"/>
                </a:solidFill>
              </a:rPr>
              <a:t>Cumulative failure function = </a:t>
            </a:r>
          </a:p>
          <a:p>
            <a:r>
              <a:rPr lang="en-GB" sz="3200">
                <a:solidFill>
                  <a:srgbClr val="C00000"/>
                </a:solidFill>
              </a:rPr>
              <a:t>1 – Survival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CC448-D794-3F3A-6452-DB5B169A1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61" y="1725493"/>
            <a:ext cx="4367113" cy="2810601"/>
          </a:xfrm>
          <a:prstGeom prst="rect">
            <a:avLst/>
          </a:prstGeom>
          <a:ln w="12700">
            <a:solidFill>
              <a:srgbClr val="0072C6"/>
            </a:solidFill>
          </a:ln>
        </p:spPr>
      </p:pic>
    </p:spTree>
    <p:extLst>
      <p:ext uri="{BB962C8B-B14F-4D97-AF65-F5344CB8AC3E}">
        <p14:creationId xmlns:p14="http://schemas.microsoft.com/office/powerpoint/2010/main" val="212419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75BF6-495D-31ED-6BF2-BD911D9E4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19A57F-D580-A211-7B6A-640D59041C45}"/>
              </a:ext>
            </a:extLst>
          </p:cNvPr>
          <p:cNvSpPr txBox="1"/>
          <p:nvPr/>
        </p:nvSpPr>
        <p:spPr>
          <a:xfrm>
            <a:off x="518749" y="3034701"/>
            <a:ext cx="3850035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Failure rate =</a:t>
            </a:r>
          </a:p>
          <a:p>
            <a:r>
              <a:rPr lang="en-GB" sz="3200" dirty="0">
                <a:solidFill>
                  <a:srgbClr val="C00000"/>
                </a:solidFill>
              </a:rPr>
              <a:t>Failure events / Players at risk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09DD8-E841-F7A9-F6FF-25EE116DED67}"/>
              </a:ext>
            </a:extLst>
          </p:cNvPr>
          <p:cNvSpPr txBox="1"/>
          <p:nvPr/>
        </p:nvSpPr>
        <p:spPr>
          <a:xfrm>
            <a:off x="518749" y="3032004"/>
            <a:ext cx="3828544" cy="1569660"/>
          </a:xfrm>
          <a:prstGeom prst="rect">
            <a:avLst/>
          </a:prstGeom>
          <a:solidFill>
            <a:srgbClr val="FFF5D5"/>
          </a:solidFill>
        </p:spPr>
        <p:txBody>
          <a:bodyPr wrap="square" rtlCol="0">
            <a:spAutoFit/>
          </a:bodyPr>
          <a:lstStyle/>
          <a:p>
            <a:endParaRPr lang="en-GB" sz="1200" dirty="0"/>
          </a:p>
          <a:p>
            <a:r>
              <a:rPr lang="en-GB" sz="2400" dirty="0"/>
              <a:t>Hazard rate =</a:t>
            </a:r>
          </a:p>
          <a:p>
            <a:r>
              <a:rPr lang="en-GB" sz="2400" dirty="0"/>
              <a:t>Number of failure events / Number of players at risk</a:t>
            </a:r>
          </a:p>
          <a:p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28B23-B28C-CD7C-1D51-7AC4E698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A672-B34C-08D8-053C-2FF3EEC0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044" y="367756"/>
            <a:ext cx="4021481" cy="432048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Dice a 6 and you are out of the game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FF41ED-2BC0-FCB2-CF4A-7CB42C71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961984">
            <a:off x="7184429" y="339198"/>
            <a:ext cx="1171586" cy="1305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D7243-13BA-B4F8-35E2-2620FF4C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" y="828058"/>
            <a:ext cx="4060749" cy="2083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43AA4-4A39-2519-4070-ADA3019A9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963" y="1705891"/>
            <a:ext cx="4351210" cy="2834010"/>
          </a:xfrm>
          <a:prstGeom prst="rect">
            <a:avLst/>
          </a:prstGeom>
          <a:ln w="12700">
            <a:solidFill>
              <a:srgbClr val="4063BA"/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3B28C21-B8EC-4F06-644B-88DBA3E9CAFF}"/>
              </a:ext>
            </a:extLst>
          </p:cNvPr>
          <p:cNvSpPr txBox="1"/>
          <p:nvPr/>
        </p:nvSpPr>
        <p:spPr>
          <a:xfrm>
            <a:off x="6122180" y="1785774"/>
            <a:ext cx="1322776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1600" b="1"/>
              <a:t>Hazard rate</a:t>
            </a:r>
          </a:p>
        </p:txBody>
      </p:sp>
    </p:spTree>
    <p:extLst>
      <p:ext uri="{BB962C8B-B14F-4D97-AF65-F5344CB8AC3E}">
        <p14:creationId xmlns:p14="http://schemas.microsoft.com/office/powerpoint/2010/main" val="33589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A1F2-2A11-1E6C-FE93-08563421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9502"/>
            <a:ext cx="2618008" cy="432048"/>
          </a:xfrm>
        </p:spPr>
        <p:txBody>
          <a:bodyPr/>
          <a:lstStyle/>
          <a:p>
            <a:r>
              <a:rPr lang="en-GB"/>
              <a:t>Hazard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A6D0-9F55-02B9-C911-36C15960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539" y="974534"/>
            <a:ext cx="3173681" cy="3426169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GB" sz="1400" b="1" i="0" dirty="0">
                <a:effectLst/>
              </a:rPr>
              <a:t>Non-parametric survival analysis: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Kaplan–Meier estimator</a:t>
            </a:r>
          </a:p>
          <a:p>
            <a:pPr marL="0" indent="0">
              <a:spcAft>
                <a:spcPts val="600"/>
              </a:spcAft>
              <a:buNone/>
            </a:pPr>
            <a:endParaRPr lang="en-GB" sz="1400" b="1" i="0" dirty="0"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i="0" dirty="0">
                <a:effectLst/>
              </a:rPr>
              <a:t>Semi-parametric survival analysis: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Cox proportional hazards model</a:t>
            </a:r>
          </a:p>
          <a:p>
            <a:pPr marL="0" indent="0">
              <a:spcAft>
                <a:spcPts val="600"/>
              </a:spcAft>
              <a:buNone/>
            </a:pPr>
            <a:endParaRPr lang="en-GB" sz="1400" b="1" i="0" dirty="0">
              <a:effectLst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1400" b="1" i="0" dirty="0">
                <a:effectLst/>
              </a:rPr>
              <a:t>Parametric survival analysis </a:t>
            </a:r>
            <a:r>
              <a:rPr lang="en-GB" sz="1400" i="0" dirty="0">
                <a:effectLst/>
              </a:rPr>
              <a:t>(Maximum Likelihood)</a:t>
            </a:r>
          </a:p>
          <a:p>
            <a:pPr marL="0" indent="0">
              <a:spcAft>
                <a:spcPts val="600"/>
              </a:spcAft>
              <a:buNone/>
            </a:pPr>
            <a:endParaRPr lang="en-GB" sz="1400" b="1" i="0" dirty="0">
              <a:effectLst/>
            </a:endParaRPr>
          </a:p>
          <a:p>
            <a:pPr algn="just"/>
            <a:endParaRPr lang="en-GB" sz="1400" dirty="0"/>
          </a:p>
          <a:p>
            <a:pPr marL="457200" lvl="1" indent="0" algn="just">
              <a:buNone/>
            </a:pPr>
            <a:r>
              <a:rPr lang="en-GB" sz="1400" dirty="0"/>
              <a:t>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7DDC9-3B02-AC36-6A08-25C02CCDBF50}"/>
              </a:ext>
            </a:extLst>
          </p:cNvPr>
          <p:cNvSpPr txBox="1"/>
          <p:nvPr/>
        </p:nvSpPr>
        <p:spPr>
          <a:xfrm>
            <a:off x="5670686" y="3580452"/>
            <a:ext cx="21089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Weibull distribution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9D4F14-1030-7EF9-43B6-6C0126351BE0}"/>
              </a:ext>
            </a:extLst>
          </p:cNvPr>
          <p:cNvGrpSpPr/>
          <p:nvPr/>
        </p:nvGrpSpPr>
        <p:grpSpPr>
          <a:xfrm>
            <a:off x="553188" y="974534"/>
            <a:ext cx="4920712" cy="3426169"/>
            <a:chOff x="553188" y="974534"/>
            <a:chExt cx="4920712" cy="34261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B09F50-84E9-CD15-57E7-50853DF0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188" y="974534"/>
              <a:ext cx="4920712" cy="3426169"/>
            </a:xfrm>
            <a:prstGeom prst="rect">
              <a:avLst/>
            </a:prstGeom>
            <a:ln w="12700">
              <a:solidFill>
                <a:srgbClr val="0072C6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F393777-71EE-4022-A946-1AAE963B6F9F}"/>
                </a:ext>
              </a:extLst>
            </p:cNvPr>
            <p:cNvSpPr/>
            <p:nvPr/>
          </p:nvSpPr>
          <p:spPr>
            <a:xfrm>
              <a:off x="1018674" y="1130968"/>
              <a:ext cx="1082842" cy="67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F7F699-93C7-888A-1CFA-3E06B2E60D17}"/>
                </a:ext>
              </a:extLst>
            </p:cNvPr>
            <p:cNvSpPr/>
            <p:nvPr/>
          </p:nvSpPr>
          <p:spPr>
            <a:xfrm>
              <a:off x="2472123" y="1130967"/>
              <a:ext cx="1082842" cy="67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FBA542-6D8D-D692-CC4A-64CCF5CAA4B2}"/>
                </a:ext>
              </a:extLst>
            </p:cNvPr>
            <p:cNvSpPr/>
            <p:nvPr/>
          </p:nvSpPr>
          <p:spPr>
            <a:xfrm>
              <a:off x="4122821" y="1130967"/>
              <a:ext cx="1082842" cy="673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5893399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_v2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e37e34a-b527-477f-94b7-22f879e871fe">
      <UserInfo>
        <DisplayName>Adi Maher</DisplayName>
        <AccountId>839</AccountId>
        <AccountType/>
      </UserInfo>
      <UserInfo>
        <DisplayName>Jon Rose</DisplayName>
        <AccountId>961</AccountId>
        <AccountType/>
      </UserInfo>
      <UserInfo>
        <DisplayName>Alan Cook</DisplayName>
        <AccountId>973</AccountId>
        <AccountType/>
      </UserInfo>
      <UserInfo>
        <DisplayName>Lola Obembe</DisplayName>
        <AccountId>974</AccountId>
        <AccountType/>
      </UserInfo>
    </SharedWithUsers>
    <lcf76f155ced4ddcb4097134ff3c332f xmlns="f7ffc67d-98f7-4f42-87fd-07544d96978f">
      <Terms xmlns="http://schemas.microsoft.com/office/infopath/2007/PartnerControls"/>
    </lcf76f155ced4ddcb4097134ff3c332f>
    <TaxCatchAll xmlns="2799d30d-6731-4efe-ac9b-c4895a8828d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C97C38AE001F47A05CD7B6FB1162FE" ma:contentTypeVersion="16" ma:contentTypeDescription="Create a new document." ma:contentTypeScope="" ma:versionID="9e1f09ad32e40d463089cab914bde782">
  <xsd:schema xmlns:xsd="http://www.w3.org/2001/XMLSchema" xmlns:xs="http://www.w3.org/2001/XMLSchema" xmlns:p="http://schemas.microsoft.com/office/2006/metadata/properties" xmlns:ns2="f7ffc67d-98f7-4f42-87fd-07544d96978f" xmlns:ns3="5e37e34a-b527-477f-94b7-22f879e871fe" xmlns:ns4="2799d30d-6731-4efe-ac9b-c4895a8828d9" targetNamespace="http://schemas.microsoft.com/office/2006/metadata/properties" ma:root="true" ma:fieldsID="7b42e47a491ba68969fcd88117dd72c8" ns2:_="" ns3:_="" ns4:_="">
    <xsd:import namespace="f7ffc67d-98f7-4f42-87fd-07544d96978f"/>
    <xsd:import namespace="5e37e34a-b527-477f-94b7-22f879e871fe"/>
    <xsd:import namespace="2799d30d-6731-4efe-ac9b-c4895a8828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c67d-98f7-4f42-87fd-07544d969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2b69053-c3fb-47ab-9000-5ac769dc75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37e34a-b527-477f-94b7-22f879e871f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9d30d-6731-4efe-ac9b-c4895a8828d9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38724f79-b00d-4de5-9fdb-5856387880ce}" ma:internalName="TaxCatchAll" ma:showField="CatchAllData" ma:web="5e37e34a-b527-477f-94b7-22f879e871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D67606-6691-4264-AF48-37E703C2489B}">
  <ds:schemaRefs>
    <ds:schemaRef ds:uri="http://schemas.microsoft.com/office/2006/documentManagement/type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  <ds:schemaRef ds:uri="8928ddf5-6ea4-4d72-ac20-370eb4558a9a"/>
    <ds:schemaRef ds:uri="http://schemas.microsoft.com/office/infopath/2007/PartnerControls"/>
    <ds:schemaRef ds:uri="http://schemas.openxmlformats.org/package/2006/metadata/core-properties"/>
    <ds:schemaRef ds:uri="b5288d18-db77-4bf4-851f-db4adb729cee"/>
    <ds:schemaRef ds:uri="5e37e34a-b527-477f-94b7-22f879e871fe"/>
    <ds:schemaRef ds:uri="f7ffc67d-98f7-4f42-87fd-07544d96978f"/>
    <ds:schemaRef ds:uri="2799d30d-6731-4efe-ac9b-c4895a8828d9"/>
  </ds:schemaRefs>
</ds:datastoreItem>
</file>

<file path=customXml/itemProps2.xml><?xml version="1.0" encoding="utf-8"?>
<ds:datastoreItem xmlns:ds="http://schemas.openxmlformats.org/officeDocument/2006/customXml" ds:itemID="{BBF3DB9D-1DAA-444C-BAA5-384D1DD19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c67d-98f7-4f42-87fd-07544d96978f"/>
    <ds:schemaRef ds:uri="5e37e34a-b527-477f-94b7-22f879e871fe"/>
    <ds:schemaRef ds:uri="2799d30d-6731-4efe-ac9b-c4895a8828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EFB731-91BF-43F7-A83B-E0F534521BA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16325</TotalTime>
  <Words>667</Words>
  <Application>Microsoft Office PowerPoint</Application>
  <PresentationFormat>On-screen Show (16:9)</PresentationFormat>
  <Paragraphs>218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Presentation1_v2 (2)</vt:lpstr>
      <vt:lpstr>Survival Analysis   </vt:lpstr>
      <vt:lpstr>Examples: Use of survival analysis</vt:lpstr>
      <vt:lpstr>Dice game</vt:lpstr>
      <vt:lpstr>Dice game</vt:lpstr>
      <vt:lpstr>Dice game</vt:lpstr>
      <vt:lpstr>Dice game</vt:lpstr>
      <vt:lpstr>Dice game</vt:lpstr>
      <vt:lpstr>Dice game</vt:lpstr>
      <vt:lpstr>Hazard function</vt:lpstr>
      <vt:lpstr>Censuring</vt:lpstr>
      <vt:lpstr>Censuring</vt:lpstr>
      <vt:lpstr>Online resources for survival analysis</vt:lpstr>
    </vt:vector>
  </TitlesOfParts>
  <Company>NHSBSA Pensions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NHSBSA Plasma Screen Presentation Template</dc:title>
  <dc:creator>NRatclif</dc:creator>
  <cp:lastModifiedBy>Larissa Conradt</cp:lastModifiedBy>
  <cp:revision>130</cp:revision>
  <cp:lastPrinted>2021-07-05T08:34:42Z</cp:lastPrinted>
  <dcterms:created xsi:type="dcterms:W3CDTF">2016-08-19T15:16:43Z</dcterms:created>
  <dcterms:modified xsi:type="dcterms:W3CDTF">2025-05-28T15:51:50Z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0x01010001C97C38AE001F47A05CD7B6FB1162FE</vt:lpwstr>
  </property>
  <property fmtid="{D5CDD505-2E9C-101B-9397-08002B2CF9AE}" pid="3" name="DepartmentManagedMetadata">
    <vt:lpwstr>60;#Corporate Secretary|8ce7668d-b89c-41e7-9802-b4225d739608</vt:lpwstr>
  </property>
  <property fmtid="{D5CDD505-2E9C-101B-9397-08002B2CF9AE}" pid="4" name="IntranetCategoryManagedMetadata">
    <vt:lpwstr>396;#Letters forms and guides|f266ed40-ae8e-40ee-85f9-bb15cc30777b</vt:lpwstr>
  </property>
  <property fmtid="{D5CDD505-2E9C-101B-9397-08002B2CF9AE}" pid="5" name="CategoryManagedMetadata">
    <vt:lpwstr>26;#Managing Corporate Governance|4efcfde1-6fed-4518-8f71-9ffee1403b52</vt:lpwstr>
  </property>
  <property fmtid="{D5CDD505-2E9C-101B-9397-08002B2CF9AE}" pid="6" name="Gov_SecondNotification">
    <vt:lpwstr/>
  </property>
  <property fmtid="{D5CDD505-2E9C-101B-9397-08002B2CF9AE}" pid="7" name="Gov_FirstNotification">
    <vt:lpwstr/>
  </property>
  <property fmtid="{D5CDD505-2E9C-101B-9397-08002B2CF9AE}" pid="8" name="Gov_FinalNotification">
    <vt:lpwstr/>
  </property>
  <property fmtid="{D5CDD505-2E9C-101B-9397-08002B2CF9AE}" pid="9" name="Order">
    <vt:r8>100</vt:r8>
  </property>
</Properties>
</file>