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6096500" y="329350"/>
            <a:ext cx="2634825" cy="974100"/>
            <a:chOff x="5325700" y="427425"/>
            <a:chExt cx="2634825" cy="974100"/>
          </a:xfrm>
        </p:grpSpPr>
        <p:sp>
          <p:nvSpPr>
            <p:cNvPr id="55" name="Google Shape;55;p13"/>
            <p:cNvSpPr/>
            <p:nvPr/>
          </p:nvSpPr>
          <p:spPr>
            <a:xfrm>
              <a:off x="5325700" y="427425"/>
              <a:ext cx="565800" cy="9741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RL API</a:t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891725" y="427425"/>
              <a:ext cx="2068800" cy="9741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NRL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6232375" y="1037125"/>
              <a:ext cx="1387500" cy="252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</a:rPr>
                <a:t>Patient pointer(s)</a:t>
              </a:r>
              <a:endParaRPr sz="1200"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6232375" y="784825"/>
              <a:ext cx="1387500" cy="252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</a:rPr>
                <a:t>Pointer(s)</a:t>
              </a:r>
              <a:endParaRPr sz="1200"/>
            </a:p>
          </p:txBody>
        </p:sp>
      </p:grpSp>
      <p:grpSp>
        <p:nvGrpSpPr>
          <p:cNvPr id="59" name="Google Shape;59;p13"/>
          <p:cNvGrpSpPr/>
          <p:nvPr/>
        </p:nvGrpSpPr>
        <p:grpSpPr>
          <a:xfrm>
            <a:off x="6096725" y="1499575"/>
            <a:ext cx="2634952" cy="974100"/>
            <a:chOff x="5325700" y="427425"/>
            <a:chExt cx="2999034" cy="974100"/>
          </a:xfrm>
        </p:grpSpPr>
        <p:sp>
          <p:nvSpPr>
            <p:cNvPr id="60" name="Google Shape;60;p13"/>
            <p:cNvSpPr/>
            <p:nvPr/>
          </p:nvSpPr>
          <p:spPr>
            <a:xfrm>
              <a:off x="5325700" y="427425"/>
              <a:ext cx="565800" cy="9741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RL API</a:t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5891734" y="427425"/>
              <a:ext cx="2433000" cy="9741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LRL</a:t>
              </a:r>
              <a:r>
                <a:rPr baseline="-25000" lang="en-GB"/>
                <a:t>1</a:t>
              </a:r>
              <a:endParaRPr baseline="-25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6420365" y="788325"/>
              <a:ext cx="1387500" cy="252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</a:rPr>
                <a:t>Pointer(s)</a:t>
              </a:r>
              <a:endParaRPr sz="1200"/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6096503" y="2669800"/>
            <a:ext cx="2634952" cy="974100"/>
            <a:chOff x="5325700" y="427425"/>
            <a:chExt cx="2999034" cy="974100"/>
          </a:xfrm>
        </p:grpSpPr>
        <p:sp>
          <p:nvSpPr>
            <p:cNvPr id="64" name="Google Shape;64;p13"/>
            <p:cNvSpPr/>
            <p:nvPr/>
          </p:nvSpPr>
          <p:spPr>
            <a:xfrm>
              <a:off x="5325700" y="427425"/>
              <a:ext cx="565800" cy="9741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RL API</a:t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891734" y="427425"/>
              <a:ext cx="2433000" cy="9741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LRL</a:t>
              </a:r>
              <a:r>
                <a:rPr baseline="-25000" lang="en-GB"/>
                <a:t>2</a:t>
              </a:r>
              <a:endParaRPr baseline="-25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6414489" y="788325"/>
              <a:ext cx="1387500" cy="252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</a:rPr>
                <a:t>Pointer(s)</a:t>
              </a:r>
              <a:endParaRPr sz="1200"/>
            </a:p>
          </p:txBody>
        </p:sp>
      </p:grpSp>
      <p:grpSp>
        <p:nvGrpSpPr>
          <p:cNvPr id="67" name="Google Shape;67;p13"/>
          <p:cNvGrpSpPr/>
          <p:nvPr/>
        </p:nvGrpSpPr>
        <p:grpSpPr>
          <a:xfrm>
            <a:off x="6096503" y="3840025"/>
            <a:ext cx="2634952" cy="974100"/>
            <a:chOff x="5325700" y="427425"/>
            <a:chExt cx="2999034" cy="974100"/>
          </a:xfrm>
        </p:grpSpPr>
        <p:sp>
          <p:nvSpPr>
            <p:cNvPr id="68" name="Google Shape;68;p13"/>
            <p:cNvSpPr/>
            <p:nvPr/>
          </p:nvSpPr>
          <p:spPr>
            <a:xfrm>
              <a:off x="5325700" y="427425"/>
              <a:ext cx="565800" cy="9741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RL API</a:t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91734" y="427425"/>
              <a:ext cx="2433000" cy="9741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LRL</a:t>
              </a:r>
              <a:r>
                <a:rPr baseline="-25000" lang="en-GB"/>
                <a:t>n</a:t>
              </a:r>
              <a:endParaRPr baseline="-25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6414489" y="788325"/>
              <a:ext cx="1387500" cy="252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</a:rPr>
                <a:t>Pointer(s)</a:t>
              </a:r>
              <a:endParaRPr sz="1200"/>
            </a:p>
          </p:txBody>
        </p:sp>
      </p:grpSp>
      <p:grpSp>
        <p:nvGrpSpPr>
          <p:cNvPr id="71" name="Google Shape;71;p13"/>
          <p:cNvGrpSpPr/>
          <p:nvPr/>
        </p:nvGrpSpPr>
        <p:grpSpPr>
          <a:xfrm>
            <a:off x="2679234" y="2084700"/>
            <a:ext cx="2589966" cy="974100"/>
            <a:chOff x="5325700" y="427425"/>
            <a:chExt cx="2999034" cy="974100"/>
          </a:xfrm>
        </p:grpSpPr>
        <p:sp>
          <p:nvSpPr>
            <p:cNvPr id="72" name="Google Shape;72;p13"/>
            <p:cNvSpPr/>
            <p:nvPr/>
          </p:nvSpPr>
          <p:spPr>
            <a:xfrm>
              <a:off x="5325700" y="427425"/>
              <a:ext cx="565800" cy="9741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RL API</a:t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891734" y="427425"/>
              <a:ext cx="2433000" cy="9741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Aggregator</a:t>
              </a:r>
              <a:endParaRPr baseline="-25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3"/>
          <p:cNvSpPr/>
          <p:nvPr/>
        </p:nvSpPr>
        <p:spPr>
          <a:xfrm>
            <a:off x="379198" y="2084700"/>
            <a:ext cx="1637100" cy="97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Consumer</a:t>
            </a:r>
            <a:endParaRPr baseline="-2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88185" y="2445600"/>
            <a:ext cx="1219200" cy="25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Request</a:t>
            </a:r>
            <a:endParaRPr sz="1200"/>
          </a:p>
        </p:txBody>
      </p:sp>
      <p:sp>
        <p:nvSpPr>
          <p:cNvPr id="76" name="Google Shape;76;p13"/>
          <p:cNvSpPr/>
          <p:nvPr/>
        </p:nvSpPr>
        <p:spPr>
          <a:xfrm>
            <a:off x="3614213" y="2445600"/>
            <a:ext cx="1219200" cy="41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Pointer Aggregation</a:t>
            </a:r>
            <a:endParaRPr sz="1200"/>
          </a:p>
        </p:txBody>
      </p:sp>
      <p:cxnSp>
        <p:nvCxnSpPr>
          <p:cNvPr id="77" name="Google Shape;77;p13"/>
          <p:cNvCxnSpPr>
            <a:stCxn id="73" idx="3"/>
            <a:endCxn id="64" idx="1"/>
          </p:cNvCxnSpPr>
          <p:nvPr/>
        </p:nvCxnSpPr>
        <p:spPr>
          <a:xfrm>
            <a:off x="5269200" y="2571750"/>
            <a:ext cx="827400" cy="5850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8" name="Google Shape;78;p13"/>
          <p:cNvCxnSpPr>
            <a:stCxn id="73" idx="3"/>
            <a:endCxn id="68" idx="1"/>
          </p:cNvCxnSpPr>
          <p:nvPr/>
        </p:nvCxnSpPr>
        <p:spPr>
          <a:xfrm>
            <a:off x="5269200" y="2571750"/>
            <a:ext cx="827400" cy="17553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9" name="Google Shape;79;p13"/>
          <p:cNvCxnSpPr>
            <a:stCxn id="73" idx="3"/>
            <a:endCxn id="60" idx="1"/>
          </p:cNvCxnSpPr>
          <p:nvPr/>
        </p:nvCxnSpPr>
        <p:spPr>
          <a:xfrm flipH="1" rot="10800000">
            <a:off x="5269200" y="1986750"/>
            <a:ext cx="827400" cy="5850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0" name="Google Shape;80;p13"/>
          <p:cNvCxnSpPr>
            <a:stCxn id="73" idx="3"/>
            <a:endCxn id="55" idx="1"/>
          </p:cNvCxnSpPr>
          <p:nvPr/>
        </p:nvCxnSpPr>
        <p:spPr>
          <a:xfrm flipH="1" rot="10800000">
            <a:off x="5269200" y="816450"/>
            <a:ext cx="827400" cy="17553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1" name="Google Shape;81;p13"/>
          <p:cNvCxnSpPr>
            <a:endCxn id="72" idx="1"/>
          </p:cNvCxnSpPr>
          <p:nvPr/>
        </p:nvCxnSpPr>
        <p:spPr>
          <a:xfrm flipH="1" rot="10800000">
            <a:off x="2046234" y="2571750"/>
            <a:ext cx="633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