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D26"/>
    <a:srgbClr val="21408C"/>
    <a:srgbClr val="00A89E"/>
    <a:srgbClr val="911A38"/>
    <a:srgbClr val="46ABC4"/>
    <a:srgbClr val="D1EDF2"/>
    <a:srgbClr val="D9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/>
    <p:restoredTop sz="91044" autoAdjust="0"/>
  </p:normalViewPr>
  <p:slideViewPr>
    <p:cSldViewPr snapToGrid="0" snapToObjects="1">
      <p:cViewPr varScale="1">
        <p:scale>
          <a:sx n="67" d="100"/>
          <a:sy n="67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tchins" userId="daa2d19c-7a2b-4abb-a424-ed646473972d" providerId="ADAL" clId="{4FDED212-6A01-4626-873F-3D9B0CFE483F}"/>
    <pc:docChg chg="custSel modSld">
      <pc:chgData name="Michael Hitchins" userId="daa2d19c-7a2b-4abb-a424-ed646473972d" providerId="ADAL" clId="{4FDED212-6A01-4626-873F-3D9B0CFE483F}" dt="2020-01-15T15:15:31.668" v="20"/>
      <pc:docMkLst>
        <pc:docMk/>
      </pc:docMkLst>
      <pc:sldChg chg="addSp delSp modSp">
        <pc:chgData name="Michael Hitchins" userId="daa2d19c-7a2b-4abb-a424-ed646473972d" providerId="ADAL" clId="{4FDED212-6A01-4626-873F-3D9B0CFE483F}" dt="2020-01-15T15:15:31.668" v="20"/>
        <pc:sldMkLst>
          <pc:docMk/>
          <pc:sldMk cId="76914611" sldId="256"/>
        </pc:sldMkLst>
        <pc:spChg chg="add del mod">
          <ac:chgData name="Michael Hitchins" userId="daa2d19c-7a2b-4abb-a424-ed646473972d" providerId="ADAL" clId="{4FDED212-6A01-4626-873F-3D9B0CFE483F}" dt="2020-01-15T15:14:54.179" v="9" actId="478"/>
          <ac:spMkLst>
            <pc:docMk/>
            <pc:sldMk cId="76914611" sldId="256"/>
            <ac:spMk id="28" creationId="{9E385C43-6EC3-4B0B-9CD3-9BA39F37F8CA}"/>
          </ac:spMkLst>
        </pc:spChg>
        <pc:picChg chg="add del mod">
          <ac:chgData name="Michael Hitchins" userId="daa2d19c-7a2b-4abb-a424-ed646473972d" providerId="ADAL" clId="{4FDED212-6A01-4626-873F-3D9B0CFE483F}" dt="2020-01-15T15:14:54.179" v="9" actId="478"/>
          <ac:picMkLst>
            <pc:docMk/>
            <pc:sldMk cId="76914611" sldId="256"/>
            <ac:picMk id="26" creationId="{DBA16E8C-2371-40D5-A3A5-E127D71B229A}"/>
          </ac:picMkLst>
        </pc:picChg>
        <pc:picChg chg="add mod">
          <ac:chgData name="Michael Hitchins" userId="daa2d19c-7a2b-4abb-a424-ed646473972d" providerId="ADAL" clId="{4FDED212-6A01-4626-873F-3D9B0CFE483F}" dt="2020-01-15T15:15:31.668" v="20"/>
          <ac:picMkLst>
            <pc:docMk/>
            <pc:sldMk cId="76914611" sldId="256"/>
            <ac:picMk id="31" creationId="{30C08C57-E67C-49F4-851F-8D7FC902F035}"/>
          </ac:picMkLst>
        </pc:picChg>
        <pc:picChg chg="del">
          <ac:chgData name="Michael Hitchins" userId="daa2d19c-7a2b-4abb-a424-ed646473972d" providerId="ADAL" clId="{4FDED212-6A01-4626-873F-3D9B0CFE483F}" dt="2020-01-15T15:15:02.680" v="10" actId="478"/>
          <ac:picMkLst>
            <pc:docMk/>
            <pc:sldMk cId="76914611" sldId="256"/>
            <ac:picMk id="49" creationId="{00000000-0000-0000-0000-000000000000}"/>
          </ac:picMkLst>
        </pc:picChg>
      </pc:sldChg>
    </pc:docChg>
  </pc:docChgLst>
  <pc:docChgLst>
    <pc:chgData name="Michael Hitchins" userId="daa2d19c-7a2b-4abb-a424-ed646473972d" providerId="ADAL" clId="{B0B169DF-08B9-4705-BB4B-A09C93AD50F4}"/>
    <pc:docChg chg="modSld">
      <pc:chgData name="Michael Hitchins" userId="daa2d19c-7a2b-4abb-a424-ed646473972d" providerId="ADAL" clId="{B0B169DF-08B9-4705-BB4B-A09C93AD50F4}" dt="2020-01-31T13:04:28.998" v="17" actId="6549"/>
      <pc:docMkLst>
        <pc:docMk/>
      </pc:docMkLst>
      <pc:sldChg chg="modSp">
        <pc:chgData name="Michael Hitchins" userId="daa2d19c-7a2b-4abb-a424-ed646473972d" providerId="ADAL" clId="{B0B169DF-08B9-4705-BB4B-A09C93AD50F4}" dt="2020-01-31T13:04:28.998" v="17" actId="6549"/>
        <pc:sldMkLst>
          <pc:docMk/>
          <pc:sldMk cId="76914611" sldId="256"/>
        </pc:sldMkLst>
        <pc:spChg chg="mod">
          <ac:chgData name="Michael Hitchins" userId="daa2d19c-7a2b-4abb-a424-ed646473972d" providerId="ADAL" clId="{B0B169DF-08B9-4705-BB4B-A09C93AD50F4}" dt="2020-01-15T16:10:54.417" v="6" actId="6549"/>
          <ac:spMkLst>
            <pc:docMk/>
            <pc:sldMk cId="76914611" sldId="256"/>
            <ac:spMk id="10" creationId="{00000000-0000-0000-0000-000000000000}"/>
          </ac:spMkLst>
        </pc:spChg>
        <pc:spChg chg="mod">
          <ac:chgData name="Michael Hitchins" userId="daa2d19c-7a2b-4abb-a424-ed646473972d" providerId="ADAL" clId="{B0B169DF-08B9-4705-BB4B-A09C93AD50F4}" dt="2020-01-31T13:04:28.998" v="17" actId="6549"/>
          <ac:spMkLst>
            <pc:docMk/>
            <pc:sldMk cId="76914611" sldId="256"/>
            <ac:spMk id="13" creationId="{00000000-0000-0000-0000-000000000000}"/>
          </ac:spMkLst>
        </pc:spChg>
      </pc:sldChg>
    </pc:docChg>
  </pc:docChgLst>
  <pc:docChgLst>
    <pc:chgData name="Michael Hitchins" userId="daa2d19c-7a2b-4abb-a424-ed646473972d" providerId="ADAL" clId="{4D997A53-5F35-40CE-BB54-589382FC152A}"/>
    <pc:docChg chg="modSld">
      <pc:chgData name="Michael Hitchins" userId="daa2d19c-7a2b-4abb-a424-ed646473972d" providerId="ADAL" clId="{4D997A53-5F35-40CE-BB54-589382FC152A}" dt="2020-03-06T14:43:44.429" v="3" actId="20577"/>
      <pc:docMkLst>
        <pc:docMk/>
      </pc:docMkLst>
      <pc:sldChg chg="modSp mod">
        <pc:chgData name="Michael Hitchins" userId="daa2d19c-7a2b-4abb-a424-ed646473972d" providerId="ADAL" clId="{4D997A53-5F35-40CE-BB54-589382FC152A}" dt="2020-03-06T14:43:44.429" v="3" actId="20577"/>
        <pc:sldMkLst>
          <pc:docMk/>
          <pc:sldMk cId="76914611" sldId="256"/>
        </pc:sldMkLst>
        <pc:spChg chg="mod">
          <ac:chgData name="Michael Hitchins" userId="daa2d19c-7a2b-4abb-a424-ed646473972d" providerId="ADAL" clId="{4D997A53-5F35-40CE-BB54-589382FC152A}" dt="2020-03-06T14:43:44.429" v="3" actId="20577"/>
          <ac:spMkLst>
            <pc:docMk/>
            <pc:sldMk cId="76914611" sldId="256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B48D-3C41-9F4C-A465-C054CF69165D}" type="datetimeFigureOut"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7F52-AEA8-914D-95D8-8F8DEECB0D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7F52-AEA8-914D-95D8-8F8DEECB0DD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>
            <a:cxnSpLocks/>
          </p:cNvCxnSpPr>
          <p:nvPr/>
        </p:nvCxnSpPr>
        <p:spPr>
          <a:xfrm flipH="1">
            <a:off x="1570474" y="4938662"/>
            <a:ext cx="738052" cy="580191"/>
          </a:xfrm>
          <a:prstGeom prst="straightConnector1">
            <a:avLst/>
          </a:prstGeom>
          <a:ln w="171450">
            <a:solidFill>
              <a:srgbClr val="21408C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216422" y="5019118"/>
            <a:ext cx="3685856" cy="11268"/>
          </a:xfrm>
          <a:prstGeom prst="straightConnector1">
            <a:avLst/>
          </a:prstGeom>
          <a:ln w="171450">
            <a:solidFill>
              <a:srgbClr val="00A89E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40" idx="0"/>
          </p:cNvCxnSpPr>
          <p:nvPr/>
        </p:nvCxnSpPr>
        <p:spPr>
          <a:xfrm flipH="1">
            <a:off x="10257170" y="1640431"/>
            <a:ext cx="492549" cy="1993426"/>
          </a:xfrm>
          <a:prstGeom prst="straightConnector1">
            <a:avLst/>
          </a:prstGeom>
          <a:ln w="171450">
            <a:solidFill>
              <a:srgbClr val="911A38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02610" y="514348"/>
            <a:ext cx="4624346" cy="1363881"/>
          </a:xfrm>
          <a:prstGeom prst="rect">
            <a:avLst/>
          </a:prstGeom>
          <a:solidFill>
            <a:srgbClr val="D1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496590" y="433035"/>
            <a:ext cx="2360048" cy="2360048"/>
          </a:xfrm>
          <a:prstGeom prst="ellipse">
            <a:avLst/>
          </a:prstGeom>
          <a:solidFill>
            <a:srgbClr val="D9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7665" y="3697356"/>
            <a:ext cx="2985881" cy="2985881"/>
          </a:xfrm>
          <a:prstGeom prst="ellipse">
            <a:avLst/>
          </a:prstGeom>
          <a:solidFill>
            <a:srgbClr val="D1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2775" y="4026053"/>
            <a:ext cx="3296754" cy="1103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433" y="514348"/>
            <a:ext cx="1169541" cy="5949609"/>
          </a:xfrm>
          <a:prstGeom prst="rect">
            <a:avLst/>
          </a:prstGeom>
          <a:solidFill>
            <a:srgbClr val="E28D26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56389" y="2092331"/>
            <a:ext cx="2209890" cy="2209890"/>
          </a:xfrm>
          <a:prstGeom prst="ellipse">
            <a:avLst/>
          </a:prstGeom>
          <a:noFill/>
          <a:ln w="984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2610" y="203225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6ABC4"/>
                </a:solidFill>
                <a:latin typeface="Arial" charset="0"/>
                <a:ea typeface="Arial" charset="0"/>
                <a:cs typeface="Arial" charset="0"/>
              </a:rPr>
              <a:t>1. Get started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6380" y="206057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911A38"/>
                </a:solidFill>
                <a:latin typeface="Arial" charset="0"/>
                <a:ea typeface="Arial" charset="0"/>
                <a:cs typeface="Arial" charset="0"/>
              </a:rPr>
              <a:t>2. Explore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2876" y="3400413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00A89E"/>
                </a:solidFill>
                <a:latin typeface="Arial" charset="0"/>
                <a:ea typeface="Arial" charset="0"/>
                <a:cs typeface="Arial" charset="0"/>
              </a:rPr>
              <a:t>3. Develop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3571" y="3478321"/>
            <a:ext cx="42659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4. Test and assure</a:t>
            </a:r>
          </a:p>
          <a:p>
            <a:r>
              <a:rPr lang="en-US" sz="1400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a. Technical conformance</a:t>
            </a:r>
            <a:r>
              <a:rPr lang="en-US" sz="1400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1200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consumer supplier</a:t>
            </a:r>
            <a:endParaRPr lang="en-US" sz="1400" dirty="0">
              <a:solidFill>
                <a:srgbClr val="21408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963" y="201534"/>
            <a:ext cx="13764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>
                <a:solidFill>
                  <a:srgbClr val="E28D26"/>
                </a:solidFill>
                <a:latin typeface="Arial" charset="0"/>
                <a:ea typeface="Arial" charset="0"/>
                <a:cs typeface="Arial" charset="0"/>
              </a:rPr>
              <a:t>5. Deploy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2556" y="3332849"/>
            <a:ext cx="1977557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Engagement</a:t>
            </a:r>
          </a:p>
          <a:p>
            <a:pPr algn="ctr"/>
            <a:r>
              <a:rPr lang="en-GB" sz="1100" dirty="0">
                <a:latin typeface="Arial" charset="0"/>
                <a:ea typeface="Arial" charset="0"/>
                <a:cs typeface="Arial" charset="0"/>
              </a:rPr>
              <a:t>GP Connect Consumer Assurance team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25584" y="956429"/>
            <a:ext cx="119214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Study GP Connect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prerequisites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42630" y="1128649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Explore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GP Connect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26920" y="2266128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Choose capabilities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16764" y="4765201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Design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94608" y="5281305"/>
            <a:ext cx="44619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b. End-user engagement</a:t>
            </a:r>
            <a:r>
              <a:rPr lang="en-US" sz="1400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 – </a:t>
            </a:r>
            <a:r>
              <a:rPr lang="en-US" sz="1200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commissioning authority</a:t>
            </a:r>
          </a:p>
          <a:p>
            <a:endParaRPr lang="en-GB" sz="1200" dirty="0"/>
          </a:p>
          <a:p>
            <a:endParaRPr lang="en-US" sz="1400" b="1" dirty="0">
              <a:solidFill>
                <a:srgbClr val="21408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3212" y="4749273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Integration 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testing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816" y="5991720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Approval to 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Go Live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008" y="3663063"/>
            <a:ext cx="13437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Commissioner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and supplier 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deployment</a:t>
            </a:r>
            <a:br>
              <a:rPr lang="en-US" sz="1100" dirty="0">
                <a:latin typeface="Arial" charset="0"/>
                <a:ea typeface="Arial" charset="0"/>
                <a:cs typeface="Arial" charset="0"/>
              </a:rPr>
            </a:b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 approach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2536" y="1766230"/>
            <a:ext cx="13437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Go Live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70193" y="699347"/>
            <a:ext cx="1040400" cy="1067724"/>
            <a:chOff x="3168592" y="903599"/>
            <a:chExt cx="1040400" cy="1067724"/>
          </a:xfrm>
        </p:grpSpPr>
        <p:sp>
          <p:nvSpPr>
            <p:cNvPr id="16" name="TextBox 15"/>
            <p:cNvSpPr txBox="1"/>
            <p:nvPr/>
          </p:nvSpPr>
          <p:spPr>
            <a:xfrm>
              <a:off x="3168592" y="1632769"/>
              <a:ext cx="10404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Consumer supplier</a:t>
              </a: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792" y="903599"/>
              <a:ext cx="684000" cy="60080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4493308" y="681817"/>
            <a:ext cx="1040400" cy="1085255"/>
            <a:chOff x="4752385" y="886069"/>
            <a:chExt cx="1040400" cy="1085255"/>
          </a:xfrm>
        </p:grpSpPr>
        <p:sp>
          <p:nvSpPr>
            <p:cNvPr id="17" name="TextBox 16"/>
            <p:cNvSpPr txBox="1"/>
            <p:nvPr/>
          </p:nvSpPr>
          <p:spPr>
            <a:xfrm>
              <a:off x="4752385" y="1632770"/>
              <a:ext cx="10404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GP Connect  website 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585" y="886069"/>
              <a:ext cx="900000" cy="635868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216422" y="676134"/>
            <a:ext cx="1040400" cy="1102903"/>
            <a:chOff x="6614821" y="880386"/>
            <a:chExt cx="1040400" cy="1102903"/>
          </a:xfrm>
        </p:grpSpPr>
        <p:sp>
          <p:nvSpPr>
            <p:cNvPr id="18" name="TextBox 17"/>
            <p:cNvSpPr txBox="1"/>
            <p:nvPr/>
          </p:nvSpPr>
          <p:spPr>
            <a:xfrm>
              <a:off x="6614821" y="1475458"/>
              <a:ext cx="1040400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1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Evaluate specifications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21" y="880386"/>
              <a:ext cx="468000" cy="647234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49" y="602176"/>
            <a:ext cx="612000" cy="7103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19" y="1640431"/>
            <a:ext cx="684000" cy="54506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825" y="3823816"/>
            <a:ext cx="301477" cy="9367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0927BC-05D2-4CB4-83AE-6B23789BC878}"/>
              </a:ext>
            </a:extLst>
          </p:cNvPr>
          <p:cNvGrpSpPr/>
          <p:nvPr/>
        </p:nvGrpSpPr>
        <p:grpSpPr>
          <a:xfrm>
            <a:off x="10098727" y="5030386"/>
            <a:ext cx="1045598" cy="1144861"/>
            <a:chOff x="10583359" y="4507342"/>
            <a:chExt cx="1045598" cy="1144861"/>
          </a:xfrm>
        </p:grpSpPr>
        <p:sp>
          <p:nvSpPr>
            <p:cNvPr id="24" name="TextBox 23"/>
            <p:cNvSpPr txBox="1"/>
            <p:nvPr/>
          </p:nvSpPr>
          <p:spPr>
            <a:xfrm>
              <a:off x="10583359" y="5482926"/>
              <a:ext cx="10455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Build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8879" y="4507342"/>
              <a:ext cx="394559" cy="90040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93E95-96B6-4A73-B085-4443A5182660}"/>
              </a:ext>
            </a:extLst>
          </p:cNvPr>
          <p:cNvGrpSpPr/>
          <p:nvPr/>
        </p:nvGrpSpPr>
        <p:grpSpPr>
          <a:xfrm>
            <a:off x="8558148" y="4984423"/>
            <a:ext cx="1045598" cy="857100"/>
            <a:chOff x="9794920" y="5525424"/>
            <a:chExt cx="1045598" cy="857100"/>
          </a:xfrm>
        </p:grpSpPr>
        <p:sp>
          <p:nvSpPr>
            <p:cNvPr id="23" name="TextBox 22"/>
            <p:cNvSpPr txBox="1"/>
            <p:nvPr/>
          </p:nvSpPr>
          <p:spPr>
            <a:xfrm>
              <a:off x="9794920" y="6213247"/>
              <a:ext cx="10455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Self-testing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5719" y="5525424"/>
              <a:ext cx="864000" cy="637716"/>
            </a:xfrm>
            <a:prstGeom prst="rect">
              <a:avLst/>
            </a:prstGeom>
          </p:spPr>
        </p:pic>
      </p:grpSp>
      <p:pic>
        <p:nvPicPr>
          <p:cNvPr id="44" name="Picture 43" descr="A close up of a sign&#10;&#10;Description automatically generated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29" y="4134416"/>
            <a:ext cx="618965" cy="6189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5" y="5165103"/>
            <a:ext cx="1014781" cy="8058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8" y="676134"/>
            <a:ext cx="923050" cy="1013348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3810593" y="108421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13502" y="108421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269286" y="4489223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702610" y="5568031"/>
            <a:ext cx="3313911" cy="1103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697549" y="6292124"/>
            <a:ext cx="146427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End-user declaration signed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35530" y="599774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>
            <a:off x="662963" y="4856081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>
            <a:off x="662963" y="2278622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0430492" y="4374960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9537594" y="5997741"/>
            <a:ext cx="552708" cy="115925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126615" y="4318971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ircular Arrow 76"/>
          <p:cNvSpPr/>
          <p:nvPr/>
        </p:nvSpPr>
        <p:spPr>
          <a:xfrm rot="5400000">
            <a:off x="10582523" y="1019059"/>
            <a:ext cx="1296000" cy="1188000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6200000">
            <a:off x="9500184" y="1019059"/>
            <a:ext cx="1296000" cy="1188000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2054248" y="2889019"/>
            <a:ext cx="3780125" cy="38228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5343622" y="1941006"/>
            <a:ext cx="672899" cy="569417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166279" y="1995139"/>
            <a:ext cx="1317176" cy="664171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088213" y="3827892"/>
            <a:ext cx="627648" cy="315195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129743" y="3402642"/>
            <a:ext cx="704630" cy="251672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326956" y="1441376"/>
            <a:ext cx="1849424" cy="0"/>
          </a:xfrm>
          <a:prstGeom prst="straightConnector1">
            <a:avLst/>
          </a:prstGeom>
          <a:ln w="171450">
            <a:solidFill>
              <a:srgbClr val="46ABC4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iangle 130"/>
          <p:cNvSpPr/>
          <p:nvPr/>
        </p:nvSpPr>
        <p:spPr>
          <a:xfrm>
            <a:off x="7851330" y="514348"/>
            <a:ext cx="405132" cy="3492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n-US" b="1">
                <a:latin typeface="Arial" charset="0"/>
                <a:ea typeface="Arial" charset="0"/>
                <a:cs typeface="Arial" charset="0"/>
              </a:rPr>
              <a:t>!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63" y="5709602"/>
            <a:ext cx="671435" cy="53319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7754BDF-29AB-41D7-9E34-FF2760391DA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3" y="2731812"/>
            <a:ext cx="575506" cy="79591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9AF1B78-6164-44C0-B240-A94B3D1D818D}"/>
              </a:ext>
            </a:extLst>
          </p:cNvPr>
          <p:cNvSpPr txBox="1"/>
          <p:nvPr/>
        </p:nvSpPr>
        <p:spPr>
          <a:xfrm>
            <a:off x="3608143" y="4749273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SCAL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FD0D839-221F-4C69-BC75-F1068D500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35" y="4193641"/>
            <a:ext cx="381430" cy="52751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B35917A-D7EA-49A1-9387-FB14EBCC2E6E}"/>
              </a:ext>
            </a:extLst>
          </p:cNvPr>
          <p:cNvSpPr txBox="1"/>
          <p:nvPr/>
        </p:nvSpPr>
        <p:spPr>
          <a:xfrm>
            <a:off x="2132957" y="4749273"/>
            <a:ext cx="146427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Connection 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agreement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8E78B26-5A92-463A-BD4F-16DBA1BA0E1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61" y="4144932"/>
            <a:ext cx="671435" cy="53319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9CB346-7167-49B0-BB93-E52BD4154B86}"/>
              </a:ext>
            </a:extLst>
          </p:cNvPr>
          <p:cNvCxnSpPr/>
          <p:nvPr/>
        </p:nvCxnSpPr>
        <p:spPr>
          <a:xfrm flipH="1">
            <a:off x="4437272" y="4489223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F5F35B-3B79-46F8-A1BE-4AFEB977A97C}"/>
              </a:ext>
            </a:extLst>
          </p:cNvPr>
          <p:cNvCxnSpPr>
            <a:cxnSpLocks/>
          </p:cNvCxnSpPr>
          <p:nvPr/>
        </p:nvCxnSpPr>
        <p:spPr>
          <a:xfrm flipH="1" flipV="1">
            <a:off x="1541456" y="6168357"/>
            <a:ext cx="1064549" cy="5217"/>
          </a:xfrm>
          <a:prstGeom prst="straightConnector1">
            <a:avLst/>
          </a:prstGeom>
          <a:ln w="171450">
            <a:solidFill>
              <a:srgbClr val="21408C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31E2E6-3F8D-4EC6-96E1-D9092FFB100A}"/>
              </a:ext>
            </a:extLst>
          </p:cNvPr>
          <p:cNvSpPr txBox="1"/>
          <p:nvPr/>
        </p:nvSpPr>
        <p:spPr>
          <a:xfrm>
            <a:off x="4397607" y="6292124"/>
            <a:ext cx="146427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Start of end-user group engagement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369E74-EB49-4CCB-B0B1-52EEDBF219EE}"/>
              </a:ext>
            </a:extLst>
          </p:cNvPr>
          <p:cNvGrpSpPr/>
          <p:nvPr/>
        </p:nvGrpSpPr>
        <p:grpSpPr>
          <a:xfrm>
            <a:off x="4722701" y="5776916"/>
            <a:ext cx="959005" cy="461427"/>
            <a:chOff x="4722701" y="5866451"/>
            <a:chExt cx="959005" cy="461427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76550888-DED8-4E2E-9EE4-7E64D137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857" y="5866451"/>
              <a:ext cx="409849" cy="3600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0D30242-8906-46A6-A24D-5E0CD73D1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01" y="5866451"/>
              <a:ext cx="409849" cy="36000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7B34E95-6CE3-4DD5-A746-63B2A357C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199" y="5895878"/>
              <a:ext cx="491818" cy="432000"/>
            </a:xfrm>
            <a:prstGeom prst="rect">
              <a:avLst/>
            </a:prstGeom>
          </p:spPr>
        </p:pic>
      </p:grpSp>
      <p:pic>
        <p:nvPicPr>
          <p:cNvPr id="31" name="Graphic 30" descr="Chat">
            <a:extLst>
              <a:ext uri="{FF2B5EF4-FFF2-40B4-BE49-F238E27FC236}">
                <a16:creationId xmlns:a16="http://schemas.microsoft.com/office/drawing/2014/main" id="{30C08C57-E67C-49F4-851F-8D7FC902F035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28808" y="2274067"/>
            <a:ext cx="1241534" cy="12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736244C6C5241B597BD341A24B024" ma:contentTypeVersion="11" ma:contentTypeDescription="Create a new document." ma:contentTypeScope="" ma:versionID="ade1eb4f3e9fa5fabfa309f241b7ff9d">
  <xsd:schema xmlns:xsd="http://www.w3.org/2001/XMLSchema" xmlns:xs="http://www.w3.org/2001/XMLSchema" xmlns:p="http://schemas.microsoft.com/office/2006/metadata/properties" xmlns:ns3="28964cdc-6461-4632-bf5a-ecc56702e60f" xmlns:ns4="3aa42f08-e708-46fa-8873-ef4bebe479f0" targetNamespace="http://schemas.microsoft.com/office/2006/metadata/properties" ma:root="true" ma:fieldsID="5164d7bab2149bad1d5fa61933945173" ns3:_="" ns4:_="">
    <xsd:import namespace="28964cdc-6461-4632-bf5a-ecc56702e60f"/>
    <xsd:import namespace="3aa42f08-e708-46fa-8873-ef4bebe479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64cdc-6461-4632-bf5a-ecc56702e6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42f08-e708-46fa-8873-ef4bebe47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DC1D89-2BF8-413C-A312-C246B2F6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964cdc-6461-4632-bf5a-ecc56702e60f"/>
    <ds:schemaRef ds:uri="3aa42f08-e708-46fa-8873-ef4bebe47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BD9046-4324-4EAB-A6FF-1705AA303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8190C3-F98E-43E8-BA33-536BF3F45F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85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Cullimore</dc:creator>
  <cp:lastModifiedBy>Michael Hitchins</cp:lastModifiedBy>
  <cp:revision>28</cp:revision>
  <dcterms:created xsi:type="dcterms:W3CDTF">2017-01-09T08:53:36Z</dcterms:created>
  <dcterms:modified xsi:type="dcterms:W3CDTF">2020-03-06T14:43:50Z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0x010100E85736244C6C5241B597BD341A24B024</vt:lpwstr>
  </property>
</Properties>
</file>