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8D26"/>
    <a:srgbClr val="21408C"/>
    <a:srgbClr val="00A89E"/>
    <a:srgbClr val="911A38"/>
    <a:srgbClr val="46ABC4"/>
    <a:srgbClr val="D1EDF2"/>
    <a:srgbClr val="D9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6"/>
    <p:restoredTop sz="94712"/>
  </p:normalViewPr>
  <p:slideViewPr>
    <p:cSldViewPr snapToGrid="0" snapToObjects="1">
      <p:cViewPr varScale="1">
        <p:scale>
          <a:sx n="54" d="100"/>
          <a:sy n="54" d="100"/>
        </p:scale>
        <p:origin x="58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itchins" userId="daa2d19c-7a2b-4abb-a424-ed646473972d" providerId="ADAL" clId="{BDB9C890-2D7D-472D-A4D6-45F8D2A38003}"/>
    <pc:docChg chg="undo redo custSel modSld">
      <pc:chgData name="Michael Hitchins" userId="daa2d19c-7a2b-4abb-a424-ed646473972d" providerId="ADAL" clId="{BDB9C890-2D7D-472D-A4D6-45F8D2A38003}" dt="2020-03-06T14:41:15.555" v="93" actId="20577"/>
      <pc:docMkLst>
        <pc:docMk/>
      </pc:docMkLst>
      <pc:sldChg chg="modSp mod">
        <pc:chgData name="Michael Hitchins" userId="daa2d19c-7a2b-4abb-a424-ed646473972d" providerId="ADAL" clId="{BDB9C890-2D7D-472D-A4D6-45F8D2A38003}" dt="2020-03-06T14:41:15.555" v="93" actId="20577"/>
        <pc:sldMkLst>
          <pc:docMk/>
          <pc:sldMk cId="76914611" sldId="256"/>
        </pc:sldMkLst>
        <pc:spChg chg="mod">
          <ac:chgData name="Michael Hitchins" userId="daa2d19c-7a2b-4abb-a424-ed646473972d" providerId="ADAL" clId="{BDB9C890-2D7D-472D-A4D6-45F8D2A38003}" dt="2020-03-06T14:41:15.555" v="93" actId="20577"/>
          <ac:spMkLst>
            <pc:docMk/>
            <pc:sldMk cId="76914611" sldId="256"/>
            <ac:spMk id="10" creationId="{00000000-0000-0000-0000-000000000000}"/>
          </ac:spMkLst>
        </pc:spChg>
        <pc:spChg chg="mod">
          <ac:chgData name="Michael Hitchins" userId="daa2d19c-7a2b-4abb-a424-ed646473972d" providerId="ADAL" clId="{BDB9C890-2D7D-472D-A4D6-45F8D2A38003}" dt="2020-03-06T10:54:31.260" v="29" actId="1036"/>
          <ac:spMkLst>
            <pc:docMk/>
            <pc:sldMk cId="76914611" sldId="256"/>
            <ac:spMk id="19" creationId="{00000000-0000-0000-0000-000000000000}"/>
          </ac:spMkLst>
        </pc:spChg>
        <pc:spChg chg="mod">
          <ac:chgData name="Michael Hitchins" userId="daa2d19c-7a2b-4abb-a424-ed646473972d" providerId="ADAL" clId="{BDB9C890-2D7D-472D-A4D6-45F8D2A38003}" dt="2020-03-06T14:40:00.235" v="77" actId="20577"/>
          <ac:spMkLst>
            <pc:docMk/>
            <pc:sldMk cId="76914611" sldId="256"/>
            <ac:spMk id="72" creationId="{336F82C8-9341-4764-8BB2-6EA704BCDC01}"/>
          </ac:spMkLst>
        </pc:spChg>
        <pc:spChg chg="mod">
          <ac:chgData name="Michael Hitchins" userId="daa2d19c-7a2b-4abb-a424-ed646473972d" providerId="ADAL" clId="{BDB9C890-2D7D-472D-A4D6-45F8D2A38003}" dt="2020-03-06T10:54:31.260" v="29" actId="1036"/>
          <ac:spMkLst>
            <pc:docMk/>
            <pc:sldMk cId="76914611" sldId="256"/>
            <ac:spMk id="131" creationId="{00000000-0000-0000-0000-000000000000}"/>
          </ac:spMkLst>
        </pc:spChg>
        <pc:grpChg chg="mod">
          <ac:chgData name="Michael Hitchins" userId="daa2d19c-7a2b-4abb-a424-ed646473972d" providerId="ADAL" clId="{BDB9C890-2D7D-472D-A4D6-45F8D2A38003}" dt="2020-03-06T10:54:54.147" v="62" actId="1037"/>
          <ac:grpSpMkLst>
            <pc:docMk/>
            <pc:sldMk cId="76914611" sldId="256"/>
            <ac:grpSpMk id="3" creationId="{0DF5311C-7CD8-4288-8C9A-3D3964BF0DCF}"/>
          </ac:grpSpMkLst>
        </pc:grpChg>
        <pc:picChg chg="mod">
          <ac:chgData name="Michael Hitchins" userId="daa2d19c-7a2b-4abb-a424-ed646473972d" providerId="ADAL" clId="{BDB9C890-2D7D-472D-A4D6-45F8D2A38003}" dt="2020-03-06T10:54:54.147" v="62" actId="1037"/>
          <ac:picMkLst>
            <pc:docMk/>
            <pc:sldMk cId="76914611" sldId="256"/>
            <ac:picMk id="83" creationId="{6EFFDACE-C7C2-46EF-90CE-2DCA14C471A9}"/>
          </ac:picMkLst>
        </pc:picChg>
        <pc:cxnChg chg="mod">
          <ac:chgData name="Michael Hitchins" userId="daa2d19c-7a2b-4abb-a424-ed646473972d" providerId="ADAL" clId="{BDB9C890-2D7D-472D-A4D6-45F8D2A38003}" dt="2020-03-06T14:39:57.092" v="75" actId="1036"/>
          <ac:cxnSpMkLst>
            <pc:docMk/>
            <pc:sldMk cId="76914611" sldId="256"/>
            <ac:cxnSpMk id="4" creationId="{4DBBA221-1C97-4598-96A1-2478611AA6A7}"/>
          </ac:cxnSpMkLst>
        </pc:cxnChg>
        <pc:cxnChg chg="mod">
          <ac:chgData name="Michael Hitchins" userId="daa2d19c-7a2b-4abb-a424-ed646473972d" providerId="ADAL" clId="{BDB9C890-2D7D-472D-A4D6-45F8D2A38003}" dt="2020-03-06T10:54:54.147" v="62" actId="1037"/>
          <ac:cxnSpMkLst>
            <pc:docMk/>
            <pc:sldMk cId="76914611" sldId="256"/>
            <ac:cxnSpMk id="78" creationId="{2A98B3AF-E5D5-41F5-8488-AC8E581C1C26}"/>
          </ac:cxnSpMkLst>
        </pc:cxnChg>
        <pc:cxnChg chg="mod">
          <ac:chgData name="Michael Hitchins" userId="daa2d19c-7a2b-4abb-a424-ed646473972d" providerId="ADAL" clId="{BDB9C890-2D7D-472D-A4D6-45F8D2A38003}" dt="2020-03-06T10:54:54.147" v="62" actId="1037"/>
          <ac:cxnSpMkLst>
            <pc:docMk/>
            <pc:sldMk cId="76914611" sldId="256"/>
            <ac:cxnSpMk id="105" creationId="{00000000-0000-0000-0000-000000000000}"/>
          </ac:cxnSpMkLst>
        </pc:cxnChg>
        <pc:cxnChg chg="mod">
          <ac:chgData name="Michael Hitchins" userId="daa2d19c-7a2b-4abb-a424-ed646473972d" providerId="ADAL" clId="{BDB9C890-2D7D-472D-A4D6-45F8D2A38003}" dt="2020-03-06T10:54:54.147" v="62" actId="1037"/>
          <ac:cxnSpMkLst>
            <pc:docMk/>
            <pc:sldMk cId="76914611" sldId="256"/>
            <ac:cxnSpMk id="113" creationId="{54849D26-136F-4461-8E9A-F83730E36A61}"/>
          </ac:cxnSpMkLst>
        </pc:cxnChg>
        <pc:cxnChg chg="mod">
          <ac:chgData name="Michael Hitchins" userId="daa2d19c-7a2b-4abb-a424-ed646473972d" providerId="ADAL" clId="{BDB9C890-2D7D-472D-A4D6-45F8D2A38003}" dt="2020-03-06T10:54:54.147" v="62" actId="1037"/>
          <ac:cxnSpMkLst>
            <pc:docMk/>
            <pc:sldMk cId="76914611" sldId="256"/>
            <ac:cxnSpMk id="114" creationId="{5E450DD1-AF42-475C-9D42-25A7FE75AD31}"/>
          </ac:cxnSpMkLst>
        </pc:cxnChg>
        <pc:cxnChg chg="mod">
          <ac:chgData name="Michael Hitchins" userId="daa2d19c-7a2b-4abb-a424-ed646473972d" providerId="ADAL" clId="{BDB9C890-2D7D-472D-A4D6-45F8D2A38003}" dt="2020-03-06T10:54:54.147" v="62" actId="1037"/>
          <ac:cxnSpMkLst>
            <pc:docMk/>
            <pc:sldMk cId="76914611" sldId="256"/>
            <ac:cxnSpMk id="115" creationId="{434535E3-38A6-4717-9779-1F09D3944AB4}"/>
          </ac:cxnSpMkLst>
        </pc:cxnChg>
        <pc:cxnChg chg="mod">
          <ac:chgData name="Michael Hitchins" userId="daa2d19c-7a2b-4abb-a424-ed646473972d" providerId="ADAL" clId="{BDB9C890-2D7D-472D-A4D6-45F8D2A38003}" dt="2020-03-06T10:54:31.260" v="29" actId="1036"/>
          <ac:cxnSpMkLst>
            <pc:docMk/>
            <pc:sldMk cId="76914611" sldId="256"/>
            <ac:cxnSpMk id="126" creationId="{00000000-0000-0000-0000-000000000000}"/>
          </ac:cxnSpMkLst>
        </pc:cxnChg>
      </pc:sldChg>
    </pc:docChg>
  </pc:docChgLst>
  <pc:docChgLst>
    <pc:chgData name="Michael Hitchins" userId="daa2d19c-7a2b-4abb-a424-ed646473972d" providerId="ADAL" clId="{923D1284-3CBB-4D06-96F9-D836D1B6CAB3}"/>
    <pc:docChg chg="undo redo custSel modSld">
      <pc:chgData name="Michael Hitchins" userId="daa2d19c-7a2b-4abb-a424-ed646473972d" providerId="ADAL" clId="{923D1284-3CBB-4D06-96F9-D836D1B6CAB3}" dt="2019-12-18T10:56:09.018" v="2601" actId="1035"/>
      <pc:docMkLst>
        <pc:docMk/>
      </pc:docMkLst>
      <pc:sldChg chg="addSp delSp modSp">
        <pc:chgData name="Michael Hitchins" userId="daa2d19c-7a2b-4abb-a424-ed646473972d" providerId="ADAL" clId="{923D1284-3CBB-4D06-96F9-D836D1B6CAB3}" dt="2019-12-18T10:56:09.018" v="2601" actId="1035"/>
        <pc:sldMkLst>
          <pc:docMk/>
          <pc:sldMk cId="76914611" sldId="256"/>
        </pc:sldMkLst>
        <pc:spChg chg="del mod">
          <ac:chgData name="Michael Hitchins" userId="daa2d19c-7a2b-4abb-a424-ed646473972d" providerId="ADAL" clId="{923D1284-3CBB-4D06-96F9-D836D1B6CAB3}" dt="2019-12-09T16:07:09.348" v="758"/>
          <ac:spMkLst>
            <pc:docMk/>
            <pc:sldMk cId="76914611" sldId="256"/>
            <ac:spMk id="2" creationId="{00000000-0000-0000-0000-000000000000}"/>
          </ac:spMkLst>
        </pc:spChg>
        <pc:spChg chg="del mod">
          <ac:chgData name="Michael Hitchins" userId="daa2d19c-7a2b-4abb-a424-ed646473972d" providerId="ADAL" clId="{923D1284-3CBB-4D06-96F9-D836D1B6CAB3}" dt="2019-12-16T15:27:36.790" v="1029" actId="478"/>
          <ac:spMkLst>
            <pc:docMk/>
            <pc:sldMk cId="76914611" sldId="256"/>
            <ac:spMk id="4" creationId="{00000000-0000-0000-0000-000000000000}"/>
          </ac:spMkLst>
        </pc:spChg>
        <pc:spChg chg="del mod">
          <ac:chgData name="Michael Hitchins" userId="daa2d19c-7a2b-4abb-a424-ed646473972d" providerId="ADAL" clId="{923D1284-3CBB-4D06-96F9-D836D1B6CAB3}" dt="2019-12-16T15:25:52.534" v="1009" actId="478"/>
          <ac:spMkLst>
            <pc:docMk/>
            <pc:sldMk cId="76914611" sldId="256"/>
            <ac:spMk id="6" creationId="{00000000-0000-0000-0000-000000000000}"/>
          </ac:spMkLst>
        </pc:spChg>
        <pc:spChg chg="mod">
          <ac:chgData name="Michael Hitchins" userId="daa2d19c-7a2b-4abb-a424-ed646473972d" providerId="ADAL" clId="{923D1284-3CBB-4D06-96F9-D836D1B6CAB3}" dt="2019-12-18T10:13:09.663" v="2283" actId="1076"/>
          <ac:spMkLst>
            <pc:docMk/>
            <pc:sldMk cId="76914611" sldId="256"/>
            <ac:spMk id="7" creationId="{00000000-0000-0000-0000-000000000000}"/>
          </ac:spMkLst>
        </pc:spChg>
        <pc:spChg chg="mod">
          <ac:chgData name="Michael Hitchins" userId="daa2d19c-7a2b-4abb-a424-ed646473972d" providerId="ADAL" clId="{923D1284-3CBB-4D06-96F9-D836D1B6CAB3}" dt="2019-12-18T10:37:15.844" v="2481" actId="1037"/>
          <ac:spMkLst>
            <pc:docMk/>
            <pc:sldMk cId="76914611" sldId="256"/>
            <ac:spMk id="9" creationId="{00000000-0000-0000-0000-000000000000}"/>
          </ac:spMkLst>
        </pc:spChg>
        <pc:spChg chg="mod">
          <ac:chgData name="Michael Hitchins" userId="daa2d19c-7a2b-4abb-a424-ed646473972d" providerId="ADAL" clId="{923D1284-3CBB-4D06-96F9-D836D1B6CAB3}" dt="2019-12-09T15:41:15.679" v="38" actId="1076"/>
          <ac:spMkLst>
            <pc:docMk/>
            <pc:sldMk cId="76914611" sldId="256"/>
            <ac:spMk id="10" creationId="{00000000-0000-0000-0000-000000000000}"/>
          </ac:spMkLst>
        </pc:spChg>
        <pc:spChg chg="mod">
          <ac:chgData name="Michael Hitchins" userId="daa2d19c-7a2b-4abb-a424-ed646473972d" providerId="ADAL" clId="{923D1284-3CBB-4D06-96F9-D836D1B6CAB3}" dt="2019-12-18T10:10:50.359" v="2268" actId="1076"/>
          <ac:spMkLst>
            <pc:docMk/>
            <pc:sldMk cId="76914611" sldId="256"/>
            <ac:spMk id="12" creationId="{00000000-0000-0000-0000-000000000000}"/>
          </ac:spMkLst>
        </pc:spChg>
        <pc:spChg chg="mod">
          <ac:chgData name="Michael Hitchins" userId="daa2d19c-7a2b-4abb-a424-ed646473972d" providerId="ADAL" clId="{923D1284-3CBB-4D06-96F9-D836D1B6CAB3}" dt="2019-12-18T10:30:14.144" v="2368" actId="1038"/>
          <ac:spMkLst>
            <pc:docMk/>
            <pc:sldMk cId="76914611" sldId="256"/>
            <ac:spMk id="13" creationId="{00000000-0000-0000-0000-000000000000}"/>
          </ac:spMkLst>
        </pc:spChg>
        <pc:spChg chg="add mod">
          <ac:chgData name="Michael Hitchins" userId="daa2d19c-7a2b-4abb-a424-ed646473972d" providerId="ADAL" clId="{923D1284-3CBB-4D06-96F9-D836D1B6CAB3}" dt="2019-12-18T10:56:09.018" v="2601" actId="1035"/>
          <ac:spMkLst>
            <pc:docMk/>
            <pc:sldMk cId="76914611" sldId="256"/>
            <ac:spMk id="14" creationId="{2E5AE467-004F-459D-BD61-F81B9C6B9DFB}"/>
          </ac:spMkLst>
        </pc:spChg>
        <pc:spChg chg="mod">
          <ac:chgData name="Michael Hitchins" userId="daa2d19c-7a2b-4abb-a424-ed646473972d" providerId="ADAL" clId="{923D1284-3CBB-4D06-96F9-D836D1B6CAB3}" dt="2019-12-18T10:37:15.844" v="2481" actId="1037"/>
          <ac:spMkLst>
            <pc:docMk/>
            <pc:sldMk cId="76914611" sldId="256"/>
            <ac:spMk id="15" creationId="{00000000-0000-0000-0000-000000000000}"/>
          </ac:spMkLst>
        </pc:spChg>
        <pc:spChg chg="del mod topLvl">
          <ac:chgData name="Michael Hitchins" userId="daa2d19c-7a2b-4abb-a424-ed646473972d" providerId="ADAL" clId="{923D1284-3CBB-4D06-96F9-D836D1B6CAB3}" dt="2019-12-16T15:27:35.533" v="1028" actId="478"/>
          <ac:spMkLst>
            <pc:docMk/>
            <pc:sldMk cId="76914611" sldId="256"/>
            <ac:spMk id="16" creationId="{00000000-0000-0000-0000-000000000000}"/>
          </ac:spMkLst>
        </pc:spChg>
        <pc:spChg chg="del mod topLvl">
          <ac:chgData name="Michael Hitchins" userId="daa2d19c-7a2b-4abb-a424-ed646473972d" providerId="ADAL" clId="{923D1284-3CBB-4D06-96F9-D836D1B6CAB3}" dt="2019-12-16T15:27:35.533" v="1028" actId="478"/>
          <ac:spMkLst>
            <pc:docMk/>
            <pc:sldMk cId="76914611" sldId="256"/>
            <ac:spMk id="17" creationId="{00000000-0000-0000-0000-000000000000}"/>
          </ac:spMkLst>
        </pc:spChg>
        <pc:spChg chg="del mod topLvl">
          <ac:chgData name="Michael Hitchins" userId="daa2d19c-7a2b-4abb-a424-ed646473972d" providerId="ADAL" clId="{923D1284-3CBB-4D06-96F9-D836D1B6CAB3}" dt="2019-12-16T15:27:35.533" v="1028" actId="478"/>
          <ac:spMkLst>
            <pc:docMk/>
            <pc:sldMk cId="76914611" sldId="256"/>
            <ac:spMk id="18" creationId="{00000000-0000-0000-0000-000000000000}"/>
          </ac:spMkLst>
        </pc:spChg>
        <pc:spChg chg="mod">
          <ac:chgData name="Michael Hitchins" userId="daa2d19c-7a2b-4abb-a424-ed646473972d" providerId="ADAL" clId="{923D1284-3CBB-4D06-96F9-D836D1B6CAB3}" dt="2019-12-18T10:09:35.630" v="2262" actId="1076"/>
          <ac:spMkLst>
            <pc:docMk/>
            <pc:sldMk cId="76914611" sldId="256"/>
            <ac:spMk id="19" creationId="{00000000-0000-0000-0000-000000000000}"/>
          </ac:spMkLst>
        </pc:spChg>
        <pc:spChg chg="del mod">
          <ac:chgData name="Michael Hitchins" userId="daa2d19c-7a2b-4abb-a424-ed646473972d" providerId="ADAL" clId="{923D1284-3CBB-4D06-96F9-D836D1B6CAB3}" dt="2019-12-16T15:25:56.897" v="1012" actId="478"/>
          <ac:spMkLst>
            <pc:docMk/>
            <pc:sldMk cId="76914611" sldId="256"/>
            <ac:spMk id="22" creationId="{00000000-0000-0000-0000-000000000000}"/>
          </ac:spMkLst>
        </pc:spChg>
        <pc:spChg chg="del mod">
          <ac:chgData name="Michael Hitchins" userId="daa2d19c-7a2b-4abb-a424-ed646473972d" providerId="ADAL" clId="{923D1284-3CBB-4D06-96F9-D836D1B6CAB3}" dt="2019-12-16T15:26:02.025" v="1015" actId="478"/>
          <ac:spMkLst>
            <pc:docMk/>
            <pc:sldMk cId="76914611" sldId="256"/>
            <ac:spMk id="23" creationId="{00000000-0000-0000-0000-000000000000}"/>
          </ac:spMkLst>
        </pc:spChg>
        <pc:spChg chg="del mod">
          <ac:chgData name="Michael Hitchins" userId="daa2d19c-7a2b-4abb-a424-ed646473972d" providerId="ADAL" clId="{923D1284-3CBB-4D06-96F9-D836D1B6CAB3}" dt="2019-12-16T15:25:59.965" v="1014" actId="478"/>
          <ac:spMkLst>
            <pc:docMk/>
            <pc:sldMk cId="76914611" sldId="256"/>
            <ac:spMk id="24" creationId="{00000000-0000-0000-0000-000000000000}"/>
          </ac:spMkLst>
        </pc:spChg>
        <pc:spChg chg="del mod">
          <ac:chgData name="Michael Hitchins" userId="daa2d19c-7a2b-4abb-a424-ed646473972d" providerId="ADAL" clId="{923D1284-3CBB-4D06-96F9-D836D1B6CAB3}" dt="2019-12-09T15:57:22.942" v="506" actId="478"/>
          <ac:spMkLst>
            <pc:docMk/>
            <pc:sldMk cId="76914611" sldId="256"/>
            <ac:spMk id="25" creationId="{00000000-0000-0000-0000-000000000000}"/>
          </ac:spMkLst>
        </pc:spChg>
        <pc:spChg chg="del mod">
          <ac:chgData name="Michael Hitchins" userId="daa2d19c-7a2b-4abb-a424-ed646473972d" providerId="ADAL" clId="{923D1284-3CBB-4D06-96F9-D836D1B6CAB3}" dt="2019-12-16T15:47:03.558" v="1253"/>
          <ac:spMkLst>
            <pc:docMk/>
            <pc:sldMk cId="76914611" sldId="256"/>
            <ac:spMk id="27" creationId="{00000000-0000-0000-0000-000000000000}"/>
          </ac:spMkLst>
        </pc:spChg>
        <pc:spChg chg="mod">
          <ac:chgData name="Michael Hitchins" userId="daa2d19c-7a2b-4abb-a424-ed646473972d" providerId="ADAL" clId="{923D1284-3CBB-4D06-96F9-D836D1B6CAB3}" dt="2019-12-18T10:13:09.663" v="2283" actId="1076"/>
          <ac:spMkLst>
            <pc:docMk/>
            <pc:sldMk cId="76914611" sldId="256"/>
            <ac:spMk id="28" creationId="{00000000-0000-0000-0000-000000000000}"/>
          </ac:spMkLst>
        </pc:spChg>
        <pc:spChg chg="mod">
          <ac:chgData name="Michael Hitchins" userId="daa2d19c-7a2b-4abb-a424-ed646473972d" providerId="ADAL" clId="{923D1284-3CBB-4D06-96F9-D836D1B6CAB3}" dt="2019-12-18T10:13:09.663" v="2283" actId="1076"/>
          <ac:spMkLst>
            <pc:docMk/>
            <pc:sldMk cId="76914611" sldId="256"/>
            <ac:spMk id="29" creationId="{00000000-0000-0000-0000-000000000000}"/>
          </ac:spMkLst>
        </pc:spChg>
        <pc:spChg chg="add del mod">
          <ac:chgData name="Michael Hitchins" userId="daa2d19c-7a2b-4abb-a424-ed646473972d" providerId="ADAL" clId="{923D1284-3CBB-4D06-96F9-D836D1B6CAB3}" dt="2019-12-16T15:51:03.106" v="1305"/>
          <ac:spMkLst>
            <pc:docMk/>
            <pc:sldMk cId="76914611" sldId="256"/>
            <ac:spMk id="31" creationId="{4B2FCA5D-9710-491D-9A4F-064E844C12B0}"/>
          </ac:spMkLst>
        </pc:spChg>
        <pc:spChg chg="add del mod">
          <ac:chgData name="Michael Hitchins" userId="daa2d19c-7a2b-4abb-a424-ed646473972d" providerId="ADAL" clId="{923D1284-3CBB-4D06-96F9-D836D1B6CAB3}" dt="2019-12-16T15:42:17.124" v="1215" actId="478"/>
          <ac:spMkLst>
            <pc:docMk/>
            <pc:sldMk cId="76914611" sldId="256"/>
            <ac:spMk id="52" creationId="{8F404B3B-C0E2-416A-A3CD-13E021DD3827}"/>
          </ac:spMkLst>
        </pc:spChg>
        <pc:spChg chg="add del mod">
          <ac:chgData name="Michael Hitchins" userId="daa2d19c-7a2b-4abb-a424-ed646473972d" providerId="ADAL" clId="{923D1284-3CBB-4D06-96F9-D836D1B6CAB3}" dt="2019-12-16T15:58:46.492" v="1513" actId="478"/>
          <ac:spMkLst>
            <pc:docMk/>
            <pc:sldMk cId="76914611" sldId="256"/>
            <ac:spMk id="53" creationId="{F0E12915-15C0-4E7F-83CF-E39EC553B965}"/>
          </ac:spMkLst>
        </pc:spChg>
        <pc:spChg chg="add del mod">
          <ac:chgData name="Michael Hitchins" userId="daa2d19c-7a2b-4abb-a424-ed646473972d" providerId="ADAL" clId="{923D1284-3CBB-4D06-96F9-D836D1B6CAB3}" dt="2019-12-13T09:55:45.697" v="982" actId="478"/>
          <ac:spMkLst>
            <pc:docMk/>
            <pc:sldMk cId="76914611" sldId="256"/>
            <ac:spMk id="56" creationId="{CD06BD53-517A-4FCF-BD54-09E7FF5B8BE0}"/>
          </ac:spMkLst>
        </pc:spChg>
        <pc:spChg chg="add del">
          <ac:chgData name="Michael Hitchins" userId="daa2d19c-7a2b-4abb-a424-ed646473972d" providerId="ADAL" clId="{923D1284-3CBB-4D06-96F9-D836D1B6CAB3}" dt="2019-12-09T15:43:35.751" v="193"/>
          <ac:spMkLst>
            <pc:docMk/>
            <pc:sldMk cId="76914611" sldId="256"/>
            <ac:spMk id="56" creationId="{FBC23F45-3491-4CD1-B248-28E569092639}"/>
          </ac:spMkLst>
        </pc:spChg>
        <pc:spChg chg="add del">
          <ac:chgData name="Michael Hitchins" userId="daa2d19c-7a2b-4abb-a424-ed646473972d" providerId="ADAL" clId="{923D1284-3CBB-4D06-96F9-D836D1B6CAB3}" dt="2019-12-09T15:43:47.197" v="197"/>
          <ac:spMkLst>
            <pc:docMk/>
            <pc:sldMk cId="76914611" sldId="256"/>
            <ac:spMk id="57" creationId="{08EFD4FC-2788-405B-B90E-A20EB492310B}"/>
          </ac:spMkLst>
        </pc:spChg>
        <pc:spChg chg="add del mod">
          <ac:chgData name="Michael Hitchins" userId="daa2d19c-7a2b-4abb-a424-ed646473972d" providerId="ADAL" clId="{923D1284-3CBB-4D06-96F9-D836D1B6CAB3}" dt="2019-12-13T09:55:54.747" v="983"/>
          <ac:spMkLst>
            <pc:docMk/>
            <pc:sldMk cId="76914611" sldId="256"/>
            <ac:spMk id="57" creationId="{282FADCC-4583-4B0D-B00B-99165EB3427F}"/>
          </ac:spMkLst>
        </pc:spChg>
        <pc:spChg chg="add del mod">
          <ac:chgData name="Michael Hitchins" userId="daa2d19c-7a2b-4abb-a424-ed646473972d" providerId="ADAL" clId="{923D1284-3CBB-4D06-96F9-D836D1B6CAB3}" dt="2019-12-09T16:02:54.742" v="541" actId="478"/>
          <ac:spMkLst>
            <pc:docMk/>
            <pc:sldMk cId="76914611" sldId="256"/>
            <ac:spMk id="58" creationId="{1F173B2F-D932-4F9A-819C-1A62F6FFF588}"/>
          </ac:spMkLst>
        </pc:spChg>
        <pc:spChg chg="del mod topLvl">
          <ac:chgData name="Michael Hitchins" userId="daa2d19c-7a2b-4abb-a424-ed646473972d" providerId="ADAL" clId="{923D1284-3CBB-4D06-96F9-D836D1B6CAB3}" dt="2019-12-16T15:27:35.533" v="1028" actId="478"/>
          <ac:spMkLst>
            <pc:docMk/>
            <pc:sldMk cId="76914611" sldId="256"/>
            <ac:spMk id="61" creationId="{AEA8F52B-F681-4B09-987B-8C18E9E4F735}"/>
          </ac:spMkLst>
        </pc:spChg>
        <pc:spChg chg="del mod">
          <ac:chgData name="Michael Hitchins" userId="daa2d19c-7a2b-4abb-a424-ed646473972d" providerId="ADAL" clId="{923D1284-3CBB-4D06-96F9-D836D1B6CAB3}" dt="2019-12-16T15:46:08.440" v="1250" actId="478"/>
          <ac:spMkLst>
            <pc:docMk/>
            <pc:sldMk cId="76914611" sldId="256"/>
            <ac:spMk id="63" creationId="{00000000-0000-0000-0000-000000000000}"/>
          </ac:spMkLst>
        </pc:spChg>
        <pc:spChg chg="mod">
          <ac:chgData name="Michael Hitchins" userId="daa2d19c-7a2b-4abb-a424-ed646473972d" providerId="ADAL" clId="{923D1284-3CBB-4D06-96F9-D836D1B6CAB3}" dt="2019-12-18T10:13:09.663" v="2283" actId="1076"/>
          <ac:spMkLst>
            <pc:docMk/>
            <pc:sldMk cId="76914611" sldId="256"/>
            <ac:spMk id="64" creationId="{00000000-0000-0000-0000-000000000000}"/>
          </ac:spMkLst>
        </pc:spChg>
        <pc:spChg chg="del mod">
          <ac:chgData name="Michael Hitchins" userId="daa2d19c-7a2b-4abb-a424-ed646473972d" providerId="ADAL" clId="{923D1284-3CBB-4D06-96F9-D836D1B6CAB3}" dt="2019-12-16T15:47:19.497" v="1255"/>
          <ac:spMkLst>
            <pc:docMk/>
            <pc:sldMk cId="76914611" sldId="256"/>
            <ac:spMk id="65" creationId="{00000000-0000-0000-0000-000000000000}"/>
          </ac:spMkLst>
        </pc:spChg>
        <pc:spChg chg="add mod topLvl">
          <ac:chgData name="Michael Hitchins" userId="daa2d19c-7a2b-4abb-a424-ed646473972d" providerId="ADAL" clId="{923D1284-3CBB-4D06-96F9-D836D1B6CAB3}" dt="2019-12-18T10:55:07.529" v="2586" actId="1076"/>
          <ac:spMkLst>
            <pc:docMk/>
            <pc:sldMk cId="76914611" sldId="256"/>
            <ac:spMk id="70" creationId="{2B791009-8BBC-4840-8648-C9534E17CEFB}"/>
          </ac:spMkLst>
        </pc:spChg>
        <pc:spChg chg="add mod topLvl">
          <ac:chgData name="Michael Hitchins" userId="daa2d19c-7a2b-4abb-a424-ed646473972d" providerId="ADAL" clId="{923D1284-3CBB-4D06-96F9-D836D1B6CAB3}" dt="2019-12-18T10:55:07.529" v="2586" actId="1076"/>
          <ac:spMkLst>
            <pc:docMk/>
            <pc:sldMk cId="76914611" sldId="256"/>
            <ac:spMk id="72" creationId="{336F82C8-9341-4764-8BB2-6EA704BCDC01}"/>
          </ac:spMkLst>
        </pc:spChg>
        <pc:spChg chg="del mod">
          <ac:chgData name="Michael Hitchins" userId="daa2d19c-7a2b-4abb-a424-ed646473972d" providerId="ADAL" clId="{923D1284-3CBB-4D06-96F9-D836D1B6CAB3}" dt="2019-12-09T16:05:37.958" v="601"/>
          <ac:spMkLst>
            <pc:docMk/>
            <pc:sldMk cId="76914611" sldId="256"/>
            <ac:spMk id="74" creationId="{00000000-0000-0000-0000-000000000000}"/>
          </ac:spMkLst>
        </pc:spChg>
        <pc:spChg chg="add mod topLvl">
          <ac:chgData name="Michael Hitchins" userId="daa2d19c-7a2b-4abb-a424-ed646473972d" providerId="ADAL" clId="{923D1284-3CBB-4D06-96F9-D836D1B6CAB3}" dt="2019-12-18T10:55:07.529" v="2586" actId="1076"/>
          <ac:spMkLst>
            <pc:docMk/>
            <pc:sldMk cId="76914611" sldId="256"/>
            <ac:spMk id="74" creationId="{DE5E2288-AB69-429D-8E29-489927E3566A}"/>
          </ac:spMkLst>
        </pc:spChg>
        <pc:spChg chg="add mod">
          <ac:chgData name="Michael Hitchins" userId="daa2d19c-7a2b-4abb-a424-ed646473972d" providerId="ADAL" clId="{923D1284-3CBB-4D06-96F9-D836D1B6CAB3}" dt="2019-12-18T10:27:46.400" v="2306" actId="1076"/>
          <ac:spMkLst>
            <pc:docMk/>
            <pc:sldMk cId="76914611" sldId="256"/>
            <ac:spMk id="75" creationId="{478954D6-231A-43FB-8272-B3FC5F1D98F5}"/>
          </ac:spMkLst>
        </pc:spChg>
        <pc:spChg chg="add del">
          <ac:chgData name="Michael Hitchins" userId="daa2d19c-7a2b-4abb-a424-ed646473972d" providerId="ADAL" clId="{923D1284-3CBB-4D06-96F9-D836D1B6CAB3}" dt="2019-12-13T09:56:45.342" v="989" actId="478"/>
          <ac:spMkLst>
            <pc:docMk/>
            <pc:sldMk cId="76914611" sldId="256"/>
            <ac:spMk id="75" creationId="{E2BD10C8-092B-4FD0-B53D-CAAFD26882C5}"/>
          </ac:spMkLst>
        </pc:spChg>
        <pc:spChg chg="add mod">
          <ac:chgData name="Michael Hitchins" userId="daa2d19c-7a2b-4abb-a424-ed646473972d" providerId="ADAL" clId="{923D1284-3CBB-4D06-96F9-D836D1B6CAB3}" dt="2019-12-18T10:13:56.454" v="2301" actId="1076"/>
          <ac:spMkLst>
            <pc:docMk/>
            <pc:sldMk cId="76914611" sldId="256"/>
            <ac:spMk id="76" creationId="{7D550B8A-AB14-41DE-A9D4-B57808EBFC9E}"/>
          </ac:spMkLst>
        </pc:spChg>
        <pc:spChg chg="add del mod">
          <ac:chgData name="Michael Hitchins" userId="daa2d19c-7a2b-4abb-a424-ed646473972d" providerId="ADAL" clId="{923D1284-3CBB-4D06-96F9-D836D1B6CAB3}" dt="2019-12-16T16:01:58.351" v="1608" actId="478"/>
          <ac:spMkLst>
            <pc:docMk/>
            <pc:sldMk cId="76914611" sldId="256"/>
            <ac:spMk id="77" creationId="{F4254153-2BC2-4A24-BE69-602030268585}"/>
          </ac:spMkLst>
        </pc:spChg>
        <pc:spChg chg="add mod">
          <ac:chgData name="Michael Hitchins" userId="daa2d19c-7a2b-4abb-a424-ed646473972d" providerId="ADAL" clId="{923D1284-3CBB-4D06-96F9-D836D1B6CAB3}" dt="2019-12-18T10:27:46.400" v="2306" actId="1076"/>
          <ac:spMkLst>
            <pc:docMk/>
            <pc:sldMk cId="76914611" sldId="256"/>
            <ac:spMk id="82" creationId="{5E2E80D0-57ED-4E1C-8BB7-4C3AE3FD6041}"/>
          </ac:spMkLst>
        </pc:spChg>
        <pc:spChg chg="add mod">
          <ac:chgData name="Michael Hitchins" userId="daa2d19c-7a2b-4abb-a424-ed646473972d" providerId="ADAL" clId="{923D1284-3CBB-4D06-96F9-D836D1B6CAB3}" dt="2019-12-16T15:28:32.102" v="1033" actId="1076"/>
          <ac:spMkLst>
            <pc:docMk/>
            <pc:sldMk cId="76914611" sldId="256"/>
            <ac:spMk id="95" creationId="{B4EDFA62-D47A-45C5-917D-F5EE2A41762D}"/>
          </ac:spMkLst>
        </pc:spChg>
        <pc:spChg chg="mod">
          <ac:chgData name="Michael Hitchins" userId="daa2d19c-7a2b-4abb-a424-ed646473972d" providerId="ADAL" clId="{923D1284-3CBB-4D06-96F9-D836D1B6CAB3}" dt="2019-12-16T15:41:10.820" v="1212" actId="20577"/>
          <ac:spMkLst>
            <pc:docMk/>
            <pc:sldMk cId="76914611" sldId="256"/>
            <ac:spMk id="97" creationId="{1776BD75-4FC0-440F-986E-A82072CA8025}"/>
          </ac:spMkLst>
        </pc:spChg>
        <pc:spChg chg="mod topLvl">
          <ac:chgData name="Michael Hitchins" userId="daa2d19c-7a2b-4abb-a424-ed646473972d" providerId="ADAL" clId="{923D1284-3CBB-4D06-96F9-D836D1B6CAB3}" dt="2019-12-18T10:13:09.663" v="2283" actId="1076"/>
          <ac:spMkLst>
            <pc:docMk/>
            <pc:sldMk cId="76914611" sldId="256"/>
            <ac:spMk id="111" creationId="{96229BD3-2AF4-4034-A763-278E825A4B4B}"/>
          </ac:spMkLst>
        </pc:spChg>
        <pc:spChg chg="add mod">
          <ac:chgData name="Michael Hitchins" userId="daa2d19c-7a2b-4abb-a424-ed646473972d" providerId="ADAL" clId="{923D1284-3CBB-4D06-96F9-D836D1B6CAB3}" dt="2019-12-18T10:13:09.663" v="2283" actId="1076"/>
          <ac:spMkLst>
            <pc:docMk/>
            <pc:sldMk cId="76914611" sldId="256"/>
            <ac:spMk id="116" creationId="{528414BD-8685-48BF-A00D-B5C85620E058}"/>
          </ac:spMkLst>
        </pc:spChg>
        <pc:spChg chg="add mod">
          <ac:chgData name="Michael Hitchins" userId="daa2d19c-7a2b-4abb-a424-ed646473972d" providerId="ADAL" clId="{923D1284-3CBB-4D06-96F9-D836D1B6CAB3}" dt="2019-12-18T10:13:09.663" v="2283" actId="1076"/>
          <ac:spMkLst>
            <pc:docMk/>
            <pc:sldMk cId="76914611" sldId="256"/>
            <ac:spMk id="117" creationId="{CDF1773A-3CF8-4556-812C-9F309747AED7}"/>
          </ac:spMkLst>
        </pc:spChg>
        <pc:spChg chg="mod">
          <ac:chgData name="Michael Hitchins" userId="daa2d19c-7a2b-4abb-a424-ed646473972d" providerId="ADAL" clId="{923D1284-3CBB-4D06-96F9-D836D1B6CAB3}" dt="2019-12-18T10:09:35.630" v="2262" actId="1076"/>
          <ac:spMkLst>
            <pc:docMk/>
            <pc:sldMk cId="76914611" sldId="256"/>
            <ac:spMk id="131" creationId="{00000000-0000-0000-0000-000000000000}"/>
          </ac:spMkLst>
        </pc:spChg>
        <pc:spChg chg="del">
          <ac:chgData name="Michael Hitchins" userId="daa2d19c-7a2b-4abb-a424-ed646473972d" providerId="ADAL" clId="{923D1284-3CBB-4D06-96F9-D836D1B6CAB3}" dt="2019-12-09T15:57:20.184" v="504" actId="478"/>
          <ac:spMkLst>
            <pc:docMk/>
            <pc:sldMk cId="76914611" sldId="256"/>
            <ac:spMk id="132" creationId="{00000000-0000-0000-0000-000000000000}"/>
          </ac:spMkLst>
        </pc:spChg>
        <pc:grpChg chg="add mod">
          <ac:chgData name="Michael Hitchins" userId="daa2d19c-7a2b-4abb-a424-ed646473972d" providerId="ADAL" clId="{923D1284-3CBB-4D06-96F9-D836D1B6CAB3}" dt="2019-12-18T10:30:38.391" v="2371" actId="14100"/>
          <ac:grpSpMkLst>
            <pc:docMk/>
            <pc:sldMk cId="76914611" sldId="256"/>
            <ac:grpSpMk id="3" creationId="{0DF5311C-7CD8-4288-8C9A-3D3964BF0DCF}"/>
          </ac:grpSpMkLst>
        </pc:grpChg>
        <pc:grpChg chg="del mod">
          <ac:chgData name="Michael Hitchins" userId="daa2d19c-7a2b-4abb-a424-ed646473972d" providerId="ADAL" clId="{923D1284-3CBB-4D06-96F9-D836D1B6CAB3}" dt="2019-12-16T15:31:46.286" v="1045" actId="478"/>
          <ac:grpSpMkLst>
            <pc:docMk/>
            <pc:sldMk cId="76914611" sldId="256"/>
            <ac:grpSpMk id="5" creationId="{E1B5F956-8897-43C1-BA8A-7A1B3468896C}"/>
          </ac:grpSpMkLst>
        </pc:grpChg>
        <pc:grpChg chg="del mod">
          <ac:chgData name="Michael Hitchins" userId="daa2d19c-7a2b-4abb-a424-ed646473972d" providerId="ADAL" clId="{923D1284-3CBB-4D06-96F9-D836D1B6CAB3}" dt="2019-12-13T09:58:19.887" v="1006"/>
          <ac:grpSpMkLst>
            <pc:docMk/>
            <pc:sldMk cId="76914611" sldId="256"/>
            <ac:grpSpMk id="14" creationId="{3D7D723D-B486-4937-A455-B940FEE816FB}"/>
          </ac:grpSpMkLst>
        </pc:grpChg>
        <pc:grpChg chg="del mod">
          <ac:chgData name="Michael Hitchins" userId="daa2d19c-7a2b-4abb-a424-ed646473972d" providerId="ADAL" clId="{923D1284-3CBB-4D06-96F9-D836D1B6CAB3}" dt="2019-12-16T15:42:50.792" v="1235" actId="478"/>
          <ac:grpSpMkLst>
            <pc:docMk/>
            <pc:sldMk cId="76914611" sldId="256"/>
            <ac:grpSpMk id="25" creationId="{7F57A639-52AF-4AC3-89F3-D6F6B9C1C6F4}"/>
          </ac:grpSpMkLst>
        </pc:grpChg>
        <pc:grpChg chg="add del mod">
          <ac:chgData name="Michael Hitchins" userId="daa2d19c-7a2b-4abb-a424-ed646473972d" providerId="ADAL" clId="{923D1284-3CBB-4D06-96F9-D836D1B6CAB3}" dt="2019-12-18T10:54:10.459" v="2580" actId="165"/>
          <ac:grpSpMkLst>
            <pc:docMk/>
            <pc:sldMk cId="76914611" sldId="256"/>
            <ac:grpSpMk id="26" creationId="{95059B92-FFBB-44A4-A72E-7AA4736DF163}"/>
          </ac:grpSpMkLst>
        </pc:grpChg>
        <pc:grpChg chg="del mod">
          <ac:chgData name="Michael Hitchins" userId="daa2d19c-7a2b-4abb-a424-ed646473972d" providerId="ADAL" clId="{923D1284-3CBB-4D06-96F9-D836D1B6CAB3}" dt="2019-12-09T15:52:16.682" v="408" actId="165"/>
          <ac:grpSpMkLst>
            <pc:docMk/>
            <pc:sldMk cId="76914611" sldId="256"/>
            <ac:grpSpMk id="50" creationId="{00000000-0000-0000-0000-000000000000}"/>
          </ac:grpSpMkLst>
        </pc:grpChg>
        <pc:grpChg chg="del mod">
          <ac:chgData name="Michael Hitchins" userId="daa2d19c-7a2b-4abb-a424-ed646473972d" providerId="ADAL" clId="{923D1284-3CBB-4D06-96F9-D836D1B6CAB3}" dt="2019-12-09T15:48:12.052" v="248" actId="165"/>
          <ac:grpSpMkLst>
            <pc:docMk/>
            <pc:sldMk cId="76914611" sldId="256"/>
            <ac:grpSpMk id="51" creationId="{00000000-0000-0000-0000-000000000000}"/>
          </ac:grpSpMkLst>
        </pc:grpChg>
        <pc:grpChg chg="del mod">
          <ac:chgData name="Michael Hitchins" userId="daa2d19c-7a2b-4abb-a424-ed646473972d" providerId="ADAL" clId="{923D1284-3CBB-4D06-96F9-D836D1B6CAB3}" dt="2019-12-09T15:52:27.852" v="409" actId="165"/>
          <ac:grpSpMkLst>
            <pc:docMk/>
            <pc:sldMk cId="76914611" sldId="256"/>
            <ac:grpSpMk id="52" creationId="{00000000-0000-0000-0000-000000000000}"/>
          </ac:grpSpMkLst>
        </pc:grpChg>
        <pc:grpChg chg="add del mod">
          <ac:chgData name="Michael Hitchins" userId="daa2d19c-7a2b-4abb-a424-ed646473972d" providerId="ADAL" clId="{923D1284-3CBB-4D06-96F9-D836D1B6CAB3}" dt="2019-12-09T15:52:33.832" v="410" actId="165"/>
          <ac:grpSpMkLst>
            <pc:docMk/>
            <pc:sldMk cId="76914611" sldId="256"/>
            <ac:grpSpMk id="60" creationId="{23F1FCCA-6FB0-410F-99C7-23BDB724360F}"/>
          </ac:grpSpMkLst>
        </pc:grpChg>
        <pc:grpChg chg="add mod">
          <ac:chgData name="Michael Hitchins" userId="daa2d19c-7a2b-4abb-a424-ed646473972d" providerId="ADAL" clId="{923D1284-3CBB-4D06-96F9-D836D1B6CAB3}" dt="2019-12-18T10:27:46.400" v="2306" actId="1076"/>
          <ac:grpSpMkLst>
            <pc:docMk/>
            <pc:sldMk cId="76914611" sldId="256"/>
            <ac:grpSpMk id="85" creationId="{E716414B-C822-48E1-B829-B39CAAC47946}"/>
          </ac:grpSpMkLst>
        </pc:grpChg>
        <pc:grpChg chg="add mod">
          <ac:chgData name="Michael Hitchins" userId="daa2d19c-7a2b-4abb-a424-ed646473972d" providerId="ADAL" clId="{923D1284-3CBB-4D06-96F9-D836D1B6CAB3}" dt="2019-12-18T10:27:46.400" v="2306" actId="1076"/>
          <ac:grpSpMkLst>
            <pc:docMk/>
            <pc:sldMk cId="76914611" sldId="256"/>
            <ac:grpSpMk id="88" creationId="{FD564FA3-7830-4E16-9D51-A97F5BE17537}"/>
          </ac:grpSpMkLst>
        </pc:grpChg>
        <pc:grpChg chg="add mod">
          <ac:chgData name="Michael Hitchins" userId="daa2d19c-7a2b-4abb-a424-ed646473972d" providerId="ADAL" clId="{923D1284-3CBB-4D06-96F9-D836D1B6CAB3}" dt="2019-12-16T15:28:32.102" v="1033" actId="1076"/>
          <ac:grpSpMkLst>
            <pc:docMk/>
            <pc:sldMk cId="76914611" sldId="256"/>
            <ac:grpSpMk id="96" creationId="{1BFEE49A-6195-4FA9-B91E-4FEBD676F0FA}"/>
          </ac:grpSpMkLst>
        </pc:grpChg>
        <pc:grpChg chg="add mod">
          <ac:chgData name="Michael Hitchins" userId="daa2d19c-7a2b-4abb-a424-ed646473972d" providerId="ADAL" clId="{923D1284-3CBB-4D06-96F9-D836D1B6CAB3}" dt="2019-12-16T15:28:32.102" v="1033" actId="1076"/>
          <ac:grpSpMkLst>
            <pc:docMk/>
            <pc:sldMk cId="76914611" sldId="256"/>
            <ac:grpSpMk id="99" creationId="{80AE5879-B9C3-456E-8D57-D033586A780A}"/>
          </ac:grpSpMkLst>
        </pc:grpChg>
        <pc:grpChg chg="add mod">
          <ac:chgData name="Michael Hitchins" userId="daa2d19c-7a2b-4abb-a424-ed646473972d" providerId="ADAL" clId="{923D1284-3CBB-4D06-96F9-D836D1B6CAB3}" dt="2019-12-16T15:28:32.102" v="1033" actId="1076"/>
          <ac:grpSpMkLst>
            <pc:docMk/>
            <pc:sldMk cId="76914611" sldId="256"/>
            <ac:grpSpMk id="102" creationId="{0DB3C166-7961-458E-A1B2-82DC3D4C1142}"/>
          </ac:grpSpMkLst>
        </pc:grpChg>
        <pc:grpChg chg="add del mod">
          <ac:chgData name="Michael Hitchins" userId="daa2d19c-7a2b-4abb-a424-ed646473972d" providerId="ADAL" clId="{923D1284-3CBB-4D06-96F9-D836D1B6CAB3}" dt="2019-12-16T15:53:53.661" v="1504" actId="165"/>
          <ac:grpSpMkLst>
            <pc:docMk/>
            <pc:sldMk cId="76914611" sldId="256"/>
            <ac:grpSpMk id="110" creationId="{0BE4045C-09B6-46BA-B2E8-9DFA25CD7A9B}"/>
          </ac:grpSpMkLst>
        </pc:grpChg>
        <pc:picChg chg="add del mod">
          <ac:chgData name="Michael Hitchins" userId="daa2d19c-7a2b-4abb-a424-ed646473972d" providerId="ADAL" clId="{923D1284-3CBB-4D06-96F9-D836D1B6CAB3}" dt="2019-12-17T15:22:16.193" v="2065"/>
          <ac:picMkLst>
            <pc:docMk/>
            <pc:sldMk cId="76914611" sldId="256"/>
            <ac:picMk id="16" creationId="{64471B6C-EA36-43F6-A10D-A461CB9622CA}"/>
          </ac:picMkLst>
        </pc:picChg>
        <pc:picChg chg="add mod">
          <ac:chgData name="Michael Hitchins" userId="daa2d19c-7a2b-4abb-a424-ed646473972d" providerId="ADAL" clId="{923D1284-3CBB-4D06-96F9-D836D1B6CAB3}" dt="2019-12-18T10:13:09.663" v="2283" actId="1076"/>
          <ac:picMkLst>
            <pc:docMk/>
            <pc:sldMk cId="76914611" sldId="256"/>
            <ac:picMk id="30" creationId="{819C8BB0-4710-4AF8-8E39-61031588F3DD}"/>
          </ac:picMkLst>
        </pc:picChg>
        <pc:picChg chg="del mod topLvl">
          <ac:chgData name="Michael Hitchins" userId="daa2d19c-7a2b-4abb-a424-ed646473972d" providerId="ADAL" clId="{923D1284-3CBB-4D06-96F9-D836D1B6CAB3}" dt="2019-12-16T15:27:35.533" v="1028" actId="478"/>
          <ac:picMkLst>
            <pc:docMk/>
            <pc:sldMk cId="76914611" sldId="256"/>
            <ac:picMk id="36" creationId="{00000000-0000-0000-0000-000000000000}"/>
          </ac:picMkLst>
        </pc:picChg>
        <pc:picChg chg="del mod topLvl">
          <ac:chgData name="Michael Hitchins" userId="daa2d19c-7a2b-4abb-a424-ed646473972d" providerId="ADAL" clId="{923D1284-3CBB-4D06-96F9-D836D1B6CAB3}" dt="2019-12-16T15:27:35.533" v="1028" actId="478"/>
          <ac:picMkLst>
            <pc:docMk/>
            <pc:sldMk cId="76914611" sldId="256"/>
            <ac:picMk id="37" creationId="{00000000-0000-0000-0000-000000000000}"/>
          </ac:picMkLst>
        </pc:picChg>
        <pc:picChg chg="del mod topLvl">
          <ac:chgData name="Michael Hitchins" userId="daa2d19c-7a2b-4abb-a424-ed646473972d" providerId="ADAL" clId="{923D1284-3CBB-4D06-96F9-D836D1B6CAB3}" dt="2019-12-16T15:27:35.533" v="1028" actId="478"/>
          <ac:picMkLst>
            <pc:docMk/>
            <pc:sldMk cId="76914611" sldId="256"/>
            <ac:picMk id="38" creationId="{00000000-0000-0000-0000-000000000000}"/>
          </ac:picMkLst>
        </pc:picChg>
        <pc:picChg chg="del mod">
          <ac:chgData name="Michael Hitchins" userId="daa2d19c-7a2b-4abb-a424-ed646473972d" providerId="ADAL" clId="{923D1284-3CBB-4D06-96F9-D836D1B6CAB3}" dt="2019-12-16T15:25:53.764" v="1010" actId="478"/>
          <ac:picMkLst>
            <pc:docMk/>
            <pc:sldMk cId="76914611" sldId="256"/>
            <ac:picMk id="41" creationId="{00000000-0000-0000-0000-000000000000}"/>
          </ac:picMkLst>
        </pc:picChg>
        <pc:picChg chg="del mod">
          <ac:chgData name="Michael Hitchins" userId="daa2d19c-7a2b-4abb-a424-ed646473972d" providerId="ADAL" clId="{923D1284-3CBB-4D06-96F9-D836D1B6CAB3}" dt="2019-12-16T15:25:58.097" v="1013" actId="478"/>
          <ac:picMkLst>
            <pc:docMk/>
            <pc:sldMk cId="76914611" sldId="256"/>
            <ac:picMk id="42" creationId="{00000000-0000-0000-0000-000000000000}"/>
          </ac:picMkLst>
        </pc:picChg>
        <pc:picChg chg="del mod">
          <ac:chgData name="Michael Hitchins" userId="daa2d19c-7a2b-4abb-a424-ed646473972d" providerId="ADAL" clId="{923D1284-3CBB-4D06-96F9-D836D1B6CAB3}" dt="2019-12-16T15:26:02.025" v="1015" actId="478"/>
          <ac:picMkLst>
            <pc:docMk/>
            <pc:sldMk cId="76914611" sldId="256"/>
            <ac:picMk id="43" creationId="{00000000-0000-0000-0000-000000000000}"/>
          </ac:picMkLst>
        </pc:picChg>
        <pc:picChg chg="mod">
          <ac:chgData name="Michael Hitchins" userId="daa2d19c-7a2b-4abb-a424-ed646473972d" providerId="ADAL" clId="{923D1284-3CBB-4D06-96F9-D836D1B6CAB3}" dt="2019-12-18T10:13:09.663" v="2283" actId="1076"/>
          <ac:picMkLst>
            <pc:docMk/>
            <pc:sldMk cId="76914611" sldId="256"/>
            <ac:picMk id="44" creationId="{00000000-0000-0000-0000-000000000000}"/>
          </ac:picMkLst>
        </pc:picChg>
        <pc:picChg chg="mod">
          <ac:chgData name="Michael Hitchins" userId="daa2d19c-7a2b-4abb-a424-ed646473972d" providerId="ADAL" clId="{923D1284-3CBB-4D06-96F9-D836D1B6CAB3}" dt="2019-12-18T10:13:09.663" v="2283" actId="1076"/>
          <ac:picMkLst>
            <pc:docMk/>
            <pc:sldMk cId="76914611" sldId="256"/>
            <ac:picMk id="45" creationId="{00000000-0000-0000-0000-000000000000}"/>
          </ac:picMkLst>
        </pc:picChg>
        <pc:picChg chg="mod">
          <ac:chgData name="Michael Hitchins" userId="daa2d19c-7a2b-4abb-a424-ed646473972d" providerId="ADAL" clId="{923D1284-3CBB-4D06-96F9-D836D1B6CAB3}" dt="2019-12-18T10:37:15.844" v="2481" actId="1037"/>
          <ac:picMkLst>
            <pc:docMk/>
            <pc:sldMk cId="76914611" sldId="256"/>
            <ac:picMk id="49" creationId="{00000000-0000-0000-0000-000000000000}"/>
          </ac:picMkLst>
        </pc:picChg>
        <pc:picChg chg="add del mod">
          <ac:chgData name="Michael Hitchins" userId="daa2d19c-7a2b-4abb-a424-ed646473972d" providerId="ADAL" clId="{923D1284-3CBB-4D06-96F9-D836D1B6CAB3}" dt="2019-12-13T09:55:39.993" v="979" actId="478"/>
          <ac:picMkLst>
            <pc:docMk/>
            <pc:sldMk cId="76914611" sldId="256"/>
            <ac:picMk id="58" creationId="{6F18045A-91E4-4072-B7EA-513FAFBC721C}"/>
          </ac:picMkLst>
        </pc:picChg>
        <pc:picChg chg="add del mod">
          <ac:chgData name="Michael Hitchins" userId="daa2d19c-7a2b-4abb-a424-ed646473972d" providerId="ADAL" clId="{923D1284-3CBB-4D06-96F9-D836D1B6CAB3}" dt="2019-12-13T09:55:41.256" v="980" actId="478"/>
          <ac:picMkLst>
            <pc:docMk/>
            <pc:sldMk cId="76914611" sldId="256"/>
            <ac:picMk id="59" creationId="{97879FBD-AEE8-4E4F-A95C-087EDB469E04}"/>
          </ac:picMkLst>
        </pc:picChg>
        <pc:picChg chg="add del mod">
          <ac:chgData name="Michael Hitchins" userId="daa2d19c-7a2b-4abb-a424-ed646473972d" providerId="ADAL" clId="{923D1284-3CBB-4D06-96F9-D836D1B6CAB3}" dt="2019-12-09T16:02:54.742" v="541" actId="478"/>
          <ac:picMkLst>
            <pc:docMk/>
            <pc:sldMk cId="76914611" sldId="256"/>
            <ac:picMk id="59" creationId="{E1D19E98-ABBA-4938-9356-43AEFE3F02A1}"/>
          </ac:picMkLst>
        </pc:picChg>
        <pc:picChg chg="add mod">
          <ac:chgData name="Michael Hitchins" userId="daa2d19c-7a2b-4abb-a424-ed646473972d" providerId="ADAL" clId="{923D1284-3CBB-4D06-96F9-D836D1B6CAB3}" dt="2019-12-18T10:13:09.663" v="2283" actId="1076"/>
          <ac:picMkLst>
            <pc:docMk/>
            <pc:sldMk cId="76914611" sldId="256"/>
            <ac:picMk id="67" creationId="{2918C4A7-90ED-4A7D-813B-555D9CA9AE2F}"/>
          </ac:picMkLst>
        </pc:picChg>
        <pc:picChg chg="del mod topLvl">
          <ac:chgData name="Michael Hitchins" userId="daa2d19c-7a2b-4abb-a424-ed646473972d" providerId="ADAL" clId="{923D1284-3CBB-4D06-96F9-D836D1B6CAB3}" dt="2019-12-16T15:27:35.533" v="1028" actId="478"/>
          <ac:picMkLst>
            <pc:docMk/>
            <pc:sldMk cId="76914611" sldId="256"/>
            <ac:picMk id="67" creationId="{C72892FD-EEB2-47B9-8B09-B456532725EE}"/>
          </ac:picMkLst>
        </pc:picChg>
        <pc:picChg chg="del mod">
          <ac:chgData name="Michael Hitchins" userId="daa2d19c-7a2b-4abb-a424-ed646473972d" providerId="ADAL" clId="{923D1284-3CBB-4D06-96F9-D836D1B6CAB3}" dt="2019-12-16T15:46:31.807" v="1252" actId="478"/>
          <ac:picMkLst>
            <pc:docMk/>
            <pc:sldMk cId="76914611" sldId="256"/>
            <ac:picMk id="76" creationId="{00000000-0000-0000-0000-000000000000}"/>
          </ac:picMkLst>
        </pc:picChg>
        <pc:picChg chg="add del mod">
          <ac:chgData name="Michael Hitchins" userId="daa2d19c-7a2b-4abb-a424-ed646473972d" providerId="ADAL" clId="{923D1284-3CBB-4D06-96F9-D836D1B6CAB3}" dt="2019-12-16T15:59:07.719" v="1515" actId="478"/>
          <ac:picMkLst>
            <pc:docMk/>
            <pc:sldMk cId="76914611" sldId="256"/>
            <ac:picMk id="78" creationId="{1FFDC5FF-7E93-4BA8-8BE4-5413B2A806E4}"/>
          </ac:picMkLst>
        </pc:picChg>
        <pc:picChg chg="mod">
          <ac:chgData name="Michael Hitchins" userId="daa2d19c-7a2b-4abb-a424-ed646473972d" providerId="ADAL" clId="{923D1284-3CBB-4D06-96F9-D836D1B6CAB3}" dt="2019-12-18T10:13:09.663" v="2283" actId="1076"/>
          <ac:picMkLst>
            <pc:docMk/>
            <pc:sldMk cId="76914611" sldId="256"/>
            <ac:picMk id="80" creationId="{00000000-0000-0000-0000-000000000000}"/>
          </ac:picMkLst>
        </pc:picChg>
        <pc:picChg chg="add mod topLvl">
          <ac:chgData name="Michael Hitchins" userId="daa2d19c-7a2b-4abb-a424-ed646473972d" providerId="ADAL" clId="{923D1284-3CBB-4D06-96F9-D836D1B6CAB3}" dt="2019-12-18T10:55:07.529" v="2586" actId="1076"/>
          <ac:picMkLst>
            <pc:docMk/>
            <pc:sldMk cId="76914611" sldId="256"/>
            <ac:picMk id="81" creationId="{5BAC271F-ECB3-42C5-BAF0-471031C54F2B}"/>
          </ac:picMkLst>
        </pc:picChg>
        <pc:picChg chg="add mod">
          <ac:chgData name="Michael Hitchins" userId="daa2d19c-7a2b-4abb-a424-ed646473972d" providerId="ADAL" clId="{923D1284-3CBB-4D06-96F9-D836D1B6CAB3}" dt="2019-12-18T10:27:46.400" v="2306" actId="1076"/>
          <ac:picMkLst>
            <pc:docMk/>
            <pc:sldMk cId="76914611" sldId="256"/>
            <ac:picMk id="84" creationId="{4BEF9B6B-F227-4A6C-BE7A-FE82CECBF98C}"/>
          </ac:picMkLst>
        </pc:picChg>
        <pc:picChg chg="add del">
          <ac:chgData name="Michael Hitchins" userId="daa2d19c-7a2b-4abb-a424-ed646473972d" providerId="ADAL" clId="{923D1284-3CBB-4D06-96F9-D836D1B6CAB3}" dt="2019-12-13T09:56:43.091" v="988" actId="478"/>
          <ac:picMkLst>
            <pc:docMk/>
            <pc:sldMk cId="76914611" sldId="256"/>
            <ac:picMk id="84" creationId="{A88FFA29-C674-42D8-8E36-3456AD1085C0}"/>
          </ac:picMkLst>
        </pc:picChg>
        <pc:picChg chg="mod topLvl">
          <ac:chgData name="Michael Hitchins" userId="daa2d19c-7a2b-4abb-a424-ed646473972d" providerId="ADAL" clId="{923D1284-3CBB-4D06-96F9-D836D1B6CAB3}" dt="2019-12-18T10:13:09.663" v="2283" actId="1076"/>
          <ac:picMkLst>
            <pc:docMk/>
            <pc:sldMk cId="76914611" sldId="256"/>
            <ac:picMk id="112" creationId="{9B73D1D5-77DC-4231-8B0A-55F0833B4FEB}"/>
          </ac:picMkLst>
        </pc:picChg>
        <pc:picChg chg="add del mod">
          <ac:chgData name="Michael Hitchins" userId="daa2d19c-7a2b-4abb-a424-ed646473972d" providerId="ADAL" clId="{923D1284-3CBB-4D06-96F9-D836D1B6CAB3}" dt="2019-12-17T15:12:56.971" v="1808" actId="478"/>
          <ac:picMkLst>
            <pc:docMk/>
            <pc:sldMk cId="76914611" sldId="256"/>
            <ac:picMk id="113" creationId="{D3D26760-5C1A-48F1-BA1D-56930B4FC8DB}"/>
          </ac:picMkLst>
        </pc:picChg>
        <pc:picChg chg="add del">
          <ac:chgData name="Michael Hitchins" userId="daa2d19c-7a2b-4abb-a424-ed646473972d" providerId="ADAL" clId="{923D1284-3CBB-4D06-96F9-D836D1B6CAB3}" dt="2019-12-16T15:54:03.859" v="1506"/>
          <ac:picMkLst>
            <pc:docMk/>
            <pc:sldMk cId="76914611" sldId="256"/>
            <ac:picMk id="114" creationId="{8C803FB0-F192-48CF-8D21-26B797837E04}"/>
          </ac:picMkLst>
        </pc:picChg>
        <pc:picChg chg="add del">
          <ac:chgData name="Michael Hitchins" userId="daa2d19c-7a2b-4abb-a424-ed646473972d" providerId="ADAL" clId="{923D1284-3CBB-4D06-96F9-D836D1B6CAB3}" dt="2019-12-16T15:54:09.603" v="1508"/>
          <ac:picMkLst>
            <pc:docMk/>
            <pc:sldMk cId="76914611" sldId="256"/>
            <ac:picMk id="115" creationId="{DDEC0A12-CDDD-4A98-928A-737931F06766}"/>
          </ac:picMkLst>
        </pc:picChg>
        <pc:picChg chg="add del mod">
          <ac:chgData name="Michael Hitchins" userId="daa2d19c-7a2b-4abb-a424-ed646473972d" providerId="ADAL" clId="{923D1284-3CBB-4D06-96F9-D836D1B6CAB3}" dt="2019-12-18T10:54:31.979" v="2582" actId="478"/>
          <ac:picMkLst>
            <pc:docMk/>
            <pc:sldMk cId="76914611" sldId="256"/>
            <ac:picMk id="118" creationId="{F317A40A-49A2-43AA-AB06-3CBDD7686981}"/>
          </ac:picMkLst>
        </pc:picChg>
        <pc:inkChg chg="add mod">
          <ac:chgData name="Michael Hitchins" userId="daa2d19c-7a2b-4abb-a424-ed646473972d" providerId="ADAL" clId="{923D1284-3CBB-4D06-96F9-D836D1B6CAB3}" dt="2019-12-13T09:58:08.541" v="1000"/>
          <ac:inkMkLst>
            <pc:docMk/>
            <pc:sldMk cId="76914611" sldId="256"/>
            <ac:inkMk id="2" creationId="{9C18A083-778B-44BB-A23A-19494B07EF75}"/>
          </ac:inkMkLst>
        </pc:inkChg>
        <pc:inkChg chg="add mod">
          <ac:chgData name="Michael Hitchins" userId="daa2d19c-7a2b-4abb-a424-ed646473972d" providerId="ADAL" clId="{923D1284-3CBB-4D06-96F9-D836D1B6CAB3}" dt="2019-12-13T09:58:08.541" v="1000"/>
          <ac:inkMkLst>
            <pc:docMk/>
            <pc:sldMk cId="76914611" sldId="256"/>
            <ac:inkMk id="3" creationId="{B73B716D-C46B-43A0-83FE-27E0565F0764}"/>
          </ac:inkMkLst>
        </pc:inkChg>
        <pc:inkChg chg="add mod">
          <ac:chgData name="Michael Hitchins" userId="daa2d19c-7a2b-4abb-a424-ed646473972d" providerId="ADAL" clId="{923D1284-3CBB-4D06-96F9-D836D1B6CAB3}" dt="2019-12-13T09:58:19.887" v="1006"/>
          <ac:inkMkLst>
            <pc:docMk/>
            <pc:sldMk cId="76914611" sldId="256"/>
            <ac:inkMk id="8" creationId="{63DC95C9-1FEA-4DC6-A9C8-A094635C0172}"/>
          </ac:inkMkLst>
        </pc:inkChg>
        <pc:inkChg chg="add mod">
          <ac:chgData name="Michael Hitchins" userId="daa2d19c-7a2b-4abb-a424-ed646473972d" providerId="ADAL" clId="{923D1284-3CBB-4D06-96F9-D836D1B6CAB3}" dt="2019-12-13T09:58:19.887" v="1006"/>
          <ac:inkMkLst>
            <pc:docMk/>
            <pc:sldMk cId="76914611" sldId="256"/>
            <ac:inkMk id="11" creationId="{0CC10E7C-563E-45B2-B35E-D884ED4D24CE}"/>
          </ac:inkMkLst>
        </pc:inkChg>
        <pc:inkChg chg="add mod">
          <ac:chgData name="Michael Hitchins" userId="daa2d19c-7a2b-4abb-a424-ed646473972d" providerId="ADAL" clId="{923D1284-3CBB-4D06-96F9-D836D1B6CAB3}" dt="2019-12-13T09:58:19.887" v="1006"/>
          <ac:inkMkLst>
            <pc:docMk/>
            <pc:sldMk cId="76914611" sldId="256"/>
            <ac:inkMk id="20" creationId="{80774752-0EF4-4A35-9442-18B6AE326999}"/>
          </ac:inkMkLst>
        </pc:inkChg>
        <pc:inkChg chg="add mod">
          <ac:chgData name="Michael Hitchins" userId="daa2d19c-7a2b-4abb-a424-ed646473972d" providerId="ADAL" clId="{923D1284-3CBB-4D06-96F9-D836D1B6CAB3}" dt="2019-12-13T09:58:19.887" v="1006"/>
          <ac:inkMkLst>
            <pc:docMk/>
            <pc:sldMk cId="76914611" sldId="256"/>
            <ac:inkMk id="21" creationId="{2243669B-C7FD-452D-ABB3-B69DB7F35BAE}"/>
          </ac:inkMkLst>
        </pc:inkChg>
        <pc:cxnChg chg="add mod">
          <ac:chgData name="Michael Hitchins" userId="daa2d19c-7a2b-4abb-a424-ed646473972d" providerId="ADAL" clId="{923D1284-3CBB-4D06-96F9-D836D1B6CAB3}" dt="2019-12-18T10:12:17.704" v="2277" actId="1076"/>
          <ac:cxnSpMkLst>
            <pc:docMk/>
            <pc:sldMk cId="76914611" sldId="256"/>
            <ac:cxnSpMk id="4" creationId="{4DBBA221-1C97-4598-96A1-2478611AA6A7}"/>
          </ac:cxnSpMkLst>
        </pc:cxnChg>
        <pc:cxnChg chg="del mod">
          <ac:chgData name="Michael Hitchins" userId="daa2d19c-7a2b-4abb-a424-ed646473972d" providerId="ADAL" clId="{923D1284-3CBB-4D06-96F9-D836D1B6CAB3}" dt="2019-12-16T15:27:35.533" v="1028" actId="478"/>
          <ac:cxnSpMkLst>
            <pc:docMk/>
            <pc:sldMk cId="76914611" sldId="256"/>
            <ac:cxnSpMk id="54" creationId="{00000000-0000-0000-0000-000000000000}"/>
          </ac:cxnSpMkLst>
        </pc:cxnChg>
        <pc:cxnChg chg="del mod">
          <ac:chgData name="Michael Hitchins" userId="daa2d19c-7a2b-4abb-a424-ed646473972d" providerId="ADAL" clId="{923D1284-3CBB-4D06-96F9-D836D1B6CAB3}" dt="2019-12-16T15:27:35.533" v="1028" actId="478"/>
          <ac:cxnSpMkLst>
            <pc:docMk/>
            <pc:sldMk cId="76914611" sldId="256"/>
            <ac:cxnSpMk id="55" creationId="{00000000-0000-0000-0000-000000000000}"/>
          </ac:cxnSpMkLst>
        </pc:cxnChg>
        <pc:cxnChg chg="add mod">
          <ac:chgData name="Michael Hitchins" userId="daa2d19c-7a2b-4abb-a424-ed646473972d" providerId="ADAL" clId="{923D1284-3CBB-4D06-96F9-D836D1B6CAB3}" dt="2019-12-18T10:13:09.663" v="2283" actId="1076"/>
          <ac:cxnSpMkLst>
            <pc:docMk/>
            <pc:sldMk cId="76914611" sldId="256"/>
            <ac:cxnSpMk id="60" creationId="{5EE12BD2-B94C-4C66-ADA5-280AD125857B}"/>
          </ac:cxnSpMkLst>
        </pc:cxnChg>
        <pc:cxnChg chg="mod">
          <ac:chgData name="Michael Hitchins" userId="daa2d19c-7a2b-4abb-a424-ed646473972d" providerId="ADAL" clId="{923D1284-3CBB-4D06-96F9-D836D1B6CAB3}" dt="2019-12-18T10:13:09.663" v="2283" actId="1076"/>
          <ac:cxnSpMkLst>
            <pc:docMk/>
            <pc:sldMk cId="76914611" sldId="256"/>
            <ac:cxnSpMk id="62" creationId="{00000000-0000-0000-0000-000000000000}"/>
          </ac:cxnSpMkLst>
        </pc:cxnChg>
        <pc:cxnChg chg="add mod">
          <ac:chgData name="Michael Hitchins" userId="daa2d19c-7a2b-4abb-a424-ed646473972d" providerId="ADAL" clId="{923D1284-3CBB-4D06-96F9-D836D1B6CAB3}" dt="2019-12-18T10:13:09.663" v="2283" actId="1076"/>
          <ac:cxnSpMkLst>
            <pc:docMk/>
            <pc:sldMk cId="76914611" sldId="256"/>
            <ac:cxnSpMk id="65" creationId="{9C389A84-3BDF-40C6-A046-A35B5E9DDF97}"/>
          </ac:cxnSpMkLst>
        </pc:cxnChg>
        <pc:cxnChg chg="mod ord">
          <ac:chgData name="Michael Hitchins" userId="daa2d19c-7a2b-4abb-a424-ed646473972d" providerId="ADAL" clId="{923D1284-3CBB-4D06-96F9-D836D1B6CAB3}" dt="2019-12-18T10:31:14.380" v="2376" actId="1076"/>
          <ac:cxnSpMkLst>
            <pc:docMk/>
            <pc:sldMk cId="76914611" sldId="256"/>
            <ac:cxnSpMk id="66" creationId="{00000000-0000-0000-0000-000000000000}"/>
          </ac:cxnSpMkLst>
        </pc:cxnChg>
        <pc:cxnChg chg="add del mod">
          <ac:chgData name="Michael Hitchins" userId="daa2d19c-7a2b-4abb-a424-ed646473972d" providerId="ADAL" clId="{923D1284-3CBB-4D06-96F9-D836D1B6CAB3}" dt="2019-12-16T15:27:35.533" v="1028" actId="478"/>
          <ac:cxnSpMkLst>
            <pc:docMk/>
            <pc:sldMk cId="76914611" sldId="256"/>
            <ac:cxnSpMk id="68" creationId="{D15191E9-287B-4CBD-B027-20C76393B5E8}"/>
          </ac:cxnSpMkLst>
        </pc:cxnChg>
        <pc:cxnChg chg="mod">
          <ac:chgData name="Michael Hitchins" userId="daa2d19c-7a2b-4abb-a424-ed646473972d" providerId="ADAL" clId="{923D1284-3CBB-4D06-96F9-D836D1B6CAB3}" dt="2019-12-18T10:27:46.400" v="2306" actId="1076"/>
          <ac:cxnSpMkLst>
            <pc:docMk/>
            <pc:sldMk cId="76914611" sldId="256"/>
            <ac:cxnSpMk id="69" creationId="{00000000-0000-0000-0000-000000000000}"/>
          </ac:cxnSpMkLst>
        </pc:cxnChg>
        <pc:cxnChg chg="mod">
          <ac:chgData name="Michael Hitchins" userId="daa2d19c-7a2b-4abb-a424-ed646473972d" providerId="ADAL" clId="{923D1284-3CBB-4D06-96F9-D836D1B6CAB3}" dt="2019-12-18T10:27:46.400" v="2306" actId="1076"/>
          <ac:cxnSpMkLst>
            <pc:docMk/>
            <pc:sldMk cId="76914611" sldId="256"/>
            <ac:cxnSpMk id="71" creationId="{00000000-0000-0000-0000-000000000000}"/>
          </ac:cxnSpMkLst>
        </pc:cxnChg>
        <pc:cxnChg chg="mod">
          <ac:chgData name="Michael Hitchins" userId="daa2d19c-7a2b-4abb-a424-ed646473972d" providerId="ADAL" clId="{923D1284-3CBB-4D06-96F9-D836D1B6CAB3}" dt="2019-12-18T10:27:46.400" v="2306" actId="1076"/>
          <ac:cxnSpMkLst>
            <pc:docMk/>
            <pc:sldMk cId="76914611" sldId="256"/>
            <ac:cxnSpMk id="73" creationId="{00000000-0000-0000-0000-000000000000}"/>
          </ac:cxnSpMkLst>
        </pc:cxnChg>
        <pc:cxnChg chg="add mod ord">
          <ac:chgData name="Michael Hitchins" userId="daa2d19c-7a2b-4abb-a424-ed646473972d" providerId="ADAL" clId="{923D1284-3CBB-4D06-96F9-D836D1B6CAB3}" dt="2019-12-18T10:55:12.089" v="2587" actId="14100"/>
          <ac:cxnSpMkLst>
            <pc:docMk/>
            <pc:sldMk cId="76914611" sldId="256"/>
            <ac:cxnSpMk id="77" creationId="{19809552-5094-4FB5-BD51-9715B61EF137}"/>
          </ac:cxnSpMkLst>
        </pc:cxnChg>
        <pc:cxnChg chg="add mod">
          <ac:chgData name="Michael Hitchins" userId="daa2d19c-7a2b-4abb-a424-ed646473972d" providerId="ADAL" clId="{923D1284-3CBB-4D06-96F9-D836D1B6CAB3}" dt="2019-12-18T10:36:30.927" v="2465" actId="1035"/>
          <ac:cxnSpMkLst>
            <pc:docMk/>
            <pc:sldMk cId="76914611" sldId="256"/>
            <ac:cxnSpMk id="78" creationId="{2A98B3AF-E5D5-41F5-8488-AC8E581C1C26}"/>
          </ac:cxnSpMkLst>
        </pc:cxnChg>
        <pc:cxnChg chg="mod">
          <ac:chgData name="Michael Hitchins" userId="daa2d19c-7a2b-4abb-a424-ed646473972d" providerId="ADAL" clId="{923D1284-3CBB-4D06-96F9-D836D1B6CAB3}" dt="2019-12-18T10:28:29.539" v="2310" actId="1076"/>
          <ac:cxnSpMkLst>
            <pc:docMk/>
            <pc:sldMk cId="76914611" sldId="256"/>
            <ac:cxnSpMk id="79" creationId="{00000000-0000-0000-0000-000000000000}"/>
          </ac:cxnSpMkLst>
        </pc:cxnChg>
        <pc:cxnChg chg="add del">
          <ac:chgData name="Michael Hitchins" userId="daa2d19c-7a2b-4abb-a424-ed646473972d" providerId="ADAL" clId="{923D1284-3CBB-4D06-96F9-D836D1B6CAB3}" dt="2019-12-13T09:56:49.212" v="990" actId="478"/>
          <ac:cxnSpMkLst>
            <pc:docMk/>
            <pc:sldMk cId="76914611" sldId="256"/>
            <ac:cxnSpMk id="82" creationId="{8159CB9A-4F03-4684-AD2D-5DA3C79A155D}"/>
          </ac:cxnSpMkLst>
        </pc:cxnChg>
        <pc:cxnChg chg="add del mod">
          <ac:chgData name="Michael Hitchins" userId="daa2d19c-7a2b-4abb-a424-ed646473972d" providerId="ADAL" clId="{923D1284-3CBB-4D06-96F9-D836D1B6CAB3}" dt="2019-12-18T10:31:35.926" v="2381" actId="478"/>
          <ac:cxnSpMkLst>
            <pc:docMk/>
            <pc:sldMk cId="76914611" sldId="256"/>
            <ac:cxnSpMk id="83" creationId="{55BA998F-7AA2-45CD-80BF-AB4925BDF657}"/>
          </ac:cxnSpMkLst>
        </pc:cxnChg>
        <pc:cxnChg chg="add del mod">
          <ac:chgData name="Michael Hitchins" userId="daa2d19c-7a2b-4abb-a424-ed646473972d" providerId="ADAL" clId="{923D1284-3CBB-4D06-96F9-D836D1B6CAB3}" dt="2019-12-16T15:59:47.332" v="1541" actId="478"/>
          <ac:cxnSpMkLst>
            <pc:docMk/>
            <pc:sldMk cId="76914611" sldId="256"/>
            <ac:cxnSpMk id="83" creationId="{89ACA27F-2899-491B-AA90-112EF28EAF57}"/>
          </ac:cxnSpMkLst>
        </pc:cxnChg>
        <pc:cxnChg chg="add mod">
          <ac:chgData name="Michael Hitchins" userId="daa2d19c-7a2b-4abb-a424-ed646473972d" providerId="ADAL" clId="{923D1284-3CBB-4D06-96F9-D836D1B6CAB3}" dt="2019-12-18T10:27:46.400" v="2306" actId="1076"/>
          <ac:cxnSpMkLst>
            <pc:docMk/>
            <pc:sldMk cId="76914611" sldId="256"/>
            <ac:cxnSpMk id="91" creationId="{31231C3F-AB88-447B-817F-0AC2970333A8}"/>
          </ac:cxnSpMkLst>
        </pc:cxnChg>
        <pc:cxnChg chg="add mod">
          <ac:chgData name="Michael Hitchins" userId="daa2d19c-7a2b-4abb-a424-ed646473972d" providerId="ADAL" clId="{923D1284-3CBB-4D06-96F9-D836D1B6CAB3}" dt="2019-12-18T10:27:46.400" v="2306" actId="1076"/>
          <ac:cxnSpMkLst>
            <pc:docMk/>
            <pc:sldMk cId="76914611" sldId="256"/>
            <ac:cxnSpMk id="92" creationId="{2B40EA61-387B-49D4-8E58-FBF0B1647CD4}"/>
          </ac:cxnSpMkLst>
        </pc:cxnChg>
        <pc:cxnChg chg="del mod">
          <ac:chgData name="Michael Hitchins" userId="daa2d19c-7a2b-4abb-a424-ed646473972d" providerId="ADAL" clId="{923D1284-3CBB-4D06-96F9-D836D1B6CAB3}" dt="2019-12-18T10:31:34.805" v="2380" actId="478"/>
          <ac:cxnSpMkLst>
            <pc:docMk/>
            <pc:sldMk cId="76914611" sldId="256"/>
            <ac:cxnSpMk id="93" creationId="{00000000-0000-0000-0000-000000000000}"/>
          </ac:cxnSpMkLst>
        </pc:cxnChg>
        <pc:cxnChg chg="add mod">
          <ac:chgData name="Michael Hitchins" userId="daa2d19c-7a2b-4abb-a424-ed646473972d" providerId="ADAL" clId="{923D1284-3CBB-4D06-96F9-D836D1B6CAB3}" dt="2019-12-18T10:27:46.400" v="2306" actId="1076"/>
          <ac:cxnSpMkLst>
            <pc:docMk/>
            <pc:sldMk cId="76914611" sldId="256"/>
            <ac:cxnSpMk id="94" creationId="{2F3ED7C7-21C8-4C92-8385-4D58A0C9DD67}"/>
          </ac:cxnSpMkLst>
        </pc:cxnChg>
        <pc:cxnChg chg="mod">
          <ac:chgData name="Michael Hitchins" userId="daa2d19c-7a2b-4abb-a424-ed646473972d" providerId="ADAL" clId="{923D1284-3CBB-4D06-96F9-D836D1B6CAB3}" dt="2019-12-18T10:40:15.230" v="2546" actId="1076"/>
          <ac:cxnSpMkLst>
            <pc:docMk/>
            <pc:sldMk cId="76914611" sldId="256"/>
            <ac:cxnSpMk id="105" creationId="{00000000-0000-0000-0000-000000000000}"/>
          </ac:cxnSpMkLst>
        </pc:cxnChg>
        <pc:cxnChg chg="add mod">
          <ac:chgData name="Michael Hitchins" userId="daa2d19c-7a2b-4abb-a424-ed646473972d" providerId="ADAL" clId="{923D1284-3CBB-4D06-96F9-D836D1B6CAB3}" dt="2019-12-16T15:28:32.102" v="1033" actId="1076"/>
          <ac:cxnSpMkLst>
            <pc:docMk/>
            <pc:sldMk cId="76914611" sldId="256"/>
            <ac:cxnSpMk id="106" creationId="{953A6DC6-11E3-4036-BBD0-84EE13802DA3}"/>
          </ac:cxnSpMkLst>
        </pc:cxnChg>
        <pc:cxnChg chg="add mod">
          <ac:chgData name="Michael Hitchins" userId="daa2d19c-7a2b-4abb-a424-ed646473972d" providerId="ADAL" clId="{923D1284-3CBB-4D06-96F9-D836D1B6CAB3}" dt="2019-12-16T15:28:32.102" v="1033" actId="1076"/>
          <ac:cxnSpMkLst>
            <pc:docMk/>
            <pc:sldMk cId="76914611" sldId="256"/>
            <ac:cxnSpMk id="107" creationId="{64BF9F7E-D81B-43EF-A285-037CC8D20E10}"/>
          </ac:cxnSpMkLst>
        </pc:cxnChg>
        <pc:cxnChg chg="del mod">
          <ac:chgData name="Michael Hitchins" userId="daa2d19c-7a2b-4abb-a424-ed646473972d" providerId="ADAL" clId="{923D1284-3CBB-4D06-96F9-D836D1B6CAB3}" dt="2019-12-18T10:31:37.197" v="2382" actId="478"/>
          <ac:cxnSpMkLst>
            <pc:docMk/>
            <pc:sldMk cId="76914611" sldId="256"/>
            <ac:cxnSpMk id="108" creationId="{00000000-0000-0000-0000-000000000000}"/>
          </ac:cxnSpMkLst>
        </pc:cxnChg>
        <pc:cxnChg chg="add mod">
          <ac:chgData name="Michael Hitchins" userId="daa2d19c-7a2b-4abb-a424-ed646473972d" providerId="ADAL" clId="{923D1284-3CBB-4D06-96F9-D836D1B6CAB3}" dt="2019-12-18T10:13:09.663" v="2283" actId="1076"/>
          <ac:cxnSpMkLst>
            <pc:docMk/>
            <pc:sldMk cId="76914611" sldId="256"/>
            <ac:cxnSpMk id="109" creationId="{69520930-0922-448A-B4DD-50188FCDABEF}"/>
          </ac:cxnSpMkLst>
        </pc:cxnChg>
        <pc:cxnChg chg="add del mod">
          <ac:chgData name="Michael Hitchins" userId="daa2d19c-7a2b-4abb-a424-ed646473972d" providerId="ADAL" clId="{923D1284-3CBB-4D06-96F9-D836D1B6CAB3}" dt="2019-12-18T10:31:33.762" v="2379" actId="478"/>
          <ac:cxnSpMkLst>
            <pc:docMk/>
            <pc:sldMk cId="76914611" sldId="256"/>
            <ac:cxnSpMk id="110" creationId="{0DF87DE8-09BC-4DAD-882C-5B17ABBEA496}"/>
          </ac:cxnSpMkLst>
        </pc:cxnChg>
        <pc:cxnChg chg="add mod">
          <ac:chgData name="Michael Hitchins" userId="daa2d19c-7a2b-4abb-a424-ed646473972d" providerId="ADAL" clId="{923D1284-3CBB-4D06-96F9-D836D1B6CAB3}" dt="2019-12-18T10:38:52.555" v="2527" actId="688"/>
          <ac:cxnSpMkLst>
            <pc:docMk/>
            <pc:sldMk cId="76914611" sldId="256"/>
            <ac:cxnSpMk id="113" creationId="{54849D26-136F-4461-8E9A-F83730E36A61}"/>
          </ac:cxnSpMkLst>
        </pc:cxnChg>
        <pc:cxnChg chg="add mod">
          <ac:chgData name="Michael Hitchins" userId="daa2d19c-7a2b-4abb-a424-ed646473972d" providerId="ADAL" clId="{923D1284-3CBB-4D06-96F9-D836D1B6CAB3}" dt="2019-12-18T10:39:46.515" v="2543" actId="1076"/>
          <ac:cxnSpMkLst>
            <pc:docMk/>
            <pc:sldMk cId="76914611" sldId="256"/>
            <ac:cxnSpMk id="114" creationId="{5E450DD1-AF42-475C-9D42-25A7FE75AD31}"/>
          </ac:cxnSpMkLst>
        </pc:cxnChg>
        <pc:cxnChg chg="add mod">
          <ac:chgData name="Michael Hitchins" userId="daa2d19c-7a2b-4abb-a424-ed646473972d" providerId="ADAL" clId="{923D1284-3CBB-4D06-96F9-D836D1B6CAB3}" dt="2019-12-18T10:39:09.132" v="2539" actId="1037"/>
          <ac:cxnSpMkLst>
            <pc:docMk/>
            <pc:sldMk cId="76914611" sldId="256"/>
            <ac:cxnSpMk id="115" creationId="{434535E3-38A6-4717-9779-1F09D3944AB4}"/>
          </ac:cxnSpMkLst>
        </pc:cxnChg>
        <pc:cxnChg chg="mod ord">
          <ac:chgData name="Michael Hitchins" userId="daa2d19c-7a2b-4abb-a424-ed646473972d" providerId="ADAL" clId="{923D1284-3CBB-4D06-96F9-D836D1B6CAB3}" dt="2019-12-18T10:55:25.330" v="2588" actId="1076"/>
          <ac:cxnSpMkLst>
            <pc:docMk/>
            <pc:sldMk cId="76914611" sldId="256"/>
            <ac:cxnSpMk id="126" creationId="{00000000-0000-0000-0000-000000000000}"/>
          </ac:cxnSpMkLst>
        </pc:cxnChg>
      </pc:sldChg>
    </pc:docChg>
  </pc:docChgLst>
  <pc:docChgLst>
    <pc:chgData name="Michael Hitchins" userId="daa2d19c-7a2b-4abb-a424-ed646473972d" providerId="ADAL" clId="{6F171345-E6B4-4058-85C0-39225C8B9B81}"/>
    <pc:docChg chg="custSel modSld">
      <pc:chgData name="Michael Hitchins" userId="daa2d19c-7a2b-4abb-a424-ed646473972d" providerId="ADAL" clId="{6F171345-E6B4-4058-85C0-39225C8B9B81}" dt="2020-01-31T13:07:16.934" v="84" actId="1037"/>
      <pc:docMkLst>
        <pc:docMk/>
      </pc:docMkLst>
      <pc:sldChg chg="addSp delSp modSp">
        <pc:chgData name="Michael Hitchins" userId="daa2d19c-7a2b-4abb-a424-ed646473972d" providerId="ADAL" clId="{6F171345-E6B4-4058-85C0-39225C8B9B81}" dt="2020-01-31T13:07:16.934" v="84" actId="1037"/>
        <pc:sldMkLst>
          <pc:docMk/>
          <pc:sldMk cId="76914611" sldId="256"/>
        </pc:sldMkLst>
        <pc:spChg chg="mod">
          <ac:chgData name="Michael Hitchins" userId="daa2d19c-7a2b-4abb-a424-ed646473972d" providerId="ADAL" clId="{6F171345-E6B4-4058-85C0-39225C8B9B81}" dt="2020-01-15T16:11:41.082" v="26" actId="20577"/>
          <ac:spMkLst>
            <pc:docMk/>
            <pc:sldMk cId="76914611" sldId="256"/>
            <ac:spMk id="10" creationId="{00000000-0000-0000-0000-000000000000}"/>
          </ac:spMkLst>
        </pc:spChg>
        <pc:spChg chg="mod">
          <ac:chgData name="Michael Hitchins" userId="daa2d19c-7a2b-4abb-a424-ed646473972d" providerId="ADAL" clId="{6F171345-E6B4-4058-85C0-39225C8B9B81}" dt="2020-01-31T13:07:06.283" v="39" actId="14100"/>
          <ac:spMkLst>
            <pc:docMk/>
            <pc:sldMk cId="76914611" sldId="256"/>
            <ac:spMk id="13" creationId="{00000000-0000-0000-0000-000000000000}"/>
          </ac:spMkLst>
        </pc:spChg>
        <pc:spChg chg="mod">
          <ac:chgData name="Michael Hitchins" userId="daa2d19c-7a2b-4abb-a424-ed646473972d" providerId="ADAL" clId="{6F171345-E6B4-4058-85C0-39225C8B9B81}" dt="2020-01-15T15:38:33.937" v="20" actId="1037"/>
          <ac:spMkLst>
            <pc:docMk/>
            <pc:sldMk cId="76914611" sldId="256"/>
            <ac:spMk id="15" creationId="{00000000-0000-0000-0000-000000000000}"/>
          </ac:spMkLst>
        </pc:spChg>
        <pc:picChg chg="del">
          <ac:chgData name="Michael Hitchins" userId="daa2d19c-7a2b-4abb-a424-ed646473972d" providerId="ADAL" clId="{6F171345-E6B4-4058-85C0-39225C8B9B81}" dt="2020-01-15T15:30:53.552" v="0" actId="478"/>
          <ac:picMkLst>
            <pc:docMk/>
            <pc:sldMk cId="76914611" sldId="256"/>
            <ac:picMk id="49" creationId="{00000000-0000-0000-0000-000000000000}"/>
          </ac:picMkLst>
        </pc:picChg>
        <pc:picChg chg="add mod">
          <ac:chgData name="Michael Hitchins" userId="daa2d19c-7a2b-4abb-a424-ed646473972d" providerId="ADAL" clId="{6F171345-E6B4-4058-85C0-39225C8B9B81}" dt="2020-01-15T15:38:21.851" v="19" actId="1037"/>
          <ac:picMkLst>
            <pc:docMk/>
            <pc:sldMk cId="76914611" sldId="256"/>
            <ac:picMk id="83" creationId="{6EFFDACE-C7C2-46EF-90CE-2DCA14C471A9}"/>
          </ac:picMkLst>
        </pc:picChg>
        <pc:cxnChg chg="mod">
          <ac:chgData name="Michael Hitchins" userId="daa2d19c-7a2b-4abb-a424-ed646473972d" providerId="ADAL" clId="{6F171345-E6B4-4058-85C0-39225C8B9B81}" dt="2020-01-31T13:07:16.934" v="84" actId="1037"/>
          <ac:cxnSpMkLst>
            <pc:docMk/>
            <pc:sldMk cId="76914611" sldId="256"/>
            <ac:cxnSpMk id="79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3B48D-3C41-9F4C-A465-C054CF69165D}" type="datetimeFigureOut">
              <a:t>3/6/2020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B7F52-AEA8-914D-95D8-8F8DEECB0D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30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B7F52-AEA8-914D-95D8-8F8DEECB0DD9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24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C2EE-F82F-DA4D-9D54-6E1BF1E5D771}" type="datetimeFigureOut"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3B9E-7380-5741-9583-A2FA65D885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C2EE-F82F-DA4D-9D54-6E1BF1E5D771}" type="datetimeFigureOut"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3B9E-7380-5741-9583-A2FA65D885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C2EE-F82F-DA4D-9D54-6E1BF1E5D771}" type="datetimeFigureOut"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3B9E-7380-5741-9583-A2FA65D885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C2EE-F82F-DA4D-9D54-6E1BF1E5D771}" type="datetimeFigureOut"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3B9E-7380-5741-9583-A2FA65D885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C2EE-F82F-DA4D-9D54-6E1BF1E5D771}" type="datetimeFigureOut"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3B9E-7380-5741-9583-A2FA65D885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C2EE-F82F-DA4D-9D54-6E1BF1E5D771}" type="datetimeFigureOut"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3B9E-7380-5741-9583-A2FA65D885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C2EE-F82F-DA4D-9D54-6E1BF1E5D771}" type="datetimeFigureOut"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3B9E-7380-5741-9583-A2FA65D885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C2EE-F82F-DA4D-9D54-6E1BF1E5D771}" type="datetimeFigureOut"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3B9E-7380-5741-9583-A2FA65D885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C2EE-F82F-DA4D-9D54-6E1BF1E5D771}" type="datetimeFigureOut"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3B9E-7380-5741-9583-A2FA65D885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C2EE-F82F-DA4D-9D54-6E1BF1E5D771}" type="datetimeFigureOut"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3B9E-7380-5741-9583-A2FA65D885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C2EE-F82F-DA4D-9D54-6E1BF1E5D771}" type="datetimeFigureOut"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3B9E-7380-5741-9583-A2FA65D885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AC2EE-F82F-DA4D-9D54-6E1BF1E5D771}" type="datetimeFigureOut"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83B9E-7380-5741-9583-A2FA65D885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hyperlink" Target="http://epmsource.com/category/it-professional/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9809552-5094-4FB5-BD51-9715B61EF137}"/>
              </a:ext>
            </a:extLst>
          </p:cNvPr>
          <p:cNvCxnSpPr>
            <a:cxnSpLocks/>
          </p:cNvCxnSpPr>
          <p:nvPr/>
        </p:nvCxnSpPr>
        <p:spPr>
          <a:xfrm flipH="1" flipV="1">
            <a:off x="1273982" y="3894646"/>
            <a:ext cx="552110" cy="1097431"/>
          </a:xfrm>
          <a:prstGeom prst="straightConnector1">
            <a:avLst/>
          </a:prstGeom>
          <a:ln w="171450">
            <a:solidFill>
              <a:srgbClr val="21408C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cxnSpLocks/>
          </p:cNvCxnSpPr>
          <p:nvPr/>
        </p:nvCxnSpPr>
        <p:spPr>
          <a:xfrm>
            <a:off x="5141379" y="1393603"/>
            <a:ext cx="1924914" cy="191606"/>
          </a:xfrm>
          <a:prstGeom prst="straightConnector1">
            <a:avLst/>
          </a:prstGeom>
          <a:ln w="171450">
            <a:solidFill>
              <a:srgbClr val="46ABC4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</p:cNvCxnSpPr>
          <p:nvPr/>
        </p:nvCxnSpPr>
        <p:spPr>
          <a:xfrm flipH="1">
            <a:off x="7551922" y="2903360"/>
            <a:ext cx="486126" cy="1841957"/>
          </a:xfrm>
          <a:prstGeom prst="straightConnector1">
            <a:avLst/>
          </a:prstGeom>
          <a:ln w="171450">
            <a:solidFill>
              <a:srgbClr val="00A89E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382187" y="4820069"/>
            <a:ext cx="8592036" cy="14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0021" y="252419"/>
            <a:ext cx="41611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46ABC4"/>
                </a:solidFill>
                <a:latin typeface="Arial" charset="0"/>
                <a:ea typeface="Arial" charset="0"/>
                <a:cs typeface="Arial" charset="0"/>
              </a:rPr>
              <a:t>1. Get started and explore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55728" y="299952"/>
            <a:ext cx="290367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00A89E"/>
                </a:solidFill>
                <a:latin typeface="Arial" charset="0"/>
                <a:ea typeface="Arial" charset="0"/>
                <a:cs typeface="Arial" charset="0"/>
              </a:rPr>
              <a:t>2. Develop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67962" y="4450063"/>
            <a:ext cx="20457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21408C"/>
                </a:solidFill>
                <a:latin typeface="Arial" charset="0"/>
                <a:ea typeface="Arial" charset="0"/>
                <a:cs typeface="Arial" charset="0"/>
              </a:rPr>
              <a:t>3. Test and assure</a:t>
            </a:r>
            <a:endParaRPr lang="en-US" sz="1400" dirty="0">
              <a:solidFill>
                <a:srgbClr val="21408C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56083" y="896548"/>
            <a:ext cx="123277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Arial" charset="0"/>
                <a:ea typeface="Arial" charset="0"/>
                <a:cs typeface="Arial" charset="0"/>
              </a:rPr>
              <a:t>Study GP Connect</a:t>
            </a:r>
          </a:p>
          <a:p>
            <a:pPr algn="ctr"/>
            <a:r>
              <a:rPr lang="en-US" sz="1100" dirty="0">
                <a:latin typeface="Arial" charset="0"/>
                <a:ea typeface="Arial" charset="0"/>
                <a:cs typeface="Arial" charset="0"/>
              </a:rPr>
              <a:t>prerequisites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3982" y="5765623"/>
            <a:ext cx="162643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Arial" charset="0"/>
                <a:ea typeface="Arial" charset="0"/>
                <a:cs typeface="Arial" charset="0"/>
              </a:rPr>
              <a:t>Full roll-out approval</a:t>
            </a:r>
          </a:p>
          <a:p>
            <a:pPr algn="ctr"/>
            <a:r>
              <a:rPr lang="en-US" sz="11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1100" dirty="0" err="1">
                <a:latin typeface="Arial" charset="0"/>
                <a:ea typeface="Arial" charset="0"/>
                <a:cs typeface="Arial" charset="0"/>
              </a:rPr>
              <a:t>DevMAC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*)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62721" y="5765623"/>
            <a:ext cx="104559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Arial" charset="0"/>
                <a:ea typeface="Arial" charset="0"/>
                <a:cs typeface="Arial" charset="0"/>
              </a:rPr>
              <a:t>Integration testing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592" y="5062775"/>
            <a:ext cx="618965" cy="61896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703" y="5045945"/>
            <a:ext cx="396000" cy="54766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DF5311C-7CD8-4288-8C9A-3D3964BF0DCF}"/>
              </a:ext>
            </a:extLst>
          </p:cNvPr>
          <p:cNvGrpSpPr/>
          <p:nvPr/>
        </p:nvGrpSpPr>
        <p:grpSpPr>
          <a:xfrm>
            <a:off x="4518828" y="2191520"/>
            <a:ext cx="1949704" cy="1923304"/>
            <a:chOff x="5510201" y="1941951"/>
            <a:chExt cx="2209890" cy="2209890"/>
          </a:xfrm>
        </p:grpSpPr>
        <p:sp>
          <p:nvSpPr>
            <p:cNvPr id="9" name="Oval 8"/>
            <p:cNvSpPr/>
            <p:nvPr/>
          </p:nvSpPr>
          <p:spPr>
            <a:xfrm>
              <a:off x="5510201" y="1941951"/>
              <a:ext cx="2209890" cy="2209890"/>
            </a:xfrm>
            <a:prstGeom prst="ellipse">
              <a:avLst/>
            </a:prstGeom>
            <a:noFill/>
            <a:ln w="984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19365" y="3164958"/>
              <a:ext cx="1977557" cy="6365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latin typeface="Arial" charset="0"/>
                  <a:ea typeface="Arial" charset="0"/>
                  <a:cs typeface="Arial" charset="0"/>
                </a:rPr>
                <a:t>Engagement</a:t>
              </a:r>
            </a:p>
            <a:p>
              <a:pPr algn="ctr"/>
              <a:r>
                <a:rPr lang="en-US" sz="1100" dirty="0">
                  <a:latin typeface="Arial" charset="0"/>
                  <a:ea typeface="Arial" charset="0"/>
                  <a:cs typeface="Arial" charset="0"/>
                </a:rPr>
                <a:t>GP Connect Provider Assurance team</a:t>
              </a:r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 flipH="1">
            <a:off x="8337590" y="5350145"/>
            <a:ext cx="502920" cy="0"/>
          </a:xfrm>
          <a:prstGeom prst="straightConnector1">
            <a:avLst/>
          </a:prstGeom>
          <a:ln w="114300">
            <a:solidFill>
              <a:schemeClr val="bg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65303" y="5765623"/>
            <a:ext cx="104559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Arial" charset="0"/>
                <a:ea typeface="Arial" charset="0"/>
                <a:cs typeface="Arial" charset="0"/>
              </a:rPr>
              <a:t>Approval to </a:t>
            </a:r>
          </a:p>
          <a:p>
            <a:pPr algn="ctr"/>
            <a:r>
              <a:rPr lang="en-US" sz="1100" dirty="0">
                <a:latin typeface="Arial" charset="0"/>
                <a:ea typeface="Arial" charset="0"/>
                <a:cs typeface="Arial" charset="0"/>
              </a:rPr>
              <a:t>Go Live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5603721" y="5350145"/>
            <a:ext cx="502920" cy="0"/>
          </a:xfrm>
          <a:prstGeom prst="straightConnector1">
            <a:avLst/>
          </a:prstGeom>
          <a:ln w="114300">
            <a:solidFill>
              <a:schemeClr val="bg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9193308" y="1576903"/>
            <a:ext cx="347040" cy="436258"/>
          </a:xfrm>
          <a:prstGeom prst="straightConnector1">
            <a:avLst/>
          </a:prstGeom>
          <a:ln w="114300">
            <a:solidFill>
              <a:schemeClr val="bg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8069056" y="2406989"/>
            <a:ext cx="347040" cy="436258"/>
          </a:xfrm>
          <a:prstGeom prst="straightConnector1">
            <a:avLst/>
          </a:prstGeom>
          <a:ln w="114300">
            <a:solidFill>
              <a:schemeClr val="bg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8039902" y="1379253"/>
            <a:ext cx="347040" cy="436258"/>
          </a:xfrm>
          <a:prstGeom prst="straightConnector1">
            <a:avLst/>
          </a:prstGeom>
          <a:ln w="114300">
            <a:solidFill>
              <a:schemeClr val="bg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cxnSpLocks/>
          </p:cNvCxnSpPr>
          <p:nvPr/>
        </p:nvCxnSpPr>
        <p:spPr>
          <a:xfrm flipV="1">
            <a:off x="6294354" y="2181600"/>
            <a:ext cx="615667" cy="250318"/>
          </a:xfrm>
          <a:prstGeom prst="straightConnector1">
            <a:avLst/>
          </a:prstGeom>
          <a:ln w="88900">
            <a:solidFill>
              <a:schemeClr val="bg1">
                <a:lumMod val="65000"/>
              </a:schemeClr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riangle 130"/>
          <p:cNvSpPr/>
          <p:nvPr/>
        </p:nvSpPr>
        <p:spPr>
          <a:xfrm>
            <a:off x="5777917" y="454467"/>
            <a:ext cx="405132" cy="34925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ctr"/>
          <a:lstStyle/>
          <a:p>
            <a:pPr algn="ctr"/>
            <a:r>
              <a:rPr lang="en-US" b="1" dirty="0">
                <a:latin typeface="Arial" charset="0"/>
                <a:ea typeface="Arial" charset="0"/>
                <a:cs typeface="Arial" charset="0"/>
              </a:rPr>
              <a:t>!</a:t>
            </a: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529" y="5045945"/>
            <a:ext cx="671435" cy="533199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EE12BD2-B94C-4C66-ADA5-280AD125857B}"/>
              </a:ext>
            </a:extLst>
          </p:cNvPr>
          <p:cNvCxnSpPr/>
          <p:nvPr/>
        </p:nvCxnSpPr>
        <p:spPr>
          <a:xfrm flipH="1">
            <a:off x="2397496" y="5350145"/>
            <a:ext cx="502920" cy="0"/>
          </a:xfrm>
          <a:prstGeom prst="straightConnector1">
            <a:avLst/>
          </a:prstGeom>
          <a:ln w="114300">
            <a:solidFill>
              <a:schemeClr val="bg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2B791009-8BBC-4840-8648-C9534E17CEFB}"/>
              </a:ext>
            </a:extLst>
          </p:cNvPr>
          <p:cNvSpPr/>
          <p:nvPr/>
        </p:nvSpPr>
        <p:spPr>
          <a:xfrm>
            <a:off x="573189" y="2501280"/>
            <a:ext cx="1169541" cy="1300878"/>
          </a:xfrm>
          <a:prstGeom prst="rect">
            <a:avLst/>
          </a:prstGeom>
          <a:solidFill>
            <a:srgbClr val="E28D26">
              <a:alpha val="2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36F82C8-9341-4764-8BB2-6EA704BCDC01}"/>
              </a:ext>
            </a:extLst>
          </p:cNvPr>
          <p:cNvSpPr txBox="1"/>
          <p:nvPr/>
        </p:nvSpPr>
        <p:spPr>
          <a:xfrm>
            <a:off x="573189" y="2186656"/>
            <a:ext cx="137640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E28D26"/>
                </a:solidFill>
                <a:latin typeface="Arial" charset="0"/>
                <a:ea typeface="Arial" charset="0"/>
                <a:cs typeface="Arial" charset="0"/>
              </a:rPr>
              <a:t>4. Roll out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E5E2288-AB69-429D-8E29-489927E3566A}"/>
              </a:ext>
            </a:extLst>
          </p:cNvPr>
          <p:cNvSpPr txBox="1"/>
          <p:nvPr/>
        </p:nvSpPr>
        <p:spPr>
          <a:xfrm>
            <a:off x="662531" y="3310607"/>
            <a:ext cx="104559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Arial" charset="0"/>
                <a:ea typeface="Arial" charset="0"/>
                <a:cs typeface="Arial" charset="0"/>
              </a:rPr>
              <a:t>Roll-out begins in Live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5BAC271F-ECB3-42C5-BAF0-471031C54F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29" y="2621215"/>
            <a:ext cx="543714" cy="596904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78954D6-231A-43FB-8272-B3FC5F1D98F5}"/>
              </a:ext>
            </a:extLst>
          </p:cNvPr>
          <p:cNvSpPr/>
          <p:nvPr/>
        </p:nvSpPr>
        <p:spPr>
          <a:xfrm>
            <a:off x="7229012" y="681170"/>
            <a:ext cx="2985881" cy="2985881"/>
          </a:xfrm>
          <a:prstGeom prst="ellipse">
            <a:avLst/>
          </a:prstGeom>
          <a:solidFill>
            <a:srgbClr val="D1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2E80D0-57ED-4E1C-8BB7-4C3AE3FD6041}"/>
              </a:ext>
            </a:extLst>
          </p:cNvPr>
          <p:cNvSpPr txBox="1"/>
          <p:nvPr/>
        </p:nvSpPr>
        <p:spPr>
          <a:xfrm>
            <a:off x="8258111" y="1749015"/>
            <a:ext cx="104559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>
                <a:latin typeface="Arial" charset="0"/>
                <a:ea typeface="Arial" charset="0"/>
                <a:cs typeface="Arial" charset="0"/>
              </a:rPr>
              <a:t>Design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4BEF9B6B-F227-4A6C-BE7A-FE82CECBF9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172" y="807630"/>
            <a:ext cx="301477" cy="936732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E716414B-C822-48E1-B829-B39CAAC47946}"/>
              </a:ext>
            </a:extLst>
          </p:cNvPr>
          <p:cNvGrpSpPr/>
          <p:nvPr/>
        </p:nvGrpSpPr>
        <p:grpSpPr>
          <a:xfrm>
            <a:off x="8940074" y="2014200"/>
            <a:ext cx="1045598" cy="1144861"/>
            <a:chOff x="10583359" y="4507342"/>
            <a:chExt cx="1045598" cy="1144861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6A8B883-B193-4137-ABA1-C3ACB278621D}"/>
                </a:ext>
              </a:extLst>
            </p:cNvPr>
            <p:cNvSpPr txBox="1"/>
            <p:nvPr/>
          </p:nvSpPr>
          <p:spPr>
            <a:xfrm>
              <a:off x="10583359" y="5482926"/>
              <a:ext cx="104559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latin typeface="Arial" charset="0"/>
                  <a:ea typeface="Arial" charset="0"/>
                  <a:cs typeface="Arial" charset="0"/>
                </a:rPr>
                <a:t>Build</a:t>
              </a: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C2DE9B90-7D52-441B-A8FD-2A49C6FFD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8879" y="4507342"/>
              <a:ext cx="394559" cy="900404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D564FA3-7830-4E16-9D51-A97F5BE17537}"/>
              </a:ext>
            </a:extLst>
          </p:cNvPr>
          <p:cNvGrpSpPr/>
          <p:nvPr/>
        </p:nvGrpSpPr>
        <p:grpSpPr>
          <a:xfrm>
            <a:off x="7399495" y="1968237"/>
            <a:ext cx="1045598" cy="857100"/>
            <a:chOff x="9794920" y="5525424"/>
            <a:chExt cx="1045598" cy="85710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7298BE8-1DE6-4392-9117-33D192CBD433}"/>
                </a:ext>
              </a:extLst>
            </p:cNvPr>
            <p:cNvSpPr txBox="1"/>
            <p:nvPr/>
          </p:nvSpPr>
          <p:spPr>
            <a:xfrm>
              <a:off x="9794920" y="6213247"/>
              <a:ext cx="104559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latin typeface="Arial" charset="0"/>
                  <a:ea typeface="Arial" charset="0"/>
                  <a:cs typeface="Arial" charset="0"/>
                </a:rPr>
                <a:t>Self-testing</a:t>
              </a:r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712DD523-879F-413D-9121-DC2870400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5719" y="5525424"/>
              <a:ext cx="864000" cy="637716"/>
            </a:xfrm>
            <a:prstGeom prst="rect">
              <a:avLst/>
            </a:prstGeom>
          </p:spPr>
        </p:pic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1231C3F-AB88-447B-817F-0AC2970333A8}"/>
              </a:ext>
            </a:extLst>
          </p:cNvPr>
          <p:cNvCxnSpPr/>
          <p:nvPr/>
        </p:nvCxnSpPr>
        <p:spPr>
          <a:xfrm>
            <a:off x="9271839" y="1358774"/>
            <a:ext cx="347040" cy="436258"/>
          </a:xfrm>
          <a:prstGeom prst="straightConnector1">
            <a:avLst/>
          </a:prstGeom>
          <a:ln w="114300">
            <a:solidFill>
              <a:schemeClr val="bg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B40EA61-387B-49D4-8E58-FBF0B1647CD4}"/>
              </a:ext>
            </a:extLst>
          </p:cNvPr>
          <p:cNvCxnSpPr>
            <a:cxnSpLocks/>
          </p:cNvCxnSpPr>
          <p:nvPr/>
        </p:nvCxnSpPr>
        <p:spPr>
          <a:xfrm flipH="1" flipV="1">
            <a:off x="8378941" y="2981555"/>
            <a:ext cx="552708" cy="115925"/>
          </a:xfrm>
          <a:prstGeom prst="straightConnector1">
            <a:avLst/>
          </a:prstGeom>
          <a:ln w="114300">
            <a:solidFill>
              <a:schemeClr val="bg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F3ED7C7-21C8-4C92-8385-4D58A0C9DD67}"/>
              </a:ext>
            </a:extLst>
          </p:cNvPr>
          <p:cNvCxnSpPr/>
          <p:nvPr/>
        </p:nvCxnSpPr>
        <p:spPr>
          <a:xfrm flipV="1">
            <a:off x="7967962" y="1302785"/>
            <a:ext cx="347040" cy="436258"/>
          </a:xfrm>
          <a:prstGeom prst="straightConnector1">
            <a:avLst/>
          </a:prstGeom>
          <a:ln w="114300">
            <a:solidFill>
              <a:schemeClr val="bg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B4EDFA62-D47A-45C5-917D-F5EE2A41762D}"/>
              </a:ext>
            </a:extLst>
          </p:cNvPr>
          <p:cNvSpPr/>
          <p:nvPr/>
        </p:nvSpPr>
        <p:spPr>
          <a:xfrm>
            <a:off x="552399" y="613323"/>
            <a:ext cx="4624346" cy="1363881"/>
          </a:xfrm>
          <a:prstGeom prst="rect">
            <a:avLst/>
          </a:prstGeom>
          <a:solidFill>
            <a:srgbClr val="D1ED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BFEE49A-6195-4FA9-B91E-4FEBD676F0FA}"/>
              </a:ext>
            </a:extLst>
          </p:cNvPr>
          <p:cNvGrpSpPr/>
          <p:nvPr/>
        </p:nvGrpSpPr>
        <p:grpSpPr>
          <a:xfrm>
            <a:off x="619982" y="798322"/>
            <a:ext cx="1040400" cy="1067724"/>
            <a:chOff x="3168592" y="903599"/>
            <a:chExt cx="1040400" cy="1067724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776BD75-4FC0-440F-986E-A82072CA8025}"/>
                </a:ext>
              </a:extLst>
            </p:cNvPr>
            <p:cNvSpPr txBox="1"/>
            <p:nvPr/>
          </p:nvSpPr>
          <p:spPr>
            <a:xfrm>
              <a:off x="3168592" y="1632769"/>
              <a:ext cx="104040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latin typeface="Arial" charset="0"/>
                  <a:ea typeface="Arial" charset="0"/>
                  <a:cs typeface="Arial" charset="0"/>
                </a:rPr>
                <a:t>Provider supplier</a:t>
              </a: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C6D4478B-D127-48F6-BA91-2FE930ED8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6792" y="903599"/>
              <a:ext cx="684000" cy="600809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0AE5879-B9C3-456E-8D57-D033586A780A}"/>
              </a:ext>
            </a:extLst>
          </p:cNvPr>
          <p:cNvGrpSpPr/>
          <p:nvPr/>
        </p:nvGrpSpPr>
        <p:grpSpPr>
          <a:xfrm>
            <a:off x="2343097" y="780792"/>
            <a:ext cx="1040400" cy="1085255"/>
            <a:chOff x="4752385" y="886069"/>
            <a:chExt cx="1040400" cy="1085255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E3C683D-8302-43C2-B008-B98826F448F5}"/>
                </a:ext>
              </a:extLst>
            </p:cNvPr>
            <p:cNvSpPr txBox="1"/>
            <p:nvPr/>
          </p:nvSpPr>
          <p:spPr>
            <a:xfrm>
              <a:off x="4752385" y="1632770"/>
              <a:ext cx="104040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>
                  <a:latin typeface="Arial" charset="0"/>
                  <a:ea typeface="Arial" charset="0"/>
                  <a:cs typeface="Arial" charset="0"/>
                </a:rPr>
                <a:t>GP Connect  website </a:t>
              </a:r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8BE02EB0-6BE1-4A65-8FAE-8D0DD241A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2585" y="886069"/>
              <a:ext cx="900000" cy="635868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DB3C166-7961-458E-A1B2-82DC3D4C1142}"/>
              </a:ext>
            </a:extLst>
          </p:cNvPr>
          <p:cNvGrpSpPr/>
          <p:nvPr/>
        </p:nvGrpSpPr>
        <p:grpSpPr>
          <a:xfrm>
            <a:off x="4066211" y="775109"/>
            <a:ext cx="1040400" cy="1102903"/>
            <a:chOff x="6614821" y="880386"/>
            <a:chExt cx="1040400" cy="1102903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FFAD7A6-3523-4811-84FF-43FE362B72EC}"/>
                </a:ext>
              </a:extLst>
            </p:cNvPr>
            <p:cNvSpPr txBox="1"/>
            <p:nvPr/>
          </p:nvSpPr>
          <p:spPr>
            <a:xfrm>
              <a:off x="6614821" y="1475458"/>
              <a:ext cx="1040400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US" sz="1100" dirty="0"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-US" sz="1100" dirty="0">
                  <a:latin typeface="Arial" charset="0"/>
                  <a:ea typeface="Arial" charset="0"/>
                  <a:cs typeface="Arial" charset="0"/>
                </a:rPr>
                <a:t>Evaluate specifications</a:t>
              </a:r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2A57A683-42CA-488C-A4B0-0D163A4D0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1021" y="880386"/>
              <a:ext cx="468000" cy="647234"/>
            </a:xfrm>
            <a:prstGeom prst="rect">
              <a:avLst/>
            </a:prstGeom>
          </p:spPr>
        </p:pic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53A6DC6-11E3-4036-BBD0-84EE13802DA3}"/>
              </a:ext>
            </a:extLst>
          </p:cNvPr>
          <p:cNvCxnSpPr/>
          <p:nvPr/>
        </p:nvCxnSpPr>
        <p:spPr>
          <a:xfrm>
            <a:off x="1660382" y="1183186"/>
            <a:ext cx="502920" cy="0"/>
          </a:xfrm>
          <a:prstGeom prst="straightConnector1">
            <a:avLst/>
          </a:prstGeom>
          <a:ln w="114300">
            <a:solidFill>
              <a:schemeClr val="bg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4BF9F7E-D81B-43EF-A285-037CC8D20E10}"/>
              </a:ext>
            </a:extLst>
          </p:cNvPr>
          <p:cNvCxnSpPr/>
          <p:nvPr/>
        </p:nvCxnSpPr>
        <p:spPr>
          <a:xfrm>
            <a:off x="3563291" y="1183186"/>
            <a:ext cx="502920" cy="0"/>
          </a:xfrm>
          <a:prstGeom prst="straightConnector1">
            <a:avLst/>
          </a:prstGeom>
          <a:ln w="114300">
            <a:solidFill>
              <a:schemeClr val="bg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E5AE467-004F-459D-BD61-F81B9C6B9DFB}"/>
              </a:ext>
            </a:extLst>
          </p:cNvPr>
          <p:cNvSpPr/>
          <p:nvPr/>
        </p:nvSpPr>
        <p:spPr>
          <a:xfrm>
            <a:off x="576000" y="6421510"/>
            <a:ext cx="29867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Arial" charset="0"/>
                <a:ea typeface="Arial" charset="0"/>
                <a:cs typeface="Arial" charset="0"/>
              </a:rPr>
              <a:t>*Development Milestone Achievement Certificate </a:t>
            </a:r>
            <a:endParaRPr lang="en-GB" sz="1000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9520930-0922-448A-B4DD-50188FCDABEF}"/>
              </a:ext>
            </a:extLst>
          </p:cNvPr>
          <p:cNvCxnSpPr/>
          <p:nvPr/>
        </p:nvCxnSpPr>
        <p:spPr>
          <a:xfrm flipH="1">
            <a:off x="7033774" y="5350145"/>
            <a:ext cx="502920" cy="0"/>
          </a:xfrm>
          <a:prstGeom prst="straightConnector1">
            <a:avLst/>
          </a:prstGeom>
          <a:ln w="114300">
            <a:solidFill>
              <a:schemeClr val="bg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96229BD3-2AF4-4034-A763-278E825A4B4B}"/>
              </a:ext>
            </a:extLst>
          </p:cNvPr>
          <p:cNvSpPr txBox="1"/>
          <p:nvPr/>
        </p:nvSpPr>
        <p:spPr>
          <a:xfrm>
            <a:off x="8849276" y="5765623"/>
            <a:ext cx="104559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Arial" charset="0"/>
                <a:ea typeface="Arial" charset="0"/>
                <a:cs typeface="Arial" charset="0"/>
              </a:rPr>
              <a:t>Provider testing assurance</a:t>
            </a: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9B73D1D5-77DC-4231-8B0A-55F0833B4FEB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517" y="5045945"/>
            <a:ext cx="864000" cy="637716"/>
          </a:xfrm>
          <a:prstGeom prst="rect">
            <a:avLst/>
          </a:prstGeom>
        </p:spPr>
      </p:pic>
      <p:pic>
        <p:nvPicPr>
          <p:cNvPr id="30" name="Picture 29" descr="A close up of a sign&#10;&#10;Description automatically generated">
            <a:extLst>
              <a:ext uri="{FF2B5EF4-FFF2-40B4-BE49-F238E27FC236}">
                <a16:creationId xmlns:a16="http://schemas.microsoft.com/office/drawing/2014/main" id="{819C8BB0-4710-4AF8-8E39-61031588F3DD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3083044" y="5045945"/>
            <a:ext cx="680546" cy="680546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528414BD-8685-48BF-A00D-B5C85620E058}"/>
              </a:ext>
            </a:extLst>
          </p:cNvPr>
          <p:cNvSpPr txBox="1"/>
          <p:nvPr/>
        </p:nvSpPr>
        <p:spPr>
          <a:xfrm>
            <a:off x="7421928" y="5765623"/>
            <a:ext cx="104559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Arial" charset="0"/>
                <a:ea typeface="Arial" charset="0"/>
                <a:cs typeface="Arial" charset="0"/>
              </a:rPr>
              <a:t>First of Type </a:t>
            </a:r>
            <a:br>
              <a:rPr lang="en-US" sz="1100" dirty="0">
                <a:latin typeface="Arial" charset="0"/>
                <a:ea typeface="Arial" charset="0"/>
                <a:cs typeface="Arial" charset="0"/>
              </a:rPr>
            </a:br>
            <a:r>
              <a:rPr lang="en-US" sz="1100" dirty="0" err="1">
                <a:latin typeface="Arial" charset="0"/>
                <a:ea typeface="Arial" charset="0"/>
                <a:cs typeface="Arial" charset="0"/>
              </a:rPr>
              <a:t>DevMAC</a:t>
            </a:r>
            <a:r>
              <a:rPr lang="en-US" sz="1100" dirty="0">
                <a:latin typeface="Arial" charset="0"/>
                <a:ea typeface="Arial" charset="0"/>
                <a:cs typeface="Arial" charset="0"/>
              </a:rPr>
              <a:t>*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DF1773A-3CF8-4556-812C-9F309747AED7}"/>
              </a:ext>
            </a:extLst>
          </p:cNvPr>
          <p:cNvSpPr txBox="1"/>
          <p:nvPr/>
        </p:nvSpPr>
        <p:spPr>
          <a:xfrm>
            <a:off x="2848567" y="5765623"/>
            <a:ext cx="110231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Arial" charset="0"/>
                <a:ea typeface="Arial" charset="0"/>
                <a:cs typeface="Arial" charset="0"/>
              </a:rPr>
              <a:t>First of Type with consumer (pilot)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C389A84-3BDF-40C6-A046-A35B5E9DDF97}"/>
              </a:ext>
            </a:extLst>
          </p:cNvPr>
          <p:cNvCxnSpPr/>
          <p:nvPr/>
        </p:nvCxnSpPr>
        <p:spPr>
          <a:xfrm flipH="1">
            <a:off x="3922358" y="5350145"/>
            <a:ext cx="502920" cy="0"/>
          </a:xfrm>
          <a:prstGeom prst="straightConnector1">
            <a:avLst/>
          </a:prstGeom>
          <a:ln w="114300">
            <a:solidFill>
              <a:schemeClr val="bg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A close up of a sign&#10;&#10;Description automatically generated">
            <a:extLst>
              <a:ext uri="{FF2B5EF4-FFF2-40B4-BE49-F238E27FC236}">
                <a16:creationId xmlns:a16="http://schemas.microsoft.com/office/drawing/2014/main" id="{2918C4A7-90ED-4A7D-813B-555D9CA9AE2F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7596041" y="5045945"/>
            <a:ext cx="680546" cy="68054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BBA221-1C97-4598-96A1-2478611AA6A7}"/>
              </a:ext>
            </a:extLst>
          </p:cNvPr>
          <p:cNvCxnSpPr>
            <a:cxnSpLocks/>
          </p:cNvCxnSpPr>
          <p:nvPr/>
        </p:nvCxnSpPr>
        <p:spPr>
          <a:xfrm>
            <a:off x="5491755" y="4280226"/>
            <a:ext cx="0" cy="22663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D550B8A-AB14-41DE-A9D4-B57808EBFC9E}"/>
              </a:ext>
            </a:extLst>
          </p:cNvPr>
          <p:cNvSpPr txBox="1"/>
          <p:nvPr/>
        </p:nvSpPr>
        <p:spPr>
          <a:xfrm>
            <a:off x="4856720" y="4443054"/>
            <a:ext cx="1249921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Arial" charset="0"/>
                <a:ea typeface="Arial" charset="0"/>
                <a:cs typeface="Arial" charset="0"/>
              </a:rPr>
              <a:t>Gateway to Live Spine environment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A98B3AF-E5D5-41F5-8488-AC8E581C1C26}"/>
              </a:ext>
            </a:extLst>
          </p:cNvPr>
          <p:cNvCxnSpPr>
            <a:cxnSpLocks/>
          </p:cNvCxnSpPr>
          <p:nvPr/>
        </p:nvCxnSpPr>
        <p:spPr>
          <a:xfrm rot="-1260000">
            <a:off x="3630640" y="3120586"/>
            <a:ext cx="654908" cy="252000"/>
          </a:xfrm>
          <a:prstGeom prst="straightConnector1">
            <a:avLst/>
          </a:prstGeom>
          <a:ln w="88900">
            <a:solidFill>
              <a:schemeClr val="bg1">
                <a:lumMod val="65000"/>
              </a:schemeClr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849D26-136F-4461-8E9A-F83730E36A61}"/>
              </a:ext>
            </a:extLst>
          </p:cNvPr>
          <p:cNvCxnSpPr>
            <a:cxnSpLocks/>
          </p:cNvCxnSpPr>
          <p:nvPr/>
        </p:nvCxnSpPr>
        <p:spPr>
          <a:xfrm rot="-1020000" flipV="1">
            <a:off x="3959394" y="4081006"/>
            <a:ext cx="632013" cy="252000"/>
          </a:xfrm>
          <a:prstGeom prst="straightConnector1">
            <a:avLst/>
          </a:prstGeom>
          <a:ln w="88900">
            <a:solidFill>
              <a:schemeClr val="bg1">
                <a:lumMod val="65000"/>
              </a:schemeClr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E450DD1-AF42-475C-9D42-25A7FE75AD31}"/>
              </a:ext>
            </a:extLst>
          </p:cNvPr>
          <p:cNvCxnSpPr>
            <a:cxnSpLocks/>
          </p:cNvCxnSpPr>
          <p:nvPr/>
        </p:nvCxnSpPr>
        <p:spPr>
          <a:xfrm rot="1020000">
            <a:off x="6309097" y="4082400"/>
            <a:ext cx="615600" cy="252000"/>
          </a:xfrm>
          <a:prstGeom prst="straightConnector1">
            <a:avLst/>
          </a:prstGeom>
          <a:ln w="88900">
            <a:solidFill>
              <a:schemeClr val="bg1">
                <a:lumMod val="65000"/>
              </a:schemeClr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34535E3-38A6-4717-9779-1F09D3944AB4}"/>
              </a:ext>
            </a:extLst>
          </p:cNvPr>
          <p:cNvCxnSpPr>
            <a:cxnSpLocks/>
          </p:cNvCxnSpPr>
          <p:nvPr/>
        </p:nvCxnSpPr>
        <p:spPr>
          <a:xfrm rot="360000">
            <a:off x="4002558" y="2181165"/>
            <a:ext cx="633131" cy="252000"/>
          </a:xfrm>
          <a:prstGeom prst="straightConnector1">
            <a:avLst/>
          </a:prstGeom>
          <a:ln w="88900">
            <a:solidFill>
              <a:schemeClr val="bg1">
                <a:lumMod val="65000"/>
              </a:schemeClr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 descr="Chat">
            <a:extLst>
              <a:ext uri="{FF2B5EF4-FFF2-40B4-BE49-F238E27FC236}">
                <a16:creationId xmlns:a16="http://schemas.microsoft.com/office/drawing/2014/main" id="{6EFFDACE-C7C2-46EF-90CE-2DCA14C471A9}"/>
              </a:ext>
            </a:extLst>
          </p:cNvPr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854047" y="2279924"/>
            <a:ext cx="1241534" cy="124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83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Cullimore</dc:creator>
  <cp:lastModifiedBy>Michael Hitchins</cp:lastModifiedBy>
  <cp:revision>24</cp:revision>
  <dcterms:created xsi:type="dcterms:W3CDTF">2017-01-09T08:53:36Z</dcterms:created>
  <dcterms:modified xsi:type="dcterms:W3CDTF">2020-03-06T14:41:24Z</dcterms:modified>
</cp:coreProperties>
</file>