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6"/>
  </p:notesMasterIdLst>
  <p:sldIdLst>
    <p:sldId id="259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5563"/>
    <a:srgbClr val="FAE100"/>
    <a:srgbClr val="00A9CE"/>
    <a:srgbClr val="005EB8"/>
    <a:srgbClr val="AE2573"/>
    <a:srgbClr val="8721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5BDC2C-E368-7BB6-0695-AD60F6959B66}" v="58" dt="2023-09-13T11:14:01.799"/>
    <p1510:client id="{B88F34DE-43EC-B14C-BFED-DCE84D108AB7}" v="34" dt="2023-09-13T11:28:49.650"/>
    <p1510:client id="{C662E117-F2EC-4851-B16E-E5CF2445ED71}" v="146" vWet="148" dt="2023-09-13T11:28:47.606"/>
    <p1510:client id="{F501AC15-894D-2843-951B-EF92F5BE5EB2}" v="29" dt="2023-09-13T11:36:38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Hunt" userId="280580c9-cec2-42b8-9684-dfc0946072ab" providerId="ADAL" clId="{C662E117-F2EC-4851-B16E-E5CF2445ED71}"/>
    <pc:docChg chg="undo custSel modSld modMainMaster">
      <pc:chgData name="Tim Hunt" userId="280580c9-cec2-42b8-9684-dfc0946072ab" providerId="ADAL" clId="{C662E117-F2EC-4851-B16E-E5CF2445ED71}" dt="2023-09-13T11:27:28.410" v="131"/>
      <pc:docMkLst>
        <pc:docMk/>
      </pc:docMkLst>
      <pc:sldChg chg="addSp delSp modSp mod modClrScheme chgLayout">
        <pc:chgData name="Tim Hunt" userId="280580c9-cec2-42b8-9684-dfc0946072ab" providerId="ADAL" clId="{C662E117-F2EC-4851-B16E-E5CF2445ED71}" dt="2023-09-13T11:26:55.149" v="125" actId="21"/>
        <pc:sldMkLst>
          <pc:docMk/>
          <pc:sldMk cId="1705973625" sldId="256"/>
        </pc:sldMkLst>
        <pc:spChg chg="add del mod">
          <ac:chgData name="Tim Hunt" userId="280580c9-cec2-42b8-9684-dfc0946072ab" providerId="ADAL" clId="{C662E117-F2EC-4851-B16E-E5CF2445ED71}" dt="2023-09-13T11:26:55.149" v="125" actId="21"/>
          <ac:spMkLst>
            <pc:docMk/>
            <pc:sldMk cId="1705973625" sldId="256"/>
            <ac:spMk id="2" creationId="{E8D135F0-0595-737C-58A2-4BA0ADD78BB4}"/>
          </ac:spMkLst>
        </pc:spChg>
        <pc:spChg chg="add del mod ord">
          <ac:chgData name="Tim Hunt" userId="280580c9-cec2-42b8-9684-dfc0946072ab" providerId="ADAL" clId="{C662E117-F2EC-4851-B16E-E5CF2445ED71}" dt="2023-09-13T11:26:45.360" v="123" actId="700"/>
          <ac:spMkLst>
            <pc:docMk/>
            <pc:sldMk cId="1705973625" sldId="256"/>
            <ac:spMk id="3" creationId="{4325A2E6-2367-9B88-99E6-B1F721FA89E6}"/>
          </ac:spMkLst>
        </pc:spChg>
        <pc:spChg chg="del mod">
          <ac:chgData name="Tim Hunt" userId="280580c9-cec2-42b8-9684-dfc0946072ab" providerId="ADAL" clId="{C662E117-F2EC-4851-B16E-E5CF2445ED71}" dt="2023-09-13T11:26:55.149" v="125" actId="21"/>
          <ac:spMkLst>
            <pc:docMk/>
            <pc:sldMk cId="1705973625" sldId="256"/>
            <ac:spMk id="4" creationId="{AE47183B-4E4D-F6E2-0757-0CE48129A5AF}"/>
          </ac:spMkLst>
        </pc:spChg>
        <pc:spChg chg="del">
          <ac:chgData name="Tim Hunt" userId="280580c9-cec2-42b8-9684-dfc0946072ab" providerId="ADAL" clId="{C662E117-F2EC-4851-B16E-E5CF2445ED71}" dt="2023-09-13T11:26:55.149" v="125" actId="21"/>
          <ac:spMkLst>
            <pc:docMk/>
            <pc:sldMk cId="1705973625" sldId="256"/>
            <ac:spMk id="5" creationId="{C9A8A28A-EEE9-857E-D4E5-804C2751D805}"/>
          </ac:spMkLst>
        </pc:spChg>
        <pc:spChg chg="add del mod ord">
          <ac:chgData name="Tim Hunt" userId="280580c9-cec2-42b8-9684-dfc0946072ab" providerId="ADAL" clId="{C662E117-F2EC-4851-B16E-E5CF2445ED71}" dt="2023-09-13T11:26:45.360" v="123" actId="700"/>
          <ac:spMkLst>
            <pc:docMk/>
            <pc:sldMk cId="1705973625" sldId="256"/>
            <ac:spMk id="7" creationId="{B415DAAB-83C2-5AA0-2065-225C4D7AB032}"/>
          </ac:spMkLst>
        </pc:spChg>
        <pc:spChg chg="del mod topLvl">
          <ac:chgData name="Tim Hunt" userId="280580c9-cec2-42b8-9684-dfc0946072ab" providerId="ADAL" clId="{C662E117-F2EC-4851-B16E-E5CF2445ED71}" dt="2023-09-13T11:26:55.149" v="125" actId="21"/>
          <ac:spMkLst>
            <pc:docMk/>
            <pc:sldMk cId="1705973625" sldId="256"/>
            <ac:spMk id="16" creationId="{449C6C40-E537-C2B5-54C8-6AB95A9D7474}"/>
          </ac:spMkLst>
        </pc:spChg>
        <pc:spChg chg="del mod topLvl">
          <ac:chgData name="Tim Hunt" userId="280580c9-cec2-42b8-9684-dfc0946072ab" providerId="ADAL" clId="{C662E117-F2EC-4851-B16E-E5CF2445ED71}" dt="2023-09-13T11:26:55.149" v="125" actId="21"/>
          <ac:spMkLst>
            <pc:docMk/>
            <pc:sldMk cId="1705973625" sldId="256"/>
            <ac:spMk id="17" creationId="{12F17CB4-E550-D40E-3C26-7A2827B18F87}"/>
          </ac:spMkLst>
        </pc:spChg>
        <pc:spChg chg="del mod topLvl">
          <ac:chgData name="Tim Hunt" userId="280580c9-cec2-42b8-9684-dfc0946072ab" providerId="ADAL" clId="{C662E117-F2EC-4851-B16E-E5CF2445ED71}" dt="2023-09-13T11:26:55.149" v="125" actId="21"/>
          <ac:spMkLst>
            <pc:docMk/>
            <pc:sldMk cId="1705973625" sldId="256"/>
            <ac:spMk id="18" creationId="{C2277DD4-6DE3-2F6F-E53D-B928A70E755C}"/>
          </ac:spMkLst>
        </pc:spChg>
        <pc:spChg chg="del mod">
          <ac:chgData name="Tim Hunt" userId="280580c9-cec2-42b8-9684-dfc0946072ab" providerId="ADAL" clId="{C662E117-F2EC-4851-B16E-E5CF2445ED71}" dt="2023-09-13T11:26:55.149" v="125" actId="21"/>
          <ac:spMkLst>
            <pc:docMk/>
            <pc:sldMk cId="1705973625" sldId="256"/>
            <ac:spMk id="20" creationId="{4F3E1A46-62F9-31EB-8AE4-F7E9FFB6E8E3}"/>
          </ac:spMkLst>
        </pc:spChg>
        <pc:spChg chg="del mod">
          <ac:chgData name="Tim Hunt" userId="280580c9-cec2-42b8-9684-dfc0946072ab" providerId="ADAL" clId="{C662E117-F2EC-4851-B16E-E5CF2445ED71}" dt="2023-09-13T11:26:55.149" v="125" actId="21"/>
          <ac:spMkLst>
            <pc:docMk/>
            <pc:sldMk cId="1705973625" sldId="256"/>
            <ac:spMk id="21" creationId="{26F73B84-68ED-C663-8A91-290378BED5A8}"/>
          </ac:spMkLst>
        </pc:spChg>
        <pc:spChg chg="del mod">
          <ac:chgData name="Tim Hunt" userId="280580c9-cec2-42b8-9684-dfc0946072ab" providerId="ADAL" clId="{C662E117-F2EC-4851-B16E-E5CF2445ED71}" dt="2023-09-13T11:26:55.149" v="125" actId="21"/>
          <ac:spMkLst>
            <pc:docMk/>
            <pc:sldMk cId="1705973625" sldId="256"/>
            <ac:spMk id="22" creationId="{339E6272-C103-45D7-C317-6F8D05D22DFB}"/>
          </ac:spMkLst>
        </pc:spChg>
        <pc:spChg chg="del">
          <ac:chgData name="Tim Hunt" userId="280580c9-cec2-42b8-9684-dfc0946072ab" providerId="ADAL" clId="{C662E117-F2EC-4851-B16E-E5CF2445ED71}" dt="2023-09-13T11:26:55.149" v="125" actId="21"/>
          <ac:spMkLst>
            <pc:docMk/>
            <pc:sldMk cId="1705973625" sldId="256"/>
            <ac:spMk id="27" creationId="{36E39756-5451-FFAA-9664-624A58F67305}"/>
          </ac:spMkLst>
        </pc:spChg>
        <pc:spChg chg="del">
          <ac:chgData name="Tim Hunt" userId="280580c9-cec2-42b8-9684-dfc0946072ab" providerId="ADAL" clId="{C662E117-F2EC-4851-B16E-E5CF2445ED71}" dt="2023-09-13T11:26:55.149" v="125" actId="21"/>
          <ac:spMkLst>
            <pc:docMk/>
            <pc:sldMk cId="1705973625" sldId="256"/>
            <ac:spMk id="28" creationId="{DDEB6284-1712-7133-605E-660D75876440}"/>
          </ac:spMkLst>
        </pc:spChg>
        <pc:grpChg chg="del mod">
          <ac:chgData name="Tim Hunt" userId="280580c9-cec2-42b8-9684-dfc0946072ab" providerId="ADAL" clId="{C662E117-F2EC-4851-B16E-E5CF2445ED71}" dt="2023-09-13T11:16:55.699" v="9" actId="165"/>
          <ac:grpSpMkLst>
            <pc:docMk/>
            <pc:sldMk cId="1705973625" sldId="256"/>
            <ac:grpSpMk id="19" creationId="{3EE29292-A12F-F51F-7859-04433A5A7CDF}"/>
          </ac:grpSpMkLst>
        </pc:grpChg>
        <pc:picChg chg="del">
          <ac:chgData name="Tim Hunt" userId="280580c9-cec2-42b8-9684-dfc0946072ab" providerId="ADAL" clId="{C662E117-F2EC-4851-B16E-E5CF2445ED71}" dt="2023-09-13T11:26:55.149" v="125" actId="21"/>
          <ac:picMkLst>
            <pc:docMk/>
            <pc:sldMk cId="1705973625" sldId="256"/>
            <ac:picMk id="6" creationId="{268F69C7-6EAC-8ED2-137B-6CE8B24D8FA7}"/>
          </ac:picMkLst>
        </pc:picChg>
        <pc:picChg chg="del mod topLvl">
          <ac:chgData name="Tim Hunt" userId="280580c9-cec2-42b8-9684-dfc0946072ab" providerId="ADAL" clId="{C662E117-F2EC-4851-B16E-E5CF2445ED71}" dt="2023-09-13T11:26:55.149" v="125" actId="21"/>
          <ac:picMkLst>
            <pc:docMk/>
            <pc:sldMk cId="1705973625" sldId="256"/>
            <ac:picMk id="13" creationId="{D77D3124-49FB-FAF5-3B5B-E7196B9FF063}"/>
          </ac:picMkLst>
        </pc:picChg>
        <pc:picChg chg="del mod topLvl">
          <ac:chgData name="Tim Hunt" userId="280580c9-cec2-42b8-9684-dfc0946072ab" providerId="ADAL" clId="{C662E117-F2EC-4851-B16E-E5CF2445ED71}" dt="2023-09-13T11:26:55.149" v="125" actId="21"/>
          <ac:picMkLst>
            <pc:docMk/>
            <pc:sldMk cId="1705973625" sldId="256"/>
            <ac:picMk id="15" creationId="{5FD3D089-B1A8-FA3D-D69A-7677BC3AE8C3}"/>
          </ac:picMkLst>
        </pc:picChg>
        <pc:picChg chg="del mod">
          <ac:chgData name="Tim Hunt" userId="280580c9-cec2-42b8-9684-dfc0946072ab" providerId="ADAL" clId="{C662E117-F2EC-4851-B16E-E5CF2445ED71}" dt="2023-09-13T11:26:55.149" v="125" actId="21"/>
          <ac:picMkLst>
            <pc:docMk/>
            <pc:sldMk cId="1705973625" sldId="256"/>
            <ac:picMk id="24" creationId="{A15A0FA4-1B67-524E-EDE2-02C8D9708448}"/>
          </ac:picMkLst>
        </pc:picChg>
        <pc:picChg chg="add del mod">
          <ac:chgData name="Tim Hunt" userId="280580c9-cec2-42b8-9684-dfc0946072ab" providerId="ADAL" clId="{C662E117-F2EC-4851-B16E-E5CF2445ED71}" dt="2023-09-13T11:26:55.149" v="125" actId="21"/>
          <ac:picMkLst>
            <pc:docMk/>
            <pc:sldMk cId="1705973625" sldId="256"/>
            <ac:picMk id="1026" creationId="{F44A9FD6-2514-428A-FBDB-80CC15AA6706}"/>
          </ac:picMkLst>
        </pc:picChg>
      </pc:sldChg>
      <pc:sldChg chg="addSp delSp modSp mod modClrScheme chgLayout">
        <pc:chgData name="Tim Hunt" userId="280580c9-cec2-42b8-9684-dfc0946072ab" providerId="ADAL" clId="{C662E117-F2EC-4851-B16E-E5CF2445ED71}" dt="2023-09-13T11:27:22.850" v="129" actId="21"/>
        <pc:sldMkLst>
          <pc:docMk/>
          <pc:sldMk cId="3417004388" sldId="259"/>
        </pc:sldMkLst>
        <pc:spChg chg="add del mod">
          <ac:chgData name="Tim Hunt" userId="280580c9-cec2-42b8-9684-dfc0946072ab" providerId="ADAL" clId="{C662E117-F2EC-4851-B16E-E5CF2445ED71}" dt="2023-09-13T11:27:22.850" v="129" actId="21"/>
          <ac:spMkLst>
            <pc:docMk/>
            <pc:sldMk cId="3417004388" sldId="259"/>
            <ac:spMk id="2" creationId="{E8D135F0-0595-737C-58A2-4BA0ADD78BB4}"/>
          </ac:spMkLst>
        </pc:spChg>
        <pc:spChg chg="add del mod">
          <ac:chgData name="Tim Hunt" userId="280580c9-cec2-42b8-9684-dfc0946072ab" providerId="ADAL" clId="{C662E117-F2EC-4851-B16E-E5CF2445ED71}" dt="2023-09-13T11:27:22.850" v="129" actId="21"/>
          <ac:spMkLst>
            <pc:docMk/>
            <pc:sldMk cId="3417004388" sldId="259"/>
            <ac:spMk id="4" creationId="{AE47183B-4E4D-F6E2-0757-0CE48129A5AF}"/>
          </ac:spMkLst>
        </pc:spChg>
        <pc:spChg chg="add del mod ord">
          <ac:chgData name="Tim Hunt" userId="280580c9-cec2-42b8-9684-dfc0946072ab" providerId="ADAL" clId="{C662E117-F2EC-4851-B16E-E5CF2445ED71}" dt="2023-09-13T11:27:22.850" v="129" actId="21"/>
          <ac:spMkLst>
            <pc:docMk/>
            <pc:sldMk cId="3417004388" sldId="259"/>
            <ac:spMk id="5" creationId="{C9A8A28A-EEE9-857E-D4E5-804C2751D805}"/>
          </ac:spMkLst>
        </pc:spChg>
        <pc:spChg chg="add del mod ord">
          <ac:chgData name="Tim Hunt" userId="280580c9-cec2-42b8-9684-dfc0946072ab" providerId="ADAL" clId="{C662E117-F2EC-4851-B16E-E5CF2445ED71}" dt="2023-09-13T11:27:21.118" v="128" actId="478"/>
          <ac:spMkLst>
            <pc:docMk/>
            <pc:sldMk cId="3417004388" sldId="259"/>
            <ac:spMk id="7" creationId="{A03F115B-0D80-313B-11E3-7B5B5F39543F}"/>
          </ac:spMkLst>
        </pc:spChg>
        <pc:spChg chg="add del mod">
          <ac:chgData name="Tim Hunt" userId="280580c9-cec2-42b8-9684-dfc0946072ab" providerId="ADAL" clId="{C662E117-F2EC-4851-B16E-E5CF2445ED71}" dt="2023-09-13T11:27:22.850" v="129" actId="21"/>
          <ac:spMkLst>
            <pc:docMk/>
            <pc:sldMk cId="3417004388" sldId="259"/>
            <ac:spMk id="20" creationId="{4F3E1A46-62F9-31EB-8AE4-F7E9FFB6E8E3}"/>
          </ac:spMkLst>
        </pc:spChg>
        <pc:spChg chg="add del mod">
          <ac:chgData name="Tim Hunt" userId="280580c9-cec2-42b8-9684-dfc0946072ab" providerId="ADAL" clId="{C662E117-F2EC-4851-B16E-E5CF2445ED71}" dt="2023-09-13T11:27:22.850" v="129" actId="21"/>
          <ac:spMkLst>
            <pc:docMk/>
            <pc:sldMk cId="3417004388" sldId="259"/>
            <ac:spMk id="21" creationId="{26F73B84-68ED-C663-8A91-290378BED5A8}"/>
          </ac:spMkLst>
        </pc:spChg>
        <pc:spChg chg="mod">
          <ac:chgData name="Tim Hunt" userId="280580c9-cec2-42b8-9684-dfc0946072ab" providerId="ADAL" clId="{C662E117-F2EC-4851-B16E-E5CF2445ED71}" dt="2023-09-13T11:22:52.370" v="96" actId="164"/>
          <ac:spMkLst>
            <pc:docMk/>
            <pc:sldMk cId="3417004388" sldId="259"/>
            <ac:spMk id="22" creationId="{339E6272-C103-45D7-C317-6F8D05D22DFB}"/>
          </ac:spMkLst>
        </pc:spChg>
        <pc:spChg chg="add del mod">
          <ac:chgData name="Tim Hunt" userId="280580c9-cec2-42b8-9684-dfc0946072ab" providerId="ADAL" clId="{C662E117-F2EC-4851-B16E-E5CF2445ED71}" dt="2023-09-13T11:27:22.850" v="129" actId="21"/>
          <ac:spMkLst>
            <pc:docMk/>
            <pc:sldMk cId="3417004388" sldId="259"/>
            <ac:spMk id="27" creationId="{36E39756-5451-FFAA-9664-624A58F67305}"/>
          </ac:spMkLst>
        </pc:spChg>
        <pc:spChg chg="add del">
          <ac:chgData name="Tim Hunt" userId="280580c9-cec2-42b8-9684-dfc0946072ab" providerId="ADAL" clId="{C662E117-F2EC-4851-B16E-E5CF2445ED71}" dt="2023-09-13T11:27:22.850" v="129" actId="21"/>
          <ac:spMkLst>
            <pc:docMk/>
            <pc:sldMk cId="3417004388" sldId="259"/>
            <ac:spMk id="28" creationId="{DDEB6284-1712-7133-605E-660D75876440}"/>
          </ac:spMkLst>
        </pc:spChg>
        <pc:spChg chg="add del mod">
          <ac:chgData name="Tim Hunt" userId="280580c9-cec2-42b8-9684-dfc0946072ab" providerId="ADAL" clId="{C662E117-F2EC-4851-B16E-E5CF2445ED71}" dt="2023-09-13T11:27:22.850" v="129" actId="21"/>
          <ac:spMkLst>
            <pc:docMk/>
            <pc:sldMk cId="3417004388" sldId="259"/>
            <ac:spMk id="29" creationId="{64F33BE3-903D-2404-B7EC-21D4D2DE3BA7}"/>
          </ac:spMkLst>
        </pc:spChg>
        <pc:grpChg chg="add del mod">
          <ac:chgData name="Tim Hunt" userId="280580c9-cec2-42b8-9684-dfc0946072ab" providerId="ADAL" clId="{C662E117-F2EC-4851-B16E-E5CF2445ED71}" dt="2023-09-13T11:27:22.850" v="129" actId="21"/>
          <ac:grpSpMkLst>
            <pc:docMk/>
            <pc:sldMk cId="3417004388" sldId="259"/>
            <ac:grpSpMk id="6" creationId="{EF4FEE14-6D7D-ADC4-A8BD-B8CD96C0AF04}"/>
          </ac:grpSpMkLst>
        </pc:grpChg>
        <pc:grpChg chg="add del mod">
          <ac:chgData name="Tim Hunt" userId="280580c9-cec2-42b8-9684-dfc0946072ab" providerId="ADAL" clId="{C662E117-F2EC-4851-B16E-E5CF2445ED71}" dt="2023-09-13T11:27:22.850" v="129" actId="21"/>
          <ac:grpSpMkLst>
            <pc:docMk/>
            <pc:sldMk cId="3417004388" sldId="259"/>
            <ac:grpSpMk id="19" creationId="{3EE29292-A12F-F51F-7859-04433A5A7CDF}"/>
          </ac:grpSpMkLst>
        </pc:grpChg>
        <pc:picChg chg="del mod">
          <ac:chgData name="Tim Hunt" userId="280580c9-cec2-42b8-9684-dfc0946072ab" providerId="ADAL" clId="{C662E117-F2EC-4851-B16E-E5CF2445ED71}" dt="2023-09-13T11:27:22.850" v="129" actId="21"/>
          <ac:picMkLst>
            <pc:docMk/>
            <pc:sldMk cId="3417004388" sldId="259"/>
            <ac:picMk id="3" creationId="{44B72C73-2B94-B5E7-E157-4101C1F468D6}"/>
          </ac:picMkLst>
        </pc:picChg>
        <pc:picChg chg="mod">
          <ac:chgData name="Tim Hunt" userId="280580c9-cec2-42b8-9684-dfc0946072ab" providerId="ADAL" clId="{C662E117-F2EC-4851-B16E-E5CF2445ED71}" dt="2023-09-13T11:22:52.370" v="96" actId="164"/>
          <ac:picMkLst>
            <pc:docMk/>
            <pc:sldMk cId="3417004388" sldId="259"/>
            <ac:picMk id="24" creationId="{A15A0FA4-1B67-524E-EDE2-02C8D9708448}"/>
          </ac:picMkLst>
        </pc:picChg>
        <pc:picChg chg="add del mod">
          <ac:chgData name="Tim Hunt" userId="280580c9-cec2-42b8-9684-dfc0946072ab" providerId="ADAL" clId="{C662E117-F2EC-4851-B16E-E5CF2445ED71}" dt="2023-09-13T11:27:22.850" v="129" actId="21"/>
          <ac:picMkLst>
            <pc:docMk/>
            <pc:sldMk cId="3417004388" sldId="259"/>
            <ac:picMk id="30" creationId="{1B5FA0D4-0271-6DB0-C14D-97A168CFC476}"/>
          </ac:picMkLst>
        </pc:picChg>
        <pc:picChg chg="add del mod">
          <ac:chgData name="Tim Hunt" userId="280580c9-cec2-42b8-9684-dfc0946072ab" providerId="ADAL" clId="{C662E117-F2EC-4851-B16E-E5CF2445ED71}" dt="2023-09-13T11:27:22.850" v="129" actId="21"/>
          <ac:picMkLst>
            <pc:docMk/>
            <pc:sldMk cId="3417004388" sldId="259"/>
            <ac:picMk id="2050" creationId="{F50F387E-006E-6F4E-E9BA-F2E681C9E1E3}"/>
          </ac:picMkLst>
        </pc:picChg>
      </pc:sldChg>
      <pc:sldMasterChg chg="modSldLayout">
        <pc:chgData name="Tim Hunt" userId="280580c9-cec2-42b8-9684-dfc0946072ab" providerId="ADAL" clId="{C662E117-F2EC-4851-B16E-E5CF2445ED71}" dt="2023-09-13T11:27:28.410" v="131"/>
        <pc:sldMasterMkLst>
          <pc:docMk/>
          <pc:sldMasterMk cId="3298473800" sldId="2147483684"/>
        </pc:sldMasterMkLst>
        <pc:sldLayoutChg chg="addSp delSp modSp mod">
          <pc:chgData name="Tim Hunt" userId="280580c9-cec2-42b8-9684-dfc0946072ab" providerId="ADAL" clId="{C662E117-F2EC-4851-B16E-E5CF2445ED71}" dt="2023-09-13T11:26:29.745" v="117"/>
          <pc:sldLayoutMkLst>
            <pc:docMk/>
            <pc:sldMasterMk cId="3298473800" sldId="2147483684"/>
            <pc:sldLayoutMk cId="406900109" sldId="2147483685"/>
          </pc:sldLayoutMkLst>
          <pc:spChg chg="del">
            <ac:chgData name="Tim Hunt" userId="280580c9-cec2-42b8-9684-dfc0946072ab" providerId="ADAL" clId="{C662E117-F2EC-4851-B16E-E5CF2445ED71}" dt="2023-09-13T11:26:29.022" v="116" actId="478"/>
            <ac:spMkLst>
              <pc:docMk/>
              <pc:sldMasterMk cId="3298473800" sldId="2147483684"/>
              <pc:sldLayoutMk cId="406900109" sldId="2147483685"/>
              <ac:spMk id="2" creationId="{00000000-0000-0000-0000-000000000000}"/>
            </ac:spMkLst>
          </pc:spChg>
          <pc:spChg chg="del">
            <ac:chgData name="Tim Hunt" userId="280580c9-cec2-42b8-9684-dfc0946072ab" providerId="ADAL" clId="{C662E117-F2EC-4851-B16E-E5CF2445ED71}" dt="2023-09-13T11:26:29.022" v="116" actId="478"/>
            <ac:spMkLst>
              <pc:docMk/>
              <pc:sldMasterMk cId="3298473800" sldId="2147483684"/>
              <pc:sldLayoutMk cId="406900109" sldId="2147483685"/>
              <ac:spMk id="3" creationId="{00000000-0000-0000-0000-000000000000}"/>
            </ac:spMkLst>
          </pc:spChg>
          <pc:spChg chg="del">
            <ac:chgData name="Tim Hunt" userId="280580c9-cec2-42b8-9684-dfc0946072ab" providerId="ADAL" clId="{C662E117-F2EC-4851-B16E-E5CF2445ED71}" dt="2023-09-13T11:26:29.022" v="116" actId="478"/>
            <ac:spMkLst>
              <pc:docMk/>
              <pc:sldMasterMk cId="3298473800" sldId="2147483684"/>
              <pc:sldLayoutMk cId="406900109" sldId="2147483685"/>
              <ac:spMk id="4" creationId="{00000000-0000-0000-0000-000000000000}"/>
            </ac:spMkLst>
          </pc:spChg>
          <pc:spChg chg="del">
            <ac:chgData name="Tim Hunt" userId="280580c9-cec2-42b8-9684-dfc0946072ab" providerId="ADAL" clId="{C662E117-F2EC-4851-B16E-E5CF2445ED71}" dt="2023-09-13T11:26:29.022" v="116" actId="478"/>
            <ac:spMkLst>
              <pc:docMk/>
              <pc:sldMasterMk cId="3298473800" sldId="2147483684"/>
              <pc:sldLayoutMk cId="406900109" sldId="2147483685"/>
              <ac:spMk id="5" creationId="{00000000-0000-0000-0000-000000000000}"/>
            </ac:spMkLst>
          </pc:spChg>
          <pc:spChg chg="del">
            <ac:chgData name="Tim Hunt" userId="280580c9-cec2-42b8-9684-dfc0946072ab" providerId="ADAL" clId="{C662E117-F2EC-4851-B16E-E5CF2445ED71}" dt="2023-09-13T11:26:29.022" v="116" actId="478"/>
            <ac:spMkLst>
              <pc:docMk/>
              <pc:sldMasterMk cId="3298473800" sldId="2147483684"/>
              <pc:sldLayoutMk cId="406900109" sldId="2147483685"/>
              <ac:spMk id="6" creationId="{00000000-0000-0000-0000-000000000000}"/>
            </ac:spMkLst>
          </pc:spChg>
          <pc:spChg chg="add mod">
            <ac:chgData name="Tim Hunt" userId="280580c9-cec2-42b8-9684-dfc0946072ab" providerId="ADAL" clId="{C662E117-F2EC-4851-B16E-E5CF2445ED71}" dt="2023-09-13T11:26:29.745" v="117"/>
            <ac:spMkLst>
              <pc:docMk/>
              <pc:sldMasterMk cId="3298473800" sldId="2147483684"/>
              <pc:sldLayoutMk cId="406900109" sldId="2147483685"/>
              <ac:spMk id="7" creationId="{4C8EA718-9411-110A-9322-43E24EBB208C}"/>
            </ac:spMkLst>
          </pc:spChg>
          <pc:spChg chg="add mod">
            <ac:chgData name="Tim Hunt" userId="280580c9-cec2-42b8-9684-dfc0946072ab" providerId="ADAL" clId="{C662E117-F2EC-4851-B16E-E5CF2445ED71}" dt="2023-09-13T11:26:29.745" v="117"/>
            <ac:spMkLst>
              <pc:docMk/>
              <pc:sldMasterMk cId="3298473800" sldId="2147483684"/>
              <pc:sldLayoutMk cId="406900109" sldId="2147483685"/>
              <ac:spMk id="10" creationId="{42B5EADF-7491-A437-1A7A-295514CD3162}"/>
            </ac:spMkLst>
          </pc:spChg>
          <pc:spChg chg="mod">
            <ac:chgData name="Tim Hunt" userId="280580c9-cec2-42b8-9684-dfc0946072ab" providerId="ADAL" clId="{C662E117-F2EC-4851-B16E-E5CF2445ED71}" dt="2023-09-13T11:26:29.745" v="117"/>
            <ac:spMkLst>
              <pc:docMk/>
              <pc:sldMasterMk cId="3298473800" sldId="2147483684"/>
              <pc:sldLayoutMk cId="406900109" sldId="2147483685"/>
              <ac:spMk id="12" creationId="{12E594AB-0034-32CC-A79E-166D0948263B}"/>
            </ac:spMkLst>
          </pc:spChg>
          <pc:spChg chg="mod">
            <ac:chgData name="Tim Hunt" userId="280580c9-cec2-42b8-9684-dfc0946072ab" providerId="ADAL" clId="{C662E117-F2EC-4851-B16E-E5CF2445ED71}" dt="2023-09-13T11:26:29.745" v="117"/>
            <ac:spMkLst>
              <pc:docMk/>
              <pc:sldMasterMk cId="3298473800" sldId="2147483684"/>
              <pc:sldLayoutMk cId="406900109" sldId="2147483685"/>
              <ac:spMk id="13" creationId="{17B1FD9A-8A56-2851-5092-E0AF36F09E23}"/>
            </ac:spMkLst>
          </pc:spChg>
          <pc:spChg chg="mod">
            <ac:chgData name="Tim Hunt" userId="280580c9-cec2-42b8-9684-dfc0946072ab" providerId="ADAL" clId="{C662E117-F2EC-4851-B16E-E5CF2445ED71}" dt="2023-09-13T11:26:29.745" v="117"/>
            <ac:spMkLst>
              <pc:docMk/>
              <pc:sldMasterMk cId="3298473800" sldId="2147483684"/>
              <pc:sldLayoutMk cId="406900109" sldId="2147483685"/>
              <ac:spMk id="16" creationId="{AB5A68EB-7283-EF07-DD25-8FBC0DBDE489}"/>
            </ac:spMkLst>
          </pc:spChg>
          <pc:spChg chg="add mod">
            <ac:chgData name="Tim Hunt" userId="280580c9-cec2-42b8-9684-dfc0946072ab" providerId="ADAL" clId="{C662E117-F2EC-4851-B16E-E5CF2445ED71}" dt="2023-09-13T11:26:29.745" v="117"/>
            <ac:spMkLst>
              <pc:docMk/>
              <pc:sldMasterMk cId="3298473800" sldId="2147483684"/>
              <pc:sldLayoutMk cId="406900109" sldId="2147483685"/>
              <ac:spMk id="17" creationId="{FA32E00F-EBD6-AD39-D492-1FB8F747CF38}"/>
            </ac:spMkLst>
          </pc:spChg>
          <pc:spChg chg="add mod">
            <ac:chgData name="Tim Hunt" userId="280580c9-cec2-42b8-9684-dfc0946072ab" providerId="ADAL" clId="{C662E117-F2EC-4851-B16E-E5CF2445ED71}" dt="2023-09-13T11:26:29.745" v="117"/>
            <ac:spMkLst>
              <pc:docMk/>
              <pc:sldMasterMk cId="3298473800" sldId="2147483684"/>
              <pc:sldLayoutMk cId="406900109" sldId="2147483685"/>
              <ac:spMk id="18" creationId="{4A8D3918-F8AE-B96A-7FC7-18EA3F28C368}"/>
            </ac:spMkLst>
          </pc:spChg>
          <pc:spChg chg="mod">
            <ac:chgData name="Tim Hunt" userId="280580c9-cec2-42b8-9684-dfc0946072ab" providerId="ADAL" clId="{C662E117-F2EC-4851-B16E-E5CF2445ED71}" dt="2023-09-13T11:26:29.745" v="117"/>
            <ac:spMkLst>
              <pc:docMk/>
              <pc:sldMasterMk cId="3298473800" sldId="2147483684"/>
              <pc:sldLayoutMk cId="406900109" sldId="2147483685"/>
              <ac:spMk id="20" creationId="{A59AE25B-8E9B-EC2E-E8CC-D1748B6B5B4A}"/>
            </ac:spMkLst>
          </pc:spChg>
          <pc:spChg chg="add mod">
            <ac:chgData name="Tim Hunt" userId="280580c9-cec2-42b8-9684-dfc0946072ab" providerId="ADAL" clId="{C662E117-F2EC-4851-B16E-E5CF2445ED71}" dt="2023-09-13T11:26:29.745" v="117"/>
            <ac:spMkLst>
              <pc:docMk/>
              <pc:sldMasterMk cId="3298473800" sldId="2147483684"/>
              <pc:sldLayoutMk cId="406900109" sldId="2147483685"/>
              <ac:spMk id="22" creationId="{E6E7A672-B0A5-245F-33FB-1E145097583A}"/>
            </ac:spMkLst>
          </pc:spChg>
          <pc:spChg chg="add mod">
            <ac:chgData name="Tim Hunt" userId="280580c9-cec2-42b8-9684-dfc0946072ab" providerId="ADAL" clId="{C662E117-F2EC-4851-B16E-E5CF2445ED71}" dt="2023-09-13T11:26:29.745" v="117"/>
            <ac:spMkLst>
              <pc:docMk/>
              <pc:sldMasterMk cId="3298473800" sldId="2147483684"/>
              <pc:sldLayoutMk cId="406900109" sldId="2147483685"/>
              <ac:spMk id="23" creationId="{F5A0BC66-20C7-5254-D68F-BD401C375BD7}"/>
            </ac:spMkLst>
          </pc:spChg>
          <pc:spChg chg="add mod">
            <ac:chgData name="Tim Hunt" userId="280580c9-cec2-42b8-9684-dfc0946072ab" providerId="ADAL" clId="{C662E117-F2EC-4851-B16E-E5CF2445ED71}" dt="2023-09-13T11:26:29.745" v="117"/>
            <ac:spMkLst>
              <pc:docMk/>
              <pc:sldMasterMk cId="3298473800" sldId="2147483684"/>
              <pc:sldLayoutMk cId="406900109" sldId="2147483685"/>
              <ac:spMk id="24" creationId="{18DD4B71-E71F-6082-9B40-5113F9FBB436}"/>
            </ac:spMkLst>
          </pc:spChg>
          <pc:spChg chg="add mod">
            <ac:chgData name="Tim Hunt" userId="280580c9-cec2-42b8-9684-dfc0946072ab" providerId="ADAL" clId="{C662E117-F2EC-4851-B16E-E5CF2445ED71}" dt="2023-09-13T11:26:29.745" v="117"/>
            <ac:spMkLst>
              <pc:docMk/>
              <pc:sldMasterMk cId="3298473800" sldId="2147483684"/>
              <pc:sldLayoutMk cId="406900109" sldId="2147483685"/>
              <ac:spMk id="26" creationId="{05F51791-3B85-E068-AE68-5995CC88FAAC}"/>
            </ac:spMkLst>
          </pc:spChg>
          <pc:grpChg chg="add mod">
            <ac:chgData name="Tim Hunt" userId="280580c9-cec2-42b8-9684-dfc0946072ab" providerId="ADAL" clId="{C662E117-F2EC-4851-B16E-E5CF2445ED71}" dt="2023-09-13T11:26:29.745" v="117"/>
            <ac:grpSpMkLst>
              <pc:docMk/>
              <pc:sldMasterMk cId="3298473800" sldId="2147483684"/>
              <pc:sldLayoutMk cId="406900109" sldId="2147483685"/>
              <ac:grpSpMk id="11" creationId="{7696FE97-4DF9-6730-F843-4821AFBCA932}"/>
            </ac:grpSpMkLst>
          </pc:grpChg>
          <pc:grpChg chg="add mod">
            <ac:chgData name="Tim Hunt" userId="280580c9-cec2-42b8-9684-dfc0946072ab" providerId="ADAL" clId="{C662E117-F2EC-4851-B16E-E5CF2445ED71}" dt="2023-09-13T11:26:29.745" v="117"/>
            <ac:grpSpMkLst>
              <pc:docMk/>
              <pc:sldMasterMk cId="3298473800" sldId="2147483684"/>
              <pc:sldLayoutMk cId="406900109" sldId="2147483685"/>
              <ac:grpSpMk id="19" creationId="{161523F7-8925-B7B9-1435-287EA489315E}"/>
            </ac:grpSpMkLst>
          </pc:grpChg>
          <pc:picChg chg="add mod">
            <ac:chgData name="Tim Hunt" userId="280580c9-cec2-42b8-9684-dfc0946072ab" providerId="ADAL" clId="{C662E117-F2EC-4851-B16E-E5CF2445ED71}" dt="2023-09-13T11:26:29.745" v="117"/>
            <ac:picMkLst>
              <pc:docMk/>
              <pc:sldMasterMk cId="3298473800" sldId="2147483684"/>
              <pc:sldLayoutMk cId="406900109" sldId="2147483685"/>
              <ac:picMk id="8" creationId="{C323D019-48FE-DD0D-AA6D-69231B16D451}"/>
            </ac:picMkLst>
          </pc:picChg>
          <pc:picChg chg="add mod">
            <ac:chgData name="Tim Hunt" userId="280580c9-cec2-42b8-9684-dfc0946072ab" providerId="ADAL" clId="{C662E117-F2EC-4851-B16E-E5CF2445ED71}" dt="2023-09-13T11:26:29.745" v="117"/>
            <ac:picMkLst>
              <pc:docMk/>
              <pc:sldMasterMk cId="3298473800" sldId="2147483684"/>
              <pc:sldLayoutMk cId="406900109" sldId="2147483685"/>
              <ac:picMk id="9" creationId="{630BD95A-6E11-F6B3-D3DA-E102D415062F}"/>
            </ac:picMkLst>
          </pc:picChg>
          <pc:picChg chg="mod">
            <ac:chgData name="Tim Hunt" userId="280580c9-cec2-42b8-9684-dfc0946072ab" providerId="ADAL" clId="{C662E117-F2EC-4851-B16E-E5CF2445ED71}" dt="2023-09-13T11:26:29.745" v="117"/>
            <ac:picMkLst>
              <pc:docMk/>
              <pc:sldMasterMk cId="3298473800" sldId="2147483684"/>
              <pc:sldLayoutMk cId="406900109" sldId="2147483685"/>
              <ac:picMk id="14" creationId="{E94F1F34-6775-A12F-359E-4ACCA41BFC87}"/>
            </ac:picMkLst>
          </pc:picChg>
          <pc:picChg chg="mod">
            <ac:chgData name="Tim Hunt" userId="280580c9-cec2-42b8-9684-dfc0946072ab" providerId="ADAL" clId="{C662E117-F2EC-4851-B16E-E5CF2445ED71}" dt="2023-09-13T11:26:29.745" v="117"/>
            <ac:picMkLst>
              <pc:docMk/>
              <pc:sldMasterMk cId="3298473800" sldId="2147483684"/>
              <pc:sldLayoutMk cId="406900109" sldId="2147483685"/>
              <ac:picMk id="15" creationId="{2523D3C8-32C5-4170-75A4-4C20AE8DAAFC}"/>
            </ac:picMkLst>
          </pc:picChg>
          <pc:picChg chg="mod">
            <ac:chgData name="Tim Hunt" userId="280580c9-cec2-42b8-9684-dfc0946072ab" providerId="ADAL" clId="{C662E117-F2EC-4851-B16E-E5CF2445ED71}" dt="2023-09-13T11:26:29.745" v="117"/>
            <ac:picMkLst>
              <pc:docMk/>
              <pc:sldMasterMk cId="3298473800" sldId="2147483684"/>
              <pc:sldLayoutMk cId="406900109" sldId="2147483685"/>
              <ac:picMk id="21" creationId="{AA4D982B-4BFB-27D8-1DD3-5E860C95F0DA}"/>
            </ac:picMkLst>
          </pc:picChg>
          <pc:picChg chg="add mod">
            <ac:chgData name="Tim Hunt" userId="280580c9-cec2-42b8-9684-dfc0946072ab" providerId="ADAL" clId="{C662E117-F2EC-4851-B16E-E5CF2445ED71}" dt="2023-09-13T11:26:29.745" v="117"/>
            <ac:picMkLst>
              <pc:docMk/>
              <pc:sldMasterMk cId="3298473800" sldId="2147483684"/>
              <pc:sldLayoutMk cId="406900109" sldId="2147483685"/>
              <ac:picMk id="25" creationId="{9C376AE8-B75D-E594-A8A5-CA867B56EC0C}"/>
            </ac:picMkLst>
          </pc:picChg>
        </pc:sldLayoutChg>
        <pc:sldLayoutChg chg="addSp delSp modSp mod">
          <pc:chgData name="Tim Hunt" userId="280580c9-cec2-42b8-9684-dfc0946072ab" providerId="ADAL" clId="{C662E117-F2EC-4851-B16E-E5CF2445ED71}" dt="2023-09-13T11:27:28.410" v="131"/>
          <pc:sldLayoutMkLst>
            <pc:docMk/>
            <pc:sldMasterMk cId="3298473800" sldId="2147483684"/>
            <pc:sldLayoutMk cId="2502917048" sldId="2147483690"/>
          </pc:sldLayoutMkLst>
          <pc:spChg chg="del">
            <ac:chgData name="Tim Hunt" userId="280580c9-cec2-42b8-9684-dfc0946072ab" providerId="ADAL" clId="{C662E117-F2EC-4851-B16E-E5CF2445ED71}" dt="2023-09-13T11:27:27.589" v="130" actId="478"/>
            <ac:spMkLst>
              <pc:docMk/>
              <pc:sldMasterMk cId="3298473800" sldId="2147483684"/>
              <pc:sldLayoutMk cId="2502917048" sldId="2147483690"/>
              <ac:spMk id="2" creationId="{00000000-0000-0000-0000-000000000000}"/>
            </ac:spMkLst>
          </pc:spChg>
          <pc:spChg chg="del">
            <ac:chgData name="Tim Hunt" userId="280580c9-cec2-42b8-9684-dfc0946072ab" providerId="ADAL" clId="{C662E117-F2EC-4851-B16E-E5CF2445ED71}" dt="2023-09-13T11:27:27.589" v="130" actId="478"/>
            <ac:spMkLst>
              <pc:docMk/>
              <pc:sldMasterMk cId="3298473800" sldId="2147483684"/>
              <pc:sldLayoutMk cId="2502917048" sldId="2147483690"/>
              <ac:spMk id="3" creationId="{00000000-0000-0000-0000-000000000000}"/>
            </ac:spMkLst>
          </pc:spChg>
          <pc:spChg chg="del">
            <ac:chgData name="Tim Hunt" userId="280580c9-cec2-42b8-9684-dfc0946072ab" providerId="ADAL" clId="{C662E117-F2EC-4851-B16E-E5CF2445ED71}" dt="2023-09-13T11:27:27.589" v="130" actId="478"/>
            <ac:spMkLst>
              <pc:docMk/>
              <pc:sldMasterMk cId="3298473800" sldId="2147483684"/>
              <pc:sldLayoutMk cId="2502917048" sldId="2147483690"/>
              <ac:spMk id="4" creationId="{00000000-0000-0000-0000-000000000000}"/>
            </ac:spMkLst>
          </pc:spChg>
          <pc:spChg chg="del">
            <ac:chgData name="Tim Hunt" userId="280580c9-cec2-42b8-9684-dfc0946072ab" providerId="ADAL" clId="{C662E117-F2EC-4851-B16E-E5CF2445ED71}" dt="2023-09-13T11:27:27.589" v="130" actId="478"/>
            <ac:spMkLst>
              <pc:docMk/>
              <pc:sldMasterMk cId="3298473800" sldId="2147483684"/>
              <pc:sldLayoutMk cId="2502917048" sldId="2147483690"/>
              <ac:spMk id="5" creationId="{00000000-0000-0000-0000-000000000000}"/>
            </ac:spMkLst>
          </pc:spChg>
          <pc:spChg chg="add mod">
            <ac:chgData name="Tim Hunt" userId="280580c9-cec2-42b8-9684-dfc0946072ab" providerId="ADAL" clId="{C662E117-F2EC-4851-B16E-E5CF2445ED71}" dt="2023-09-13T11:27:28.410" v="131"/>
            <ac:spMkLst>
              <pc:docMk/>
              <pc:sldMasterMk cId="3298473800" sldId="2147483684"/>
              <pc:sldLayoutMk cId="2502917048" sldId="2147483690"/>
              <ac:spMk id="6" creationId="{D79A1539-BC47-E2A9-3B54-E8EB3E53D478}"/>
            </ac:spMkLst>
          </pc:spChg>
          <pc:spChg chg="add mod">
            <ac:chgData name="Tim Hunt" userId="280580c9-cec2-42b8-9684-dfc0946072ab" providerId="ADAL" clId="{C662E117-F2EC-4851-B16E-E5CF2445ED71}" dt="2023-09-13T11:27:28.410" v="131"/>
            <ac:spMkLst>
              <pc:docMk/>
              <pc:sldMasterMk cId="3298473800" sldId="2147483684"/>
              <pc:sldLayoutMk cId="2502917048" sldId="2147483690"/>
              <ac:spMk id="9" creationId="{93982824-EEEB-B47F-FEC0-06E10827A89E}"/>
            </ac:spMkLst>
          </pc:spChg>
          <pc:spChg chg="mod">
            <ac:chgData name="Tim Hunt" userId="280580c9-cec2-42b8-9684-dfc0946072ab" providerId="ADAL" clId="{C662E117-F2EC-4851-B16E-E5CF2445ED71}" dt="2023-09-13T11:27:28.410" v="131"/>
            <ac:spMkLst>
              <pc:docMk/>
              <pc:sldMasterMk cId="3298473800" sldId="2147483684"/>
              <pc:sldLayoutMk cId="2502917048" sldId="2147483690"/>
              <ac:spMk id="11" creationId="{4C7BD1F5-3250-A4BC-7FEF-B4EA4CD6D81F}"/>
            </ac:spMkLst>
          </pc:spChg>
          <pc:spChg chg="mod">
            <ac:chgData name="Tim Hunt" userId="280580c9-cec2-42b8-9684-dfc0946072ab" providerId="ADAL" clId="{C662E117-F2EC-4851-B16E-E5CF2445ED71}" dt="2023-09-13T11:27:28.410" v="131"/>
            <ac:spMkLst>
              <pc:docMk/>
              <pc:sldMasterMk cId="3298473800" sldId="2147483684"/>
              <pc:sldLayoutMk cId="2502917048" sldId="2147483690"/>
              <ac:spMk id="12" creationId="{D5F995CC-6741-E20C-860C-7604741E2E32}"/>
            </ac:spMkLst>
          </pc:spChg>
          <pc:spChg chg="mod">
            <ac:chgData name="Tim Hunt" userId="280580c9-cec2-42b8-9684-dfc0946072ab" providerId="ADAL" clId="{C662E117-F2EC-4851-B16E-E5CF2445ED71}" dt="2023-09-13T11:27:28.410" v="131"/>
            <ac:spMkLst>
              <pc:docMk/>
              <pc:sldMasterMk cId="3298473800" sldId="2147483684"/>
              <pc:sldLayoutMk cId="2502917048" sldId="2147483690"/>
              <ac:spMk id="15" creationId="{4D7339B8-6301-0788-C745-FA50E4307C75}"/>
            </ac:spMkLst>
          </pc:spChg>
          <pc:spChg chg="add mod">
            <ac:chgData name="Tim Hunt" userId="280580c9-cec2-42b8-9684-dfc0946072ab" providerId="ADAL" clId="{C662E117-F2EC-4851-B16E-E5CF2445ED71}" dt="2023-09-13T11:27:28.410" v="131"/>
            <ac:spMkLst>
              <pc:docMk/>
              <pc:sldMasterMk cId="3298473800" sldId="2147483684"/>
              <pc:sldLayoutMk cId="2502917048" sldId="2147483690"/>
              <ac:spMk id="16" creationId="{88C0A61C-F3C2-852E-9EEF-75709350D049}"/>
            </ac:spMkLst>
          </pc:spChg>
          <pc:spChg chg="add mod">
            <ac:chgData name="Tim Hunt" userId="280580c9-cec2-42b8-9684-dfc0946072ab" providerId="ADAL" clId="{C662E117-F2EC-4851-B16E-E5CF2445ED71}" dt="2023-09-13T11:27:28.410" v="131"/>
            <ac:spMkLst>
              <pc:docMk/>
              <pc:sldMasterMk cId="3298473800" sldId="2147483684"/>
              <pc:sldLayoutMk cId="2502917048" sldId="2147483690"/>
              <ac:spMk id="17" creationId="{6C144E17-0902-56DF-EBD2-A94412C3FE7D}"/>
            </ac:spMkLst>
          </pc:spChg>
          <pc:spChg chg="mod">
            <ac:chgData name="Tim Hunt" userId="280580c9-cec2-42b8-9684-dfc0946072ab" providerId="ADAL" clId="{C662E117-F2EC-4851-B16E-E5CF2445ED71}" dt="2023-09-13T11:27:28.410" v="131"/>
            <ac:spMkLst>
              <pc:docMk/>
              <pc:sldMasterMk cId="3298473800" sldId="2147483684"/>
              <pc:sldLayoutMk cId="2502917048" sldId="2147483690"/>
              <ac:spMk id="19" creationId="{D97C53C7-0FBD-76E3-2F95-8CC1B62F43E2}"/>
            </ac:spMkLst>
          </pc:spChg>
          <pc:spChg chg="add mod">
            <ac:chgData name="Tim Hunt" userId="280580c9-cec2-42b8-9684-dfc0946072ab" providerId="ADAL" clId="{C662E117-F2EC-4851-B16E-E5CF2445ED71}" dt="2023-09-13T11:27:28.410" v="131"/>
            <ac:spMkLst>
              <pc:docMk/>
              <pc:sldMasterMk cId="3298473800" sldId="2147483684"/>
              <pc:sldLayoutMk cId="2502917048" sldId="2147483690"/>
              <ac:spMk id="21" creationId="{332FE3BA-C1A6-AFD9-4324-540CB90F88BF}"/>
            </ac:spMkLst>
          </pc:spChg>
          <pc:spChg chg="add mod">
            <ac:chgData name="Tim Hunt" userId="280580c9-cec2-42b8-9684-dfc0946072ab" providerId="ADAL" clId="{C662E117-F2EC-4851-B16E-E5CF2445ED71}" dt="2023-09-13T11:27:28.410" v="131"/>
            <ac:spMkLst>
              <pc:docMk/>
              <pc:sldMasterMk cId="3298473800" sldId="2147483684"/>
              <pc:sldLayoutMk cId="2502917048" sldId="2147483690"/>
              <ac:spMk id="22" creationId="{B4025273-201D-0863-0FE3-0A746427F21F}"/>
            </ac:spMkLst>
          </pc:spChg>
          <pc:spChg chg="add mod">
            <ac:chgData name="Tim Hunt" userId="280580c9-cec2-42b8-9684-dfc0946072ab" providerId="ADAL" clId="{C662E117-F2EC-4851-B16E-E5CF2445ED71}" dt="2023-09-13T11:27:28.410" v="131"/>
            <ac:spMkLst>
              <pc:docMk/>
              <pc:sldMasterMk cId="3298473800" sldId="2147483684"/>
              <pc:sldLayoutMk cId="2502917048" sldId="2147483690"/>
              <ac:spMk id="23" creationId="{983EAACB-CBE3-7723-FF81-E9E985F16A72}"/>
            </ac:spMkLst>
          </pc:spChg>
          <pc:spChg chg="add mod">
            <ac:chgData name="Tim Hunt" userId="280580c9-cec2-42b8-9684-dfc0946072ab" providerId="ADAL" clId="{C662E117-F2EC-4851-B16E-E5CF2445ED71}" dt="2023-09-13T11:27:28.410" v="131"/>
            <ac:spMkLst>
              <pc:docMk/>
              <pc:sldMasterMk cId="3298473800" sldId="2147483684"/>
              <pc:sldLayoutMk cId="2502917048" sldId="2147483690"/>
              <ac:spMk id="25" creationId="{4B993FF3-1D40-090D-156A-ED90D16F2A08}"/>
            </ac:spMkLst>
          </pc:spChg>
          <pc:grpChg chg="add mod">
            <ac:chgData name="Tim Hunt" userId="280580c9-cec2-42b8-9684-dfc0946072ab" providerId="ADAL" clId="{C662E117-F2EC-4851-B16E-E5CF2445ED71}" dt="2023-09-13T11:27:28.410" v="131"/>
            <ac:grpSpMkLst>
              <pc:docMk/>
              <pc:sldMasterMk cId="3298473800" sldId="2147483684"/>
              <pc:sldLayoutMk cId="2502917048" sldId="2147483690"/>
              <ac:grpSpMk id="10" creationId="{6C482F76-C7F5-E1DC-6B8E-E5A41D5F4B44}"/>
            </ac:grpSpMkLst>
          </pc:grpChg>
          <pc:grpChg chg="add mod">
            <ac:chgData name="Tim Hunt" userId="280580c9-cec2-42b8-9684-dfc0946072ab" providerId="ADAL" clId="{C662E117-F2EC-4851-B16E-E5CF2445ED71}" dt="2023-09-13T11:27:28.410" v="131"/>
            <ac:grpSpMkLst>
              <pc:docMk/>
              <pc:sldMasterMk cId="3298473800" sldId="2147483684"/>
              <pc:sldLayoutMk cId="2502917048" sldId="2147483690"/>
              <ac:grpSpMk id="18" creationId="{0ED33CEF-6944-85AC-B99A-A69FBED5E222}"/>
            </ac:grpSpMkLst>
          </pc:grpChg>
          <pc:picChg chg="add mod">
            <ac:chgData name="Tim Hunt" userId="280580c9-cec2-42b8-9684-dfc0946072ab" providerId="ADAL" clId="{C662E117-F2EC-4851-B16E-E5CF2445ED71}" dt="2023-09-13T11:27:28.410" v="131"/>
            <ac:picMkLst>
              <pc:docMk/>
              <pc:sldMasterMk cId="3298473800" sldId="2147483684"/>
              <pc:sldLayoutMk cId="2502917048" sldId="2147483690"/>
              <ac:picMk id="7" creationId="{BA6C5D20-807F-4097-FEA2-5C2D10BF9C89}"/>
            </ac:picMkLst>
          </pc:picChg>
          <pc:picChg chg="add mod">
            <ac:chgData name="Tim Hunt" userId="280580c9-cec2-42b8-9684-dfc0946072ab" providerId="ADAL" clId="{C662E117-F2EC-4851-B16E-E5CF2445ED71}" dt="2023-09-13T11:27:28.410" v="131"/>
            <ac:picMkLst>
              <pc:docMk/>
              <pc:sldMasterMk cId="3298473800" sldId="2147483684"/>
              <pc:sldLayoutMk cId="2502917048" sldId="2147483690"/>
              <ac:picMk id="8" creationId="{F14D478A-0D09-E969-78A7-6D3BE60FDB22}"/>
            </ac:picMkLst>
          </pc:picChg>
          <pc:picChg chg="mod">
            <ac:chgData name="Tim Hunt" userId="280580c9-cec2-42b8-9684-dfc0946072ab" providerId="ADAL" clId="{C662E117-F2EC-4851-B16E-E5CF2445ED71}" dt="2023-09-13T11:27:28.410" v="131"/>
            <ac:picMkLst>
              <pc:docMk/>
              <pc:sldMasterMk cId="3298473800" sldId="2147483684"/>
              <pc:sldLayoutMk cId="2502917048" sldId="2147483690"/>
              <ac:picMk id="13" creationId="{3E54B916-BB84-3C98-A3FC-475C07C99B95}"/>
            </ac:picMkLst>
          </pc:picChg>
          <pc:picChg chg="mod">
            <ac:chgData name="Tim Hunt" userId="280580c9-cec2-42b8-9684-dfc0946072ab" providerId="ADAL" clId="{C662E117-F2EC-4851-B16E-E5CF2445ED71}" dt="2023-09-13T11:27:28.410" v="131"/>
            <ac:picMkLst>
              <pc:docMk/>
              <pc:sldMasterMk cId="3298473800" sldId="2147483684"/>
              <pc:sldLayoutMk cId="2502917048" sldId="2147483690"/>
              <ac:picMk id="14" creationId="{E4AB2093-88AB-636E-4089-3C2A2C21835B}"/>
            </ac:picMkLst>
          </pc:picChg>
          <pc:picChg chg="mod">
            <ac:chgData name="Tim Hunt" userId="280580c9-cec2-42b8-9684-dfc0946072ab" providerId="ADAL" clId="{C662E117-F2EC-4851-B16E-E5CF2445ED71}" dt="2023-09-13T11:27:28.410" v="131"/>
            <ac:picMkLst>
              <pc:docMk/>
              <pc:sldMasterMk cId="3298473800" sldId="2147483684"/>
              <pc:sldLayoutMk cId="2502917048" sldId="2147483690"/>
              <ac:picMk id="20" creationId="{93D19B01-128D-42AF-91A7-EFB40D0870A6}"/>
            </ac:picMkLst>
          </pc:picChg>
          <pc:picChg chg="add mod">
            <ac:chgData name="Tim Hunt" userId="280580c9-cec2-42b8-9684-dfc0946072ab" providerId="ADAL" clId="{C662E117-F2EC-4851-B16E-E5CF2445ED71}" dt="2023-09-13T11:27:28.410" v="131"/>
            <ac:picMkLst>
              <pc:docMk/>
              <pc:sldMasterMk cId="3298473800" sldId="2147483684"/>
              <pc:sldLayoutMk cId="2502917048" sldId="2147483690"/>
              <ac:picMk id="24" creationId="{824DF367-DFCB-812A-FA33-5AAF8EF102B0}"/>
            </ac:picMkLst>
          </pc:picChg>
        </pc:sldLayoutChg>
        <pc:sldLayoutChg chg="addSp modSp">
          <pc:chgData name="Tim Hunt" userId="280580c9-cec2-42b8-9684-dfc0946072ab" providerId="ADAL" clId="{C662E117-F2EC-4851-B16E-E5CF2445ED71}" dt="2023-09-13T11:26:59.619" v="126"/>
          <pc:sldLayoutMkLst>
            <pc:docMk/>
            <pc:sldMasterMk cId="3298473800" sldId="2147483684"/>
            <pc:sldLayoutMk cId="3246011769" sldId="2147483691"/>
          </pc:sldLayoutMkLst>
          <pc:spChg chg="add mod">
            <ac:chgData name="Tim Hunt" userId="280580c9-cec2-42b8-9684-dfc0946072ab" providerId="ADAL" clId="{C662E117-F2EC-4851-B16E-E5CF2445ED71}" dt="2023-09-13T11:26:59.619" v="126"/>
            <ac:spMkLst>
              <pc:docMk/>
              <pc:sldMasterMk cId="3298473800" sldId="2147483684"/>
              <pc:sldLayoutMk cId="3246011769" sldId="2147483691"/>
              <ac:spMk id="5" creationId="{B725BC2C-9495-38DA-44D3-A0BE69FE9D62}"/>
            </ac:spMkLst>
          </pc:spChg>
          <pc:spChg chg="add mod">
            <ac:chgData name="Tim Hunt" userId="280580c9-cec2-42b8-9684-dfc0946072ab" providerId="ADAL" clId="{C662E117-F2EC-4851-B16E-E5CF2445ED71}" dt="2023-09-13T11:26:59.619" v="126"/>
            <ac:spMkLst>
              <pc:docMk/>
              <pc:sldMasterMk cId="3298473800" sldId="2147483684"/>
              <pc:sldLayoutMk cId="3246011769" sldId="2147483691"/>
              <ac:spMk id="6" creationId="{07636A04-DE2B-62EB-8294-3FFA598C7230}"/>
            </ac:spMkLst>
          </pc:spChg>
          <pc:spChg chg="add mod">
            <ac:chgData name="Tim Hunt" userId="280580c9-cec2-42b8-9684-dfc0946072ab" providerId="ADAL" clId="{C662E117-F2EC-4851-B16E-E5CF2445ED71}" dt="2023-09-13T11:26:59.619" v="126"/>
            <ac:spMkLst>
              <pc:docMk/>
              <pc:sldMasterMk cId="3298473800" sldId="2147483684"/>
              <pc:sldLayoutMk cId="3246011769" sldId="2147483691"/>
              <ac:spMk id="7" creationId="{A167DD66-3A9E-72A3-6F2D-8722EAE408B1}"/>
            </ac:spMkLst>
          </pc:spChg>
          <pc:spChg chg="add mod">
            <ac:chgData name="Tim Hunt" userId="280580c9-cec2-42b8-9684-dfc0946072ab" providerId="ADAL" clId="{C662E117-F2EC-4851-B16E-E5CF2445ED71}" dt="2023-09-13T11:26:59.619" v="126"/>
            <ac:spMkLst>
              <pc:docMk/>
              <pc:sldMasterMk cId="3298473800" sldId="2147483684"/>
              <pc:sldLayoutMk cId="3246011769" sldId="2147483691"/>
              <ac:spMk id="8" creationId="{BBB85C02-9B3B-154E-C329-C05556AC9675}"/>
            </ac:spMkLst>
          </pc:spChg>
          <pc:spChg chg="add mod">
            <ac:chgData name="Tim Hunt" userId="280580c9-cec2-42b8-9684-dfc0946072ab" providerId="ADAL" clId="{C662E117-F2EC-4851-B16E-E5CF2445ED71}" dt="2023-09-13T11:26:59.619" v="126"/>
            <ac:spMkLst>
              <pc:docMk/>
              <pc:sldMasterMk cId="3298473800" sldId="2147483684"/>
              <pc:sldLayoutMk cId="3246011769" sldId="2147483691"/>
              <ac:spMk id="11" creationId="{CC3A36E7-D460-7685-5E4B-3C9B3AAD6F21}"/>
            </ac:spMkLst>
          </pc:spChg>
          <pc:spChg chg="add mod">
            <ac:chgData name="Tim Hunt" userId="280580c9-cec2-42b8-9684-dfc0946072ab" providerId="ADAL" clId="{C662E117-F2EC-4851-B16E-E5CF2445ED71}" dt="2023-09-13T11:26:59.619" v="126"/>
            <ac:spMkLst>
              <pc:docMk/>
              <pc:sldMasterMk cId="3298473800" sldId="2147483684"/>
              <pc:sldLayoutMk cId="3246011769" sldId="2147483691"/>
              <ac:spMk id="12" creationId="{F540523D-DC66-C3D6-F814-14814A7E95D6}"/>
            </ac:spMkLst>
          </pc:spChg>
          <pc:spChg chg="add mod">
            <ac:chgData name="Tim Hunt" userId="280580c9-cec2-42b8-9684-dfc0946072ab" providerId="ADAL" clId="{C662E117-F2EC-4851-B16E-E5CF2445ED71}" dt="2023-09-13T11:26:59.619" v="126"/>
            <ac:spMkLst>
              <pc:docMk/>
              <pc:sldMasterMk cId="3298473800" sldId="2147483684"/>
              <pc:sldLayoutMk cId="3246011769" sldId="2147483691"/>
              <ac:spMk id="13" creationId="{BBD0F917-C3B6-28CF-B548-E96F1F5238EE}"/>
            </ac:spMkLst>
          </pc:spChg>
          <pc:spChg chg="add mod">
            <ac:chgData name="Tim Hunt" userId="280580c9-cec2-42b8-9684-dfc0946072ab" providerId="ADAL" clId="{C662E117-F2EC-4851-B16E-E5CF2445ED71}" dt="2023-09-13T11:26:59.619" v="126"/>
            <ac:spMkLst>
              <pc:docMk/>
              <pc:sldMasterMk cId="3298473800" sldId="2147483684"/>
              <pc:sldLayoutMk cId="3246011769" sldId="2147483691"/>
              <ac:spMk id="14" creationId="{97871465-9AB2-5582-2005-E32C4C497181}"/>
            </ac:spMkLst>
          </pc:spChg>
          <pc:spChg chg="add mod">
            <ac:chgData name="Tim Hunt" userId="280580c9-cec2-42b8-9684-dfc0946072ab" providerId="ADAL" clId="{C662E117-F2EC-4851-B16E-E5CF2445ED71}" dt="2023-09-13T11:26:59.619" v="126"/>
            <ac:spMkLst>
              <pc:docMk/>
              <pc:sldMasterMk cId="3298473800" sldId="2147483684"/>
              <pc:sldLayoutMk cId="3246011769" sldId="2147483691"/>
              <ac:spMk id="16" creationId="{11E257D3-5D32-25E9-C64A-6032E7084CC7}"/>
            </ac:spMkLst>
          </pc:spChg>
          <pc:spChg chg="add mod">
            <ac:chgData name="Tim Hunt" userId="280580c9-cec2-42b8-9684-dfc0946072ab" providerId="ADAL" clId="{C662E117-F2EC-4851-B16E-E5CF2445ED71}" dt="2023-09-13T11:26:59.619" v="126"/>
            <ac:spMkLst>
              <pc:docMk/>
              <pc:sldMasterMk cId="3298473800" sldId="2147483684"/>
              <pc:sldLayoutMk cId="3246011769" sldId="2147483691"/>
              <ac:spMk id="17" creationId="{8BFE71F3-B331-30BF-47DA-B8A6A3D21DDC}"/>
            </ac:spMkLst>
          </pc:spChg>
          <pc:spChg chg="add mod">
            <ac:chgData name="Tim Hunt" userId="280580c9-cec2-42b8-9684-dfc0946072ab" providerId="ADAL" clId="{C662E117-F2EC-4851-B16E-E5CF2445ED71}" dt="2023-09-13T11:26:59.619" v="126"/>
            <ac:spMkLst>
              <pc:docMk/>
              <pc:sldMasterMk cId="3298473800" sldId="2147483684"/>
              <pc:sldLayoutMk cId="3246011769" sldId="2147483691"/>
              <ac:spMk id="18" creationId="{EE279327-E131-723E-C66D-173B255A300F}"/>
            </ac:spMkLst>
          </pc:spChg>
          <pc:picChg chg="add mod">
            <ac:chgData name="Tim Hunt" userId="280580c9-cec2-42b8-9684-dfc0946072ab" providerId="ADAL" clId="{C662E117-F2EC-4851-B16E-E5CF2445ED71}" dt="2023-09-13T11:26:59.619" v="126"/>
            <ac:picMkLst>
              <pc:docMk/>
              <pc:sldMasterMk cId="3298473800" sldId="2147483684"/>
              <pc:sldLayoutMk cId="3246011769" sldId="2147483691"/>
              <ac:picMk id="9" creationId="{C26FFF4D-F247-3D9E-081D-F0E182EC3160}"/>
            </ac:picMkLst>
          </pc:picChg>
          <pc:picChg chg="add mod">
            <ac:chgData name="Tim Hunt" userId="280580c9-cec2-42b8-9684-dfc0946072ab" providerId="ADAL" clId="{C662E117-F2EC-4851-B16E-E5CF2445ED71}" dt="2023-09-13T11:26:59.619" v="126"/>
            <ac:picMkLst>
              <pc:docMk/>
              <pc:sldMasterMk cId="3298473800" sldId="2147483684"/>
              <pc:sldLayoutMk cId="3246011769" sldId="2147483691"/>
              <ac:picMk id="10" creationId="{CC907B51-4587-6F78-BBB9-8B3D84308C35}"/>
            </ac:picMkLst>
          </pc:picChg>
          <pc:picChg chg="add mod">
            <ac:chgData name="Tim Hunt" userId="280580c9-cec2-42b8-9684-dfc0946072ab" providerId="ADAL" clId="{C662E117-F2EC-4851-B16E-E5CF2445ED71}" dt="2023-09-13T11:26:59.619" v="126"/>
            <ac:picMkLst>
              <pc:docMk/>
              <pc:sldMasterMk cId="3298473800" sldId="2147483684"/>
              <pc:sldLayoutMk cId="3246011769" sldId="2147483691"/>
              <ac:picMk id="15" creationId="{5607E9F8-F8E6-E42A-0B6F-78AE6CBB903B}"/>
            </ac:picMkLst>
          </pc:picChg>
          <pc:picChg chg="add mod">
            <ac:chgData name="Tim Hunt" userId="280580c9-cec2-42b8-9684-dfc0946072ab" providerId="ADAL" clId="{C662E117-F2EC-4851-B16E-E5CF2445ED71}" dt="2023-09-13T11:26:59.619" v="126"/>
            <ac:picMkLst>
              <pc:docMk/>
              <pc:sldMasterMk cId="3298473800" sldId="2147483684"/>
              <pc:sldLayoutMk cId="3246011769" sldId="2147483691"/>
              <ac:picMk id="19" creationId="{C9574936-F632-B1EC-1D55-677EB3DC391C}"/>
            </ac:picMkLst>
          </pc:picChg>
          <pc:picChg chg="add mod">
            <ac:chgData name="Tim Hunt" userId="280580c9-cec2-42b8-9684-dfc0946072ab" providerId="ADAL" clId="{C662E117-F2EC-4851-B16E-E5CF2445ED71}" dt="2023-09-13T11:26:59.619" v="126"/>
            <ac:picMkLst>
              <pc:docMk/>
              <pc:sldMasterMk cId="3298473800" sldId="2147483684"/>
              <pc:sldLayoutMk cId="3246011769" sldId="2147483691"/>
              <ac:picMk id="20" creationId="{F9971D02-1868-C094-DBC4-75AB23C35276}"/>
            </ac:picMkLst>
          </pc:picChg>
        </pc:sldLayoutChg>
      </pc:sldMasterChg>
    </pc:docChg>
  </pc:docChgLst>
  <pc:docChgLst>
    <pc:chgData name="WROE, Claire (IMPERIAL COLLEGE HEALTHCARE NHS TRUST)" userId="S::claire.wroe_nhs.net#ext#@nhselect.onmicrosoft.com::a12cc1b0-588d-4343-b99c-1fd77ccd93ef" providerId="AD" clId="Web-{F545CF4E-8005-7E02-42E5-C135DBCE14BC}"/>
    <pc:docChg chg="modSld">
      <pc:chgData name="WROE, Claire (IMPERIAL COLLEGE HEALTHCARE NHS TRUST)" userId="S::claire.wroe_nhs.net#ext#@nhselect.onmicrosoft.com::a12cc1b0-588d-4343-b99c-1fd77ccd93ef" providerId="AD" clId="Web-{F545CF4E-8005-7E02-42E5-C135DBCE14BC}" dt="2023-04-14T15:20:57.734" v="302" actId="20577"/>
      <pc:docMkLst>
        <pc:docMk/>
      </pc:docMkLst>
      <pc:sldChg chg="modSp">
        <pc:chgData name="WROE, Claire (IMPERIAL COLLEGE HEALTHCARE NHS TRUST)" userId="S::claire.wroe_nhs.net#ext#@nhselect.onmicrosoft.com::a12cc1b0-588d-4343-b99c-1fd77ccd93ef" providerId="AD" clId="Web-{F545CF4E-8005-7E02-42E5-C135DBCE14BC}" dt="2023-04-14T15:20:57.734" v="302" actId="20577"/>
        <pc:sldMkLst>
          <pc:docMk/>
          <pc:sldMk cId="3140964457" sldId="257"/>
        </pc:sldMkLst>
        <pc:spChg chg="mod">
          <ac:chgData name="WROE, Claire (IMPERIAL COLLEGE HEALTHCARE NHS TRUST)" userId="S::claire.wroe_nhs.net#ext#@nhselect.onmicrosoft.com::a12cc1b0-588d-4343-b99c-1fd77ccd93ef" providerId="AD" clId="Web-{F545CF4E-8005-7E02-42E5-C135DBCE14BC}" dt="2023-04-14T15:20:57.734" v="302" actId="20577"/>
          <ac:spMkLst>
            <pc:docMk/>
            <pc:sldMk cId="3140964457" sldId="257"/>
            <ac:spMk id="7" creationId="{B45876F3-C1B9-4FE9-3792-52C2ABF10F85}"/>
          </ac:spMkLst>
        </pc:spChg>
      </pc:sldChg>
    </pc:docChg>
  </pc:docChgLst>
  <pc:docChgLst>
    <pc:chgData name="Tania Shetty" userId="S::tania.shetty@nhselect.org.uk::1f681dbf-4e46-41f1-a189-ebfcb2c9eb96" providerId="AD" clId="Web-{65DBAE9A-9E7E-9D7C-B439-CE65C8044C22}"/>
    <pc:docChg chg="addSld">
      <pc:chgData name="Tania Shetty" userId="S::tania.shetty@nhselect.org.uk::1f681dbf-4e46-41f1-a189-ebfcb2c9eb96" providerId="AD" clId="Web-{65DBAE9A-9E7E-9D7C-B439-CE65C8044C22}" dt="2023-04-13T09:40:47.150" v="0"/>
      <pc:docMkLst>
        <pc:docMk/>
      </pc:docMkLst>
      <pc:sldChg chg="new">
        <pc:chgData name="Tania Shetty" userId="S::tania.shetty@nhselect.org.uk::1f681dbf-4e46-41f1-a189-ebfcb2c9eb96" providerId="AD" clId="Web-{65DBAE9A-9E7E-9D7C-B439-CE65C8044C22}" dt="2023-04-13T09:40:47.150" v="0"/>
        <pc:sldMkLst>
          <pc:docMk/>
          <pc:sldMk cId="1705973625" sldId="256"/>
        </pc:sldMkLst>
      </pc:sldChg>
    </pc:docChg>
  </pc:docChgLst>
  <pc:docChgLst>
    <pc:chgData name="Tania Shetty" userId="1f681dbf-4e46-41f1-a189-ebfcb2c9eb96" providerId="ADAL" clId="{B88F34DE-43EC-B14C-BFED-DCE84D108AB7}"/>
    <pc:docChg chg="undo custSel modSld">
      <pc:chgData name="Tania Shetty" userId="1f681dbf-4e46-41f1-a189-ebfcb2c9eb96" providerId="ADAL" clId="{B88F34DE-43EC-B14C-BFED-DCE84D108AB7}" dt="2023-09-13T11:28:49.650" v="29" actId="478"/>
      <pc:docMkLst>
        <pc:docMk/>
      </pc:docMkLst>
      <pc:sldChg chg="delSp modSp mod">
        <pc:chgData name="Tania Shetty" userId="1f681dbf-4e46-41f1-a189-ebfcb2c9eb96" providerId="ADAL" clId="{B88F34DE-43EC-B14C-BFED-DCE84D108AB7}" dt="2023-09-13T11:22:45.697" v="18" actId="1076"/>
        <pc:sldMkLst>
          <pc:docMk/>
          <pc:sldMk cId="1705973625" sldId="256"/>
        </pc:sldMkLst>
        <pc:spChg chg="mod">
          <ac:chgData name="Tania Shetty" userId="1f681dbf-4e46-41f1-a189-ebfcb2c9eb96" providerId="ADAL" clId="{B88F34DE-43EC-B14C-BFED-DCE84D108AB7}" dt="2023-09-13T11:22:45.697" v="18" actId="1076"/>
          <ac:spMkLst>
            <pc:docMk/>
            <pc:sldMk cId="1705973625" sldId="256"/>
            <ac:spMk id="2" creationId="{E8D135F0-0595-737C-58A2-4BA0ADD78BB4}"/>
          </ac:spMkLst>
        </pc:spChg>
        <pc:spChg chg="mod">
          <ac:chgData name="Tania Shetty" userId="1f681dbf-4e46-41f1-a189-ebfcb2c9eb96" providerId="ADAL" clId="{B88F34DE-43EC-B14C-BFED-DCE84D108AB7}" dt="2023-09-13T11:22:45.697" v="18" actId="1076"/>
          <ac:spMkLst>
            <pc:docMk/>
            <pc:sldMk cId="1705973625" sldId="256"/>
            <ac:spMk id="4" creationId="{AE47183B-4E4D-F6E2-0757-0CE48129A5AF}"/>
          </ac:spMkLst>
        </pc:spChg>
        <pc:spChg chg="mod">
          <ac:chgData name="Tania Shetty" userId="1f681dbf-4e46-41f1-a189-ebfcb2c9eb96" providerId="ADAL" clId="{B88F34DE-43EC-B14C-BFED-DCE84D108AB7}" dt="2023-09-13T11:16:15.026" v="9" actId="14100"/>
          <ac:spMkLst>
            <pc:docMk/>
            <pc:sldMk cId="1705973625" sldId="256"/>
            <ac:spMk id="5" creationId="{C9A8A28A-EEE9-857E-D4E5-804C2751D805}"/>
          </ac:spMkLst>
        </pc:spChg>
        <pc:spChg chg="mod">
          <ac:chgData name="Tania Shetty" userId="1f681dbf-4e46-41f1-a189-ebfcb2c9eb96" providerId="ADAL" clId="{B88F34DE-43EC-B14C-BFED-DCE84D108AB7}" dt="2023-09-13T11:18:49.263" v="14" actId="1076"/>
          <ac:spMkLst>
            <pc:docMk/>
            <pc:sldMk cId="1705973625" sldId="256"/>
            <ac:spMk id="16" creationId="{449C6C40-E537-C2B5-54C8-6AB95A9D7474}"/>
          </ac:spMkLst>
        </pc:spChg>
        <pc:spChg chg="mod">
          <ac:chgData name="Tania Shetty" userId="1f681dbf-4e46-41f1-a189-ebfcb2c9eb96" providerId="ADAL" clId="{B88F34DE-43EC-B14C-BFED-DCE84D108AB7}" dt="2023-09-13T11:18:49.263" v="14" actId="1076"/>
          <ac:spMkLst>
            <pc:docMk/>
            <pc:sldMk cId="1705973625" sldId="256"/>
            <ac:spMk id="17" creationId="{12F17CB4-E550-D40E-3C26-7A2827B18F87}"/>
          </ac:spMkLst>
        </pc:spChg>
        <pc:spChg chg="mod">
          <ac:chgData name="Tania Shetty" userId="1f681dbf-4e46-41f1-a189-ebfcb2c9eb96" providerId="ADAL" clId="{B88F34DE-43EC-B14C-BFED-DCE84D108AB7}" dt="2023-09-13T11:18:49.263" v="14" actId="1076"/>
          <ac:spMkLst>
            <pc:docMk/>
            <pc:sldMk cId="1705973625" sldId="256"/>
            <ac:spMk id="18" creationId="{C2277DD4-6DE3-2F6F-E53D-B928A70E755C}"/>
          </ac:spMkLst>
        </pc:spChg>
        <pc:spChg chg="mod">
          <ac:chgData name="Tania Shetty" userId="1f681dbf-4e46-41f1-a189-ebfcb2c9eb96" providerId="ADAL" clId="{B88F34DE-43EC-B14C-BFED-DCE84D108AB7}" dt="2023-09-13T11:18:49.263" v="14" actId="1076"/>
          <ac:spMkLst>
            <pc:docMk/>
            <pc:sldMk cId="1705973625" sldId="256"/>
            <ac:spMk id="20" creationId="{4F3E1A46-62F9-31EB-8AE4-F7E9FFB6E8E3}"/>
          </ac:spMkLst>
        </pc:spChg>
        <pc:spChg chg="mod">
          <ac:chgData name="Tania Shetty" userId="1f681dbf-4e46-41f1-a189-ebfcb2c9eb96" providerId="ADAL" clId="{B88F34DE-43EC-B14C-BFED-DCE84D108AB7}" dt="2023-09-13T11:18:49.263" v="14" actId="1076"/>
          <ac:spMkLst>
            <pc:docMk/>
            <pc:sldMk cId="1705973625" sldId="256"/>
            <ac:spMk id="21" creationId="{26F73B84-68ED-C663-8A91-290378BED5A8}"/>
          </ac:spMkLst>
        </pc:spChg>
        <pc:spChg chg="mod">
          <ac:chgData name="Tania Shetty" userId="1f681dbf-4e46-41f1-a189-ebfcb2c9eb96" providerId="ADAL" clId="{B88F34DE-43EC-B14C-BFED-DCE84D108AB7}" dt="2023-09-13T11:18:49.263" v="14" actId="1076"/>
          <ac:spMkLst>
            <pc:docMk/>
            <pc:sldMk cId="1705973625" sldId="256"/>
            <ac:spMk id="22" creationId="{339E6272-C103-45D7-C317-6F8D05D22DFB}"/>
          </ac:spMkLst>
        </pc:spChg>
        <pc:spChg chg="mod">
          <ac:chgData name="Tania Shetty" userId="1f681dbf-4e46-41f1-a189-ebfcb2c9eb96" providerId="ADAL" clId="{B88F34DE-43EC-B14C-BFED-DCE84D108AB7}" dt="2023-09-13T11:17:06.746" v="13" actId="207"/>
          <ac:spMkLst>
            <pc:docMk/>
            <pc:sldMk cId="1705973625" sldId="256"/>
            <ac:spMk id="27" creationId="{36E39756-5451-FFAA-9664-624A58F67305}"/>
          </ac:spMkLst>
        </pc:spChg>
        <pc:spChg chg="del mod">
          <ac:chgData name="Tania Shetty" userId="1f681dbf-4e46-41f1-a189-ebfcb2c9eb96" providerId="ADAL" clId="{B88F34DE-43EC-B14C-BFED-DCE84D108AB7}" dt="2023-09-13T11:16:36.897" v="12" actId="478"/>
          <ac:spMkLst>
            <pc:docMk/>
            <pc:sldMk cId="1705973625" sldId="256"/>
            <ac:spMk id="29" creationId="{64F33BE3-903D-2404-B7EC-21D4D2DE3BA7}"/>
          </ac:spMkLst>
        </pc:spChg>
        <pc:grpChg chg="mod">
          <ac:chgData name="Tania Shetty" userId="1f681dbf-4e46-41f1-a189-ebfcb2c9eb96" providerId="ADAL" clId="{B88F34DE-43EC-B14C-BFED-DCE84D108AB7}" dt="2023-09-13T11:16:07.829" v="6" actId="1076"/>
          <ac:grpSpMkLst>
            <pc:docMk/>
            <pc:sldMk cId="1705973625" sldId="256"/>
            <ac:grpSpMk id="19" creationId="{3EE29292-A12F-F51F-7859-04433A5A7CDF}"/>
          </ac:grpSpMkLst>
        </pc:grpChg>
        <pc:picChg chg="mod">
          <ac:chgData name="Tania Shetty" userId="1f681dbf-4e46-41f1-a189-ebfcb2c9eb96" providerId="ADAL" clId="{B88F34DE-43EC-B14C-BFED-DCE84D108AB7}" dt="2023-09-13T11:16:10.960" v="7" actId="14100"/>
          <ac:picMkLst>
            <pc:docMk/>
            <pc:sldMk cId="1705973625" sldId="256"/>
            <ac:picMk id="6" creationId="{268F69C7-6EAC-8ED2-137B-6CE8B24D8FA7}"/>
          </ac:picMkLst>
        </pc:picChg>
        <pc:picChg chg="mod">
          <ac:chgData name="Tania Shetty" userId="1f681dbf-4e46-41f1-a189-ebfcb2c9eb96" providerId="ADAL" clId="{B88F34DE-43EC-B14C-BFED-DCE84D108AB7}" dt="2023-09-13T11:18:49.263" v="14" actId="1076"/>
          <ac:picMkLst>
            <pc:docMk/>
            <pc:sldMk cId="1705973625" sldId="256"/>
            <ac:picMk id="13" creationId="{D77D3124-49FB-FAF5-3B5B-E7196B9FF063}"/>
          </ac:picMkLst>
        </pc:picChg>
        <pc:picChg chg="mod">
          <ac:chgData name="Tania Shetty" userId="1f681dbf-4e46-41f1-a189-ebfcb2c9eb96" providerId="ADAL" clId="{B88F34DE-43EC-B14C-BFED-DCE84D108AB7}" dt="2023-09-13T11:18:49.263" v="14" actId="1076"/>
          <ac:picMkLst>
            <pc:docMk/>
            <pc:sldMk cId="1705973625" sldId="256"/>
            <ac:picMk id="15" creationId="{5FD3D089-B1A8-FA3D-D69A-7677BC3AE8C3}"/>
          </ac:picMkLst>
        </pc:picChg>
        <pc:picChg chg="mod">
          <ac:chgData name="Tania Shetty" userId="1f681dbf-4e46-41f1-a189-ebfcb2c9eb96" providerId="ADAL" clId="{B88F34DE-43EC-B14C-BFED-DCE84D108AB7}" dt="2023-09-13T11:18:49.263" v="14" actId="1076"/>
          <ac:picMkLst>
            <pc:docMk/>
            <pc:sldMk cId="1705973625" sldId="256"/>
            <ac:picMk id="24" creationId="{A15A0FA4-1B67-524E-EDE2-02C8D9708448}"/>
          </ac:picMkLst>
        </pc:picChg>
        <pc:picChg chg="del mod">
          <ac:chgData name="Tania Shetty" userId="1f681dbf-4e46-41f1-a189-ebfcb2c9eb96" providerId="ADAL" clId="{B88F34DE-43EC-B14C-BFED-DCE84D108AB7}" dt="2023-09-13T11:16:32.702" v="10" actId="478"/>
          <ac:picMkLst>
            <pc:docMk/>
            <pc:sldMk cId="1705973625" sldId="256"/>
            <ac:picMk id="30" creationId="{1B5FA0D4-0271-6DB0-C14D-97A168CFC476}"/>
          </ac:picMkLst>
        </pc:picChg>
        <pc:picChg chg="mod">
          <ac:chgData name="Tania Shetty" userId="1f681dbf-4e46-41f1-a189-ebfcb2c9eb96" providerId="ADAL" clId="{B88F34DE-43EC-B14C-BFED-DCE84D108AB7}" dt="2023-09-13T11:22:33.847" v="16" actId="1076"/>
          <ac:picMkLst>
            <pc:docMk/>
            <pc:sldMk cId="1705973625" sldId="256"/>
            <ac:picMk id="1026" creationId="{F44A9FD6-2514-428A-FBDB-80CC15AA6706}"/>
          </ac:picMkLst>
        </pc:picChg>
      </pc:sldChg>
      <pc:sldChg chg="addSp delSp mod">
        <pc:chgData name="Tania Shetty" userId="1f681dbf-4e46-41f1-a189-ebfcb2c9eb96" providerId="ADAL" clId="{B88F34DE-43EC-B14C-BFED-DCE84D108AB7}" dt="2023-09-13T11:28:49.650" v="29" actId="478"/>
        <pc:sldMkLst>
          <pc:docMk/>
          <pc:sldMk cId="2993448199" sldId="258"/>
        </pc:sldMkLst>
        <pc:spChg chg="add del">
          <ac:chgData name="Tania Shetty" userId="1f681dbf-4e46-41f1-a189-ebfcb2c9eb96" providerId="ADAL" clId="{B88F34DE-43EC-B14C-BFED-DCE84D108AB7}" dt="2023-09-13T11:28:49.650" v="29" actId="478"/>
          <ac:spMkLst>
            <pc:docMk/>
            <pc:sldMk cId="2993448199" sldId="258"/>
            <ac:spMk id="4" creationId="{2B82121C-9133-3AB5-545E-AC0078237CA5}"/>
          </ac:spMkLst>
        </pc:spChg>
      </pc:sldChg>
      <pc:sldChg chg="modSp mod">
        <pc:chgData name="Tania Shetty" userId="1f681dbf-4e46-41f1-a189-ebfcb2c9eb96" providerId="ADAL" clId="{B88F34DE-43EC-B14C-BFED-DCE84D108AB7}" dt="2023-09-13T11:23:13.248" v="27" actId="1076"/>
        <pc:sldMkLst>
          <pc:docMk/>
          <pc:sldMk cId="3417004388" sldId="259"/>
        </pc:sldMkLst>
        <pc:spChg chg="mod">
          <ac:chgData name="Tania Shetty" userId="1f681dbf-4e46-41f1-a189-ebfcb2c9eb96" providerId="ADAL" clId="{B88F34DE-43EC-B14C-BFED-DCE84D108AB7}" dt="2023-09-13T11:23:13.248" v="27" actId="1076"/>
          <ac:spMkLst>
            <pc:docMk/>
            <pc:sldMk cId="3417004388" sldId="259"/>
            <ac:spMk id="2" creationId="{E8D135F0-0595-737C-58A2-4BA0ADD78BB4}"/>
          </ac:spMkLst>
        </pc:spChg>
        <pc:spChg chg="mod">
          <ac:chgData name="Tania Shetty" userId="1f681dbf-4e46-41f1-a189-ebfcb2c9eb96" providerId="ADAL" clId="{B88F34DE-43EC-B14C-BFED-DCE84D108AB7}" dt="2023-09-13T11:23:13.248" v="27" actId="1076"/>
          <ac:spMkLst>
            <pc:docMk/>
            <pc:sldMk cId="3417004388" sldId="259"/>
            <ac:spMk id="4" creationId="{AE47183B-4E4D-F6E2-0757-0CE48129A5AF}"/>
          </ac:spMkLst>
        </pc:spChg>
        <pc:picChg chg="mod">
          <ac:chgData name="Tania Shetty" userId="1f681dbf-4e46-41f1-a189-ebfcb2c9eb96" providerId="ADAL" clId="{B88F34DE-43EC-B14C-BFED-DCE84D108AB7}" dt="2023-09-13T11:22:53.299" v="19" actId="1076"/>
          <ac:picMkLst>
            <pc:docMk/>
            <pc:sldMk cId="3417004388" sldId="259"/>
            <ac:picMk id="2050" creationId="{F50F387E-006E-6F4E-E9BA-F2E681C9E1E3}"/>
          </ac:picMkLst>
        </pc:picChg>
      </pc:sldChg>
    </pc:docChg>
  </pc:docChgLst>
  <pc:docChgLst>
    <pc:chgData name="Tania Shetty" userId="1f681dbf-4e46-41f1-a189-ebfcb2c9eb96" providerId="ADAL" clId="{F501AC15-894D-2843-951B-EF92F5BE5EB2}"/>
    <pc:docChg chg="undo custSel delSld modSld modMainMaster">
      <pc:chgData name="Tania Shetty" userId="1f681dbf-4e46-41f1-a189-ebfcb2c9eb96" providerId="ADAL" clId="{F501AC15-894D-2843-951B-EF92F5BE5EB2}" dt="2023-09-13T11:36:38.895" v="28" actId="1076"/>
      <pc:docMkLst>
        <pc:docMk/>
      </pc:docMkLst>
      <pc:sldChg chg="del">
        <pc:chgData name="Tania Shetty" userId="1f681dbf-4e46-41f1-a189-ebfcb2c9eb96" providerId="ADAL" clId="{F501AC15-894D-2843-951B-EF92F5BE5EB2}" dt="2023-09-13T11:34:34.643" v="0" actId="2696"/>
        <pc:sldMkLst>
          <pc:docMk/>
          <pc:sldMk cId="1705973625" sldId="256"/>
        </pc:sldMkLst>
      </pc:sldChg>
      <pc:sldChg chg="del">
        <pc:chgData name="Tania Shetty" userId="1f681dbf-4e46-41f1-a189-ebfcb2c9eb96" providerId="ADAL" clId="{F501AC15-894D-2843-951B-EF92F5BE5EB2}" dt="2023-09-13T11:36:32.509" v="27" actId="2696"/>
        <pc:sldMkLst>
          <pc:docMk/>
          <pc:sldMk cId="2993448199" sldId="258"/>
        </pc:sldMkLst>
      </pc:sldChg>
      <pc:sldChg chg="addSp modSp mod modClrScheme chgLayout">
        <pc:chgData name="Tania Shetty" userId="1f681dbf-4e46-41f1-a189-ebfcb2c9eb96" providerId="ADAL" clId="{F501AC15-894D-2843-951B-EF92F5BE5EB2}" dt="2023-09-13T11:36:38.895" v="28" actId="1076"/>
        <pc:sldMkLst>
          <pc:docMk/>
          <pc:sldMk cId="3417004388" sldId="259"/>
        </pc:sldMkLst>
        <pc:spChg chg="add mod">
          <ac:chgData name="Tania Shetty" userId="1f681dbf-4e46-41f1-a189-ebfcb2c9eb96" providerId="ADAL" clId="{F501AC15-894D-2843-951B-EF92F5BE5EB2}" dt="2023-09-13T11:36:38.895" v="28" actId="1076"/>
          <ac:spMkLst>
            <pc:docMk/>
            <pc:sldMk cId="3417004388" sldId="259"/>
            <ac:spMk id="2" creationId="{BA58D971-63DD-BA24-6BDF-099CAE4499C0}"/>
          </ac:spMkLst>
        </pc:spChg>
        <pc:spChg chg="add mod">
          <ac:chgData name="Tania Shetty" userId="1f681dbf-4e46-41f1-a189-ebfcb2c9eb96" providerId="ADAL" clId="{F501AC15-894D-2843-951B-EF92F5BE5EB2}" dt="2023-09-13T11:34:51.037" v="10" actId="1035"/>
          <ac:spMkLst>
            <pc:docMk/>
            <pc:sldMk cId="3417004388" sldId="259"/>
            <ac:spMk id="3" creationId="{7B7D9B5A-6D3C-1CBE-5BFF-E1BBD210E4FB}"/>
          </ac:spMkLst>
        </pc:spChg>
      </pc:sldChg>
      <pc:sldMasterChg chg="addSldLayout delSldLayout modSldLayout">
        <pc:chgData name="Tania Shetty" userId="1f681dbf-4e46-41f1-a189-ebfcb2c9eb96" providerId="ADAL" clId="{F501AC15-894D-2843-951B-EF92F5BE5EB2}" dt="2023-09-13T11:36:14.905" v="25" actId="2696"/>
        <pc:sldMasterMkLst>
          <pc:docMk/>
          <pc:sldMasterMk cId="3298473800" sldId="2147483684"/>
        </pc:sldMasterMkLst>
        <pc:sldLayoutChg chg="add del">
          <pc:chgData name="Tania Shetty" userId="1f681dbf-4e46-41f1-a189-ebfcb2c9eb96" providerId="ADAL" clId="{F501AC15-894D-2843-951B-EF92F5BE5EB2}" dt="2023-09-13T11:35:42.891" v="12" actId="2696"/>
          <pc:sldLayoutMkLst>
            <pc:docMk/>
            <pc:sldMasterMk cId="3298473800" sldId="2147483684"/>
            <pc:sldLayoutMk cId="406900109" sldId="2147483685"/>
          </pc:sldLayoutMkLst>
        </pc:sldLayoutChg>
        <pc:sldLayoutChg chg="del">
          <pc:chgData name="Tania Shetty" userId="1f681dbf-4e46-41f1-a189-ebfcb2c9eb96" providerId="ADAL" clId="{F501AC15-894D-2843-951B-EF92F5BE5EB2}" dt="2023-09-13T11:36:07.633" v="18" actId="2696"/>
          <pc:sldLayoutMkLst>
            <pc:docMk/>
            <pc:sldMasterMk cId="3298473800" sldId="2147483684"/>
            <pc:sldLayoutMk cId="2700346279" sldId="2147483686"/>
          </pc:sldLayoutMkLst>
        </pc:sldLayoutChg>
        <pc:sldLayoutChg chg="del">
          <pc:chgData name="Tania Shetty" userId="1f681dbf-4e46-41f1-a189-ebfcb2c9eb96" providerId="ADAL" clId="{F501AC15-894D-2843-951B-EF92F5BE5EB2}" dt="2023-09-13T11:36:08.227" v="19" actId="2696"/>
          <pc:sldLayoutMkLst>
            <pc:docMk/>
            <pc:sldMasterMk cId="3298473800" sldId="2147483684"/>
            <pc:sldLayoutMk cId="2196387143" sldId="2147483687"/>
          </pc:sldLayoutMkLst>
        </pc:sldLayoutChg>
        <pc:sldLayoutChg chg="del">
          <pc:chgData name="Tania Shetty" userId="1f681dbf-4e46-41f1-a189-ebfcb2c9eb96" providerId="ADAL" clId="{F501AC15-894D-2843-951B-EF92F5BE5EB2}" dt="2023-09-13T11:36:08.781" v="20" actId="2696"/>
          <pc:sldLayoutMkLst>
            <pc:docMk/>
            <pc:sldMasterMk cId="3298473800" sldId="2147483684"/>
            <pc:sldLayoutMk cId="2467138808" sldId="2147483688"/>
          </pc:sldLayoutMkLst>
        </pc:sldLayoutChg>
        <pc:sldLayoutChg chg="del">
          <pc:chgData name="Tania Shetty" userId="1f681dbf-4e46-41f1-a189-ebfcb2c9eb96" providerId="ADAL" clId="{F501AC15-894D-2843-951B-EF92F5BE5EB2}" dt="2023-09-13T11:36:09.332" v="21" actId="2696"/>
          <pc:sldLayoutMkLst>
            <pc:docMk/>
            <pc:sldMasterMk cId="3298473800" sldId="2147483684"/>
            <pc:sldLayoutMk cId="4045283066" sldId="2147483689"/>
          </pc:sldLayoutMkLst>
        </pc:sldLayoutChg>
        <pc:sldLayoutChg chg="delSp modSp mod">
          <pc:chgData name="Tania Shetty" userId="1f681dbf-4e46-41f1-a189-ebfcb2c9eb96" providerId="ADAL" clId="{F501AC15-894D-2843-951B-EF92F5BE5EB2}" dt="2023-09-13T11:36:02.543" v="17" actId="478"/>
          <pc:sldLayoutMkLst>
            <pc:docMk/>
            <pc:sldMasterMk cId="3298473800" sldId="2147483684"/>
            <pc:sldLayoutMk cId="2502917048" sldId="2147483690"/>
          </pc:sldLayoutMkLst>
          <pc:spChg chg="del mod">
            <ac:chgData name="Tania Shetty" userId="1f681dbf-4e46-41f1-a189-ebfcb2c9eb96" providerId="ADAL" clId="{F501AC15-894D-2843-951B-EF92F5BE5EB2}" dt="2023-09-13T11:36:02.543" v="17" actId="478"/>
            <ac:spMkLst>
              <pc:docMk/>
              <pc:sldMasterMk cId="3298473800" sldId="2147483684"/>
              <pc:sldLayoutMk cId="2502917048" sldId="2147483690"/>
              <ac:spMk id="6" creationId="{D79A1539-BC47-E2A9-3B54-E8EB3E53D478}"/>
            </ac:spMkLst>
          </pc:spChg>
          <pc:spChg chg="del">
            <ac:chgData name="Tania Shetty" userId="1f681dbf-4e46-41f1-a189-ebfcb2c9eb96" providerId="ADAL" clId="{F501AC15-894D-2843-951B-EF92F5BE5EB2}" dt="2023-09-13T11:35:58.607" v="14" actId="478"/>
            <ac:spMkLst>
              <pc:docMk/>
              <pc:sldMasterMk cId="3298473800" sldId="2147483684"/>
              <pc:sldLayoutMk cId="2502917048" sldId="2147483690"/>
              <ac:spMk id="9" creationId="{93982824-EEEB-B47F-FEC0-06E10827A89E}"/>
            </ac:spMkLst>
          </pc:spChg>
          <pc:spChg chg="del">
            <ac:chgData name="Tania Shetty" userId="1f681dbf-4e46-41f1-a189-ebfcb2c9eb96" providerId="ADAL" clId="{F501AC15-894D-2843-951B-EF92F5BE5EB2}" dt="2023-09-13T11:35:58.607" v="14" actId="478"/>
            <ac:spMkLst>
              <pc:docMk/>
              <pc:sldMasterMk cId="3298473800" sldId="2147483684"/>
              <pc:sldLayoutMk cId="2502917048" sldId="2147483690"/>
              <ac:spMk id="16" creationId="{88C0A61C-F3C2-852E-9EEF-75709350D049}"/>
            </ac:spMkLst>
          </pc:spChg>
          <pc:spChg chg="del">
            <ac:chgData name="Tania Shetty" userId="1f681dbf-4e46-41f1-a189-ebfcb2c9eb96" providerId="ADAL" clId="{F501AC15-894D-2843-951B-EF92F5BE5EB2}" dt="2023-09-13T11:35:58.607" v="14" actId="478"/>
            <ac:spMkLst>
              <pc:docMk/>
              <pc:sldMasterMk cId="3298473800" sldId="2147483684"/>
              <pc:sldLayoutMk cId="2502917048" sldId="2147483690"/>
              <ac:spMk id="17" creationId="{6C144E17-0902-56DF-EBD2-A94412C3FE7D}"/>
            </ac:spMkLst>
          </pc:spChg>
          <pc:spChg chg="del">
            <ac:chgData name="Tania Shetty" userId="1f681dbf-4e46-41f1-a189-ebfcb2c9eb96" providerId="ADAL" clId="{F501AC15-894D-2843-951B-EF92F5BE5EB2}" dt="2023-09-13T11:36:00.951" v="15" actId="478"/>
            <ac:spMkLst>
              <pc:docMk/>
              <pc:sldMasterMk cId="3298473800" sldId="2147483684"/>
              <pc:sldLayoutMk cId="2502917048" sldId="2147483690"/>
              <ac:spMk id="21" creationId="{332FE3BA-C1A6-AFD9-4324-540CB90F88BF}"/>
            </ac:spMkLst>
          </pc:spChg>
          <pc:spChg chg="del">
            <ac:chgData name="Tania Shetty" userId="1f681dbf-4e46-41f1-a189-ebfcb2c9eb96" providerId="ADAL" clId="{F501AC15-894D-2843-951B-EF92F5BE5EB2}" dt="2023-09-13T11:36:00.951" v="15" actId="478"/>
            <ac:spMkLst>
              <pc:docMk/>
              <pc:sldMasterMk cId="3298473800" sldId="2147483684"/>
              <pc:sldLayoutMk cId="2502917048" sldId="2147483690"/>
              <ac:spMk id="22" creationId="{B4025273-201D-0863-0FE3-0A746427F21F}"/>
            </ac:spMkLst>
          </pc:spChg>
          <pc:spChg chg="del">
            <ac:chgData name="Tania Shetty" userId="1f681dbf-4e46-41f1-a189-ebfcb2c9eb96" providerId="ADAL" clId="{F501AC15-894D-2843-951B-EF92F5BE5EB2}" dt="2023-09-13T11:35:58.607" v="14" actId="478"/>
            <ac:spMkLst>
              <pc:docMk/>
              <pc:sldMasterMk cId="3298473800" sldId="2147483684"/>
              <pc:sldLayoutMk cId="2502917048" sldId="2147483690"/>
              <ac:spMk id="23" creationId="{983EAACB-CBE3-7723-FF81-E9E985F16A72}"/>
            </ac:spMkLst>
          </pc:spChg>
          <pc:spChg chg="del">
            <ac:chgData name="Tania Shetty" userId="1f681dbf-4e46-41f1-a189-ebfcb2c9eb96" providerId="ADAL" clId="{F501AC15-894D-2843-951B-EF92F5BE5EB2}" dt="2023-09-13T11:35:58.607" v="14" actId="478"/>
            <ac:spMkLst>
              <pc:docMk/>
              <pc:sldMasterMk cId="3298473800" sldId="2147483684"/>
              <pc:sldLayoutMk cId="2502917048" sldId="2147483690"/>
              <ac:spMk id="25" creationId="{4B993FF3-1D40-090D-156A-ED90D16F2A08}"/>
            </ac:spMkLst>
          </pc:spChg>
          <pc:grpChg chg="del">
            <ac:chgData name="Tania Shetty" userId="1f681dbf-4e46-41f1-a189-ebfcb2c9eb96" providerId="ADAL" clId="{F501AC15-894D-2843-951B-EF92F5BE5EB2}" dt="2023-09-13T11:35:58.607" v="14" actId="478"/>
            <ac:grpSpMkLst>
              <pc:docMk/>
              <pc:sldMasterMk cId="3298473800" sldId="2147483684"/>
              <pc:sldLayoutMk cId="2502917048" sldId="2147483690"/>
              <ac:grpSpMk id="10" creationId="{6C482F76-C7F5-E1DC-6B8E-E5A41D5F4B44}"/>
            </ac:grpSpMkLst>
          </pc:grpChg>
          <pc:grpChg chg="del">
            <ac:chgData name="Tania Shetty" userId="1f681dbf-4e46-41f1-a189-ebfcb2c9eb96" providerId="ADAL" clId="{F501AC15-894D-2843-951B-EF92F5BE5EB2}" dt="2023-09-13T11:35:58.607" v="14" actId="478"/>
            <ac:grpSpMkLst>
              <pc:docMk/>
              <pc:sldMasterMk cId="3298473800" sldId="2147483684"/>
              <pc:sldLayoutMk cId="2502917048" sldId="2147483690"/>
              <ac:grpSpMk id="18" creationId="{0ED33CEF-6944-85AC-B99A-A69FBED5E222}"/>
            </ac:grpSpMkLst>
          </pc:grpChg>
          <pc:picChg chg="del">
            <ac:chgData name="Tania Shetty" userId="1f681dbf-4e46-41f1-a189-ebfcb2c9eb96" providerId="ADAL" clId="{F501AC15-894D-2843-951B-EF92F5BE5EB2}" dt="2023-09-13T11:35:58.607" v="14" actId="478"/>
            <ac:picMkLst>
              <pc:docMk/>
              <pc:sldMasterMk cId="3298473800" sldId="2147483684"/>
              <pc:sldLayoutMk cId="2502917048" sldId="2147483690"/>
              <ac:picMk id="7" creationId="{BA6C5D20-807F-4097-FEA2-5C2D10BF9C89}"/>
            </ac:picMkLst>
          </pc:picChg>
          <pc:picChg chg="del">
            <ac:chgData name="Tania Shetty" userId="1f681dbf-4e46-41f1-a189-ebfcb2c9eb96" providerId="ADAL" clId="{F501AC15-894D-2843-951B-EF92F5BE5EB2}" dt="2023-09-13T11:36:00.951" v="15" actId="478"/>
            <ac:picMkLst>
              <pc:docMk/>
              <pc:sldMasterMk cId="3298473800" sldId="2147483684"/>
              <pc:sldLayoutMk cId="2502917048" sldId="2147483690"/>
              <ac:picMk id="8" creationId="{F14D478A-0D09-E969-78A7-6D3BE60FDB22}"/>
            </ac:picMkLst>
          </pc:picChg>
          <pc:picChg chg="del">
            <ac:chgData name="Tania Shetty" userId="1f681dbf-4e46-41f1-a189-ebfcb2c9eb96" providerId="ADAL" clId="{F501AC15-894D-2843-951B-EF92F5BE5EB2}" dt="2023-09-13T11:35:58.607" v="14" actId="478"/>
            <ac:picMkLst>
              <pc:docMk/>
              <pc:sldMasterMk cId="3298473800" sldId="2147483684"/>
              <pc:sldLayoutMk cId="2502917048" sldId="2147483690"/>
              <ac:picMk id="24" creationId="{824DF367-DFCB-812A-FA33-5AAF8EF102B0}"/>
            </ac:picMkLst>
          </pc:picChg>
        </pc:sldLayoutChg>
        <pc:sldLayoutChg chg="delSp">
          <pc:chgData name="Tania Shetty" userId="1f681dbf-4e46-41f1-a189-ebfcb2c9eb96" providerId="ADAL" clId="{F501AC15-894D-2843-951B-EF92F5BE5EB2}" dt="2023-09-13T11:35:51.475" v="13" actId="478"/>
          <pc:sldLayoutMkLst>
            <pc:docMk/>
            <pc:sldMasterMk cId="3298473800" sldId="2147483684"/>
            <pc:sldLayoutMk cId="3246011769" sldId="2147483691"/>
          </pc:sldLayoutMkLst>
          <pc:spChg chg="del">
            <ac:chgData name="Tania Shetty" userId="1f681dbf-4e46-41f1-a189-ebfcb2c9eb96" providerId="ADAL" clId="{F501AC15-894D-2843-951B-EF92F5BE5EB2}" dt="2023-09-13T11:35:51.475" v="13" actId="478"/>
            <ac:spMkLst>
              <pc:docMk/>
              <pc:sldMasterMk cId="3298473800" sldId="2147483684"/>
              <pc:sldLayoutMk cId="3246011769" sldId="2147483691"/>
              <ac:spMk id="2" creationId="{00000000-0000-0000-0000-000000000000}"/>
            </ac:spMkLst>
          </pc:spChg>
          <pc:spChg chg="del">
            <ac:chgData name="Tania Shetty" userId="1f681dbf-4e46-41f1-a189-ebfcb2c9eb96" providerId="ADAL" clId="{F501AC15-894D-2843-951B-EF92F5BE5EB2}" dt="2023-09-13T11:35:51.475" v="13" actId="478"/>
            <ac:spMkLst>
              <pc:docMk/>
              <pc:sldMasterMk cId="3298473800" sldId="2147483684"/>
              <pc:sldLayoutMk cId="3246011769" sldId="2147483691"/>
              <ac:spMk id="3" creationId="{00000000-0000-0000-0000-000000000000}"/>
            </ac:spMkLst>
          </pc:spChg>
          <pc:spChg chg="del">
            <ac:chgData name="Tania Shetty" userId="1f681dbf-4e46-41f1-a189-ebfcb2c9eb96" providerId="ADAL" clId="{F501AC15-894D-2843-951B-EF92F5BE5EB2}" dt="2023-09-13T11:35:51.475" v="13" actId="478"/>
            <ac:spMkLst>
              <pc:docMk/>
              <pc:sldMasterMk cId="3298473800" sldId="2147483684"/>
              <pc:sldLayoutMk cId="3246011769" sldId="2147483691"/>
              <ac:spMk id="4" creationId="{00000000-0000-0000-0000-000000000000}"/>
            </ac:spMkLst>
          </pc:spChg>
          <pc:spChg chg="del">
            <ac:chgData name="Tania Shetty" userId="1f681dbf-4e46-41f1-a189-ebfcb2c9eb96" providerId="ADAL" clId="{F501AC15-894D-2843-951B-EF92F5BE5EB2}" dt="2023-09-13T11:35:51.475" v="13" actId="478"/>
            <ac:spMkLst>
              <pc:docMk/>
              <pc:sldMasterMk cId="3298473800" sldId="2147483684"/>
              <pc:sldLayoutMk cId="3246011769" sldId="2147483691"/>
              <ac:spMk id="5" creationId="{B725BC2C-9495-38DA-44D3-A0BE69FE9D62}"/>
            </ac:spMkLst>
          </pc:spChg>
          <pc:spChg chg="del">
            <ac:chgData name="Tania Shetty" userId="1f681dbf-4e46-41f1-a189-ebfcb2c9eb96" providerId="ADAL" clId="{F501AC15-894D-2843-951B-EF92F5BE5EB2}" dt="2023-09-13T11:35:51.475" v="13" actId="478"/>
            <ac:spMkLst>
              <pc:docMk/>
              <pc:sldMasterMk cId="3298473800" sldId="2147483684"/>
              <pc:sldLayoutMk cId="3246011769" sldId="2147483691"/>
              <ac:spMk id="6" creationId="{07636A04-DE2B-62EB-8294-3FFA598C7230}"/>
            </ac:spMkLst>
          </pc:spChg>
          <pc:spChg chg="del">
            <ac:chgData name="Tania Shetty" userId="1f681dbf-4e46-41f1-a189-ebfcb2c9eb96" providerId="ADAL" clId="{F501AC15-894D-2843-951B-EF92F5BE5EB2}" dt="2023-09-13T11:35:51.475" v="13" actId="478"/>
            <ac:spMkLst>
              <pc:docMk/>
              <pc:sldMasterMk cId="3298473800" sldId="2147483684"/>
              <pc:sldLayoutMk cId="3246011769" sldId="2147483691"/>
              <ac:spMk id="7" creationId="{A167DD66-3A9E-72A3-6F2D-8722EAE408B1}"/>
            </ac:spMkLst>
          </pc:spChg>
          <pc:spChg chg="del">
            <ac:chgData name="Tania Shetty" userId="1f681dbf-4e46-41f1-a189-ebfcb2c9eb96" providerId="ADAL" clId="{F501AC15-894D-2843-951B-EF92F5BE5EB2}" dt="2023-09-13T11:35:51.475" v="13" actId="478"/>
            <ac:spMkLst>
              <pc:docMk/>
              <pc:sldMasterMk cId="3298473800" sldId="2147483684"/>
              <pc:sldLayoutMk cId="3246011769" sldId="2147483691"/>
              <ac:spMk id="8" creationId="{BBB85C02-9B3B-154E-C329-C05556AC9675}"/>
            </ac:spMkLst>
          </pc:spChg>
          <pc:spChg chg="del">
            <ac:chgData name="Tania Shetty" userId="1f681dbf-4e46-41f1-a189-ebfcb2c9eb96" providerId="ADAL" clId="{F501AC15-894D-2843-951B-EF92F5BE5EB2}" dt="2023-09-13T11:35:51.475" v="13" actId="478"/>
            <ac:spMkLst>
              <pc:docMk/>
              <pc:sldMasterMk cId="3298473800" sldId="2147483684"/>
              <pc:sldLayoutMk cId="3246011769" sldId="2147483691"/>
              <ac:spMk id="11" creationId="{CC3A36E7-D460-7685-5E4B-3C9B3AAD6F21}"/>
            </ac:spMkLst>
          </pc:spChg>
          <pc:spChg chg="del">
            <ac:chgData name="Tania Shetty" userId="1f681dbf-4e46-41f1-a189-ebfcb2c9eb96" providerId="ADAL" clId="{F501AC15-894D-2843-951B-EF92F5BE5EB2}" dt="2023-09-13T11:35:51.475" v="13" actId="478"/>
            <ac:spMkLst>
              <pc:docMk/>
              <pc:sldMasterMk cId="3298473800" sldId="2147483684"/>
              <pc:sldLayoutMk cId="3246011769" sldId="2147483691"/>
              <ac:spMk id="12" creationId="{F540523D-DC66-C3D6-F814-14814A7E95D6}"/>
            </ac:spMkLst>
          </pc:spChg>
          <pc:spChg chg="del">
            <ac:chgData name="Tania Shetty" userId="1f681dbf-4e46-41f1-a189-ebfcb2c9eb96" providerId="ADAL" clId="{F501AC15-894D-2843-951B-EF92F5BE5EB2}" dt="2023-09-13T11:35:51.475" v="13" actId="478"/>
            <ac:spMkLst>
              <pc:docMk/>
              <pc:sldMasterMk cId="3298473800" sldId="2147483684"/>
              <pc:sldLayoutMk cId="3246011769" sldId="2147483691"/>
              <ac:spMk id="13" creationId="{BBD0F917-C3B6-28CF-B548-E96F1F5238EE}"/>
            </ac:spMkLst>
          </pc:spChg>
          <pc:spChg chg="del">
            <ac:chgData name="Tania Shetty" userId="1f681dbf-4e46-41f1-a189-ebfcb2c9eb96" providerId="ADAL" clId="{F501AC15-894D-2843-951B-EF92F5BE5EB2}" dt="2023-09-13T11:35:51.475" v="13" actId="478"/>
            <ac:spMkLst>
              <pc:docMk/>
              <pc:sldMasterMk cId="3298473800" sldId="2147483684"/>
              <pc:sldLayoutMk cId="3246011769" sldId="2147483691"/>
              <ac:spMk id="14" creationId="{97871465-9AB2-5582-2005-E32C4C497181}"/>
            </ac:spMkLst>
          </pc:spChg>
          <pc:spChg chg="del">
            <ac:chgData name="Tania Shetty" userId="1f681dbf-4e46-41f1-a189-ebfcb2c9eb96" providerId="ADAL" clId="{F501AC15-894D-2843-951B-EF92F5BE5EB2}" dt="2023-09-13T11:35:51.475" v="13" actId="478"/>
            <ac:spMkLst>
              <pc:docMk/>
              <pc:sldMasterMk cId="3298473800" sldId="2147483684"/>
              <pc:sldLayoutMk cId="3246011769" sldId="2147483691"/>
              <ac:spMk id="16" creationId="{11E257D3-5D32-25E9-C64A-6032E7084CC7}"/>
            </ac:spMkLst>
          </pc:spChg>
          <pc:spChg chg="del">
            <ac:chgData name="Tania Shetty" userId="1f681dbf-4e46-41f1-a189-ebfcb2c9eb96" providerId="ADAL" clId="{F501AC15-894D-2843-951B-EF92F5BE5EB2}" dt="2023-09-13T11:35:51.475" v="13" actId="478"/>
            <ac:spMkLst>
              <pc:docMk/>
              <pc:sldMasterMk cId="3298473800" sldId="2147483684"/>
              <pc:sldLayoutMk cId="3246011769" sldId="2147483691"/>
              <ac:spMk id="17" creationId="{8BFE71F3-B331-30BF-47DA-B8A6A3D21DDC}"/>
            </ac:spMkLst>
          </pc:spChg>
          <pc:spChg chg="del">
            <ac:chgData name="Tania Shetty" userId="1f681dbf-4e46-41f1-a189-ebfcb2c9eb96" providerId="ADAL" clId="{F501AC15-894D-2843-951B-EF92F5BE5EB2}" dt="2023-09-13T11:35:51.475" v="13" actId="478"/>
            <ac:spMkLst>
              <pc:docMk/>
              <pc:sldMasterMk cId="3298473800" sldId="2147483684"/>
              <pc:sldLayoutMk cId="3246011769" sldId="2147483691"/>
              <ac:spMk id="18" creationId="{EE279327-E131-723E-C66D-173B255A300F}"/>
            </ac:spMkLst>
          </pc:spChg>
          <pc:picChg chg="del">
            <ac:chgData name="Tania Shetty" userId="1f681dbf-4e46-41f1-a189-ebfcb2c9eb96" providerId="ADAL" clId="{F501AC15-894D-2843-951B-EF92F5BE5EB2}" dt="2023-09-13T11:35:51.475" v="13" actId="478"/>
            <ac:picMkLst>
              <pc:docMk/>
              <pc:sldMasterMk cId="3298473800" sldId="2147483684"/>
              <pc:sldLayoutMk cId="3246011769" sldId="2147483691"/>
              <ac:picMk id="9" creationId="{C26FFF4D-F247-3D9E-081D-F0E182EC3160}"/>
            </ac:picMkLst>
          </pc:picChg>
          <pc:picChg chg="del">
            <ac:chgData name="Tania Shetty" userId="1f681dbf-4e46-41f1-a189-ebfcb2c9eb96" providerId="ADAL" clId="{F501AC15-894D-2843-951B-EF92F5BE5EB2}" dt="2023-09-13T11:35:51.475" v="13" actId="478"/>
            <ac:picMkLst>
              <pc:docMk/>
              <pc:sldMasterMk cId="3298473800" sldId="2147483684"/>
              <pc:sldLayoutMk cId="3246011769" sldId="2147483691"/>
              <ac:picMk id="10" creationId="{CC907B51-4587-6F78-BBB9-8B3D84308C35}"/>
            </ac:picMkLst>
          </pc:picChg>
          <pc:picChg chg="del">
            <ac:chgData name="Tania Shetty" userId="1f681dbf-4e46-41f1-a189-ebfcb2c9eb96" providerId="ADAL" clId="{F501AC15-894D-2843-951B-EF92F5BE5EB2}" dt="2023-09-13T11:35:51.475" v="13" actId="478"/>
            <ac:picMkLst>
              <pc:docMk/>
              <pc:sldMasterMk cId="3298473800" sldId="2147483684"/>
              <pc:sldLayoutMk cId="3246011769" sldId="2147483691"/>
              <ac:picMk id="15" creationId="{5607E9F8-F8E6-E42A-0B6F-78AE6CBB903B}"/>
            </ac:picMkLst>
          </pc:picChg>
          <pc:picChg chg="del">
            <ac:chgData name="Tania Shetty" userId="1f681dbf-4e46-41f1-a189-ebfcb2c9eb96" providerId="ADAL" clId="{F501AC15-894D-2843-951B-EF92F5BE5EB2}" dt="2023-09-13T11:35:51.475" v="13" actId="478"/>
            <ac:picMkLst>
              <pc:docMk/>
              <pc:sldMasterMk cId="3298473800" sldId="2147483684"/>
              <pc:sldLayoutMk cId="3246011769" sldId="2147483691"/>
              <ac:picMk id="19" creationId="{C9574936-F632-B1EC-1D55-677EB3DC391C}"/>
            </ac:picMkLst>
          </pc:picChg>
          <pc:picChg chg="del">
            <ac:chgData name="Tania Shetty" userId="1f681dbf-4e46-41f1-a189-ebfcb2c9eb96" providerId="ADAL" clId="{F501AC15-894D-2843-951B-EF92F5BE5EB2}" dt="2023-09-13T11:35:51.475" v="13" actId="478"/>
            <ac:picMkLst>
              <pc:docMk/>
              <pc:sldMasterMk cId="3298473800" sldId="2147483684"/>
              <pc:sldLayoutMk cId="3246011769" sldId="2147483691"/>
              <ac:picMk id="20" creationId="{F9971D02-1868-C094-DBC4-75AB23C35276}"/>
            </ac:picMkLst>
          </pc:picChg>
        </pc:sldLayoutChg>
        <pc:sldLayoutChg chg="del">
          <pc:chgData name="Tania Shetty" userId="1f681dbf-4e46-41f1-a189-ebfcb2c9eb96" providerId="ADAL" clId="{F501AC15-894D-2843-951B-EF92F5BE5EB2}" dt="2023-09-13T11:36:14.878" v="22" actId="2696"/>
          <pc:sldLayoutMkLst>
            <pc:docMk/>
            <pc:sldMasterMk cId="3298473800" sldId="2147483684"/>
            <pc:sldLayoutMk cId="3327603889" sldId="2147483692"/>
          </pc:sldLayoutMkLst>
        </pc:sldLayoutChg>
        <pc:sldLayoutChg chg="del">
          <pc:chgData name="Tania Shetty" userId="1f681dbf-4e46-41f1-a189-ebfcb2c9eb96" providerId="ADAL" clId="{F501AC15-894D-2843-951B-EF92F5BE5EB2}" dt="2023-09-13T11:36:14.886" v="23" actId="2696"/>
          <pc:sldLayoutMkLst>
            <pc:docMk/>
            <pc:sldMasterMk cId="3298473800" sldId="2147483684"/>
            <pc:sldLayoutMk cId="140122081" sldId="2147483693"/>
          </pc:sldLayoutMkLst>
        </pc:sldLayoutChg>
        <pc:sldLayoutChg chg="del">
          <pc:chgData name="Tania Shetty" userId="1f681dbf-4e46-41f1-a189-ebfcb2c9eb96" providerId="ADAL" clId="{F501AC15-894D-2843-951B-EF92F5BE5EB2}" dt="2023-09-13T11:36:14.897" v="24" actId="2696"/>
          <pc:sldLayoutMkLst>
            <pc:docMk/>
            <pc:sldMasterMk cId="3298473800" sldId="2147483684"/>
            <pc:sldLayoutMk cId="448646804" sldId="2147483694"/>
          </pc:sldLayoutMkLst>
        </pc:sldLayoutChg>
        <pc:sldLayoutChg chg="del">
          <pc:chgData name="Tania Shetty" userId="1f681dbf-4e46-41f1-a189-ebfcb2c9eb96" providerId="ADAL" clId="{F501AC15-894D-2843-951B-EF92F5BE5EB2}" dt="2023-09-13T11:36:14.905" v="25" actId="2696"/>
          <pc:sldLayoutMkLst>
            <pc:docMk/>
            <pc:sldMasterMk cId="3298473800" sldId="2147483684"/>
            <pc:sldLayoutMk cId="3771825225" sldId="2147483695"/>
          </pc:sldLayoutMkLst>
        </pc:sldLayoutChg>
      </pc:sldMasterChg>
    </pc:docChg>
  </pc:docChgLst>
  <pc:docChgLst>
    <pc:chgData name="Tania Shetty" userId="S::tania.shetty@nhselect.org.uk::1f681dbf-4e46-41f1-a189-ebfcb2c9eb96" providerId="AD" clId="Web-{201C69DC-7256-D0E1-382E-57B09D28C301}"/>
    <pc:docChg chg="modSld">
      <pc:chgData name="Tania Shetty" userId="S::tania.shetty@nhselect.org.uk::1f681dbf-4e46-41f1-a189-ebfcb2c9eb96" providerId="AD" clId="Web-{201C69DC-7256-D0E1-382E-57B09D28C301}" dt="2023-04-19T13:19:39.853" v="21"/>
      <pc:docMkLst>
        <pc:docMk/>
      </pc:docMkLst>
      <pc:sldChg chg="addSp delSp modSp mod setBg">
        <pc:chgData name="Tania Shetty" userId="S::tania.shetty@nhselect.org.uk::1f681dbf-4e46-41f1-a189-ebfcb2c9eb96" providerId="AD" clId="Web-{201C69DC-7256-D0E1-382E-57B09D28C301}" dt="2023-04-19T13:18:51.492" v="20"/>
        <pc:sldMkLst>
          <pc:docMk/>
          <pc:sldMk cId="1705973625" sldId="256"/>
        </pc:sldMkLst>
        <pc:spChg chg="add del">
          <ac:chgData name="Tania Shetty" userId="S::tania.shetty@nhselect.org.uk::1f681dbf-4e46-41f1-a189-ebfcb2c9eb96" providerId="AD" clId="Web-{201C69DC-7256-D0E1-382E-57B09D28C301}" dt="2023-04-19T13:18:48.836" v="19"/>
          <ac:spMkLst>
            <pc:docMk/>
            <pc:sldMk cId="1705973625" sldId="256"/>
            <ac:spMk id="2" creationId="{E8D135F0-0595-737C-58A2-4BA0ADD78BB4}"/>
          </ac:spMkLst>
        </pc:spChg>
        <pc:spChg chg="add del">
          <ac:chgData name="Tania Shetty" userId="S::tania.shetty@nhselect.org.uk::1f681dbf-4e46-41f1-a189-ebfcb2c9eb96" providerId="AD" clId="Web-{201C69DC-7256-D0E1-382E-57B09D28C301}" dt="2023-04-19T13:18:45.648" v="13"/>
          <ac:spMkLst>
            <pc:docMk/>
            <pc:sldMk cId="1705973625" sldId="256"/>
            <ac:spMk id="20" creationId="{4F3E1A46-62F9-31EB-8AE4-F7E9FFB6E8E3}"/>
          </ac:spMkLst>
        </pc:spChg>
        <pc:spChg chg="add del">
          <ac:chgData name="Tania Shetty" userId="S::tania.shetty@nhselect.org.uk::1f681dbf-4e46-41f1-a189-ebfcb2c9eb96" providerId="AD" clId="Web-{201C69DC-7256-D0E1-382E-57B09D28C301}" dt="2023-04-19T13:18:45.648" v="14"/>
          <ac:spMkLst>
            <pc:docMk/>
            <pc:sldMk cId="1705973625" sldId="256"/>
            <ac:spMk id="21" creationId="{26F73B84-68ED-C663-8A91-290378BED5A8}"/>
          </ac:spMkLst>
        </pc:spChg>
        <pc:spChg chg="add del">
          <ac:chgData name="Tania Shetty" userId="S::tania.shetty@nhselect.org.uk::1f681dbf-4e46-41f1-a189-ebfcb2c9eb96" providerId="AD" clId="Web-{201C69DC-7256-D0E1-382E-57B09D28C301}" dt="2023-04-19T13:18:45.648" v="15"/>
          <ac:spMkLst>
            <pc:docMk/>
            <pc:sldMk cId="1705973625" sldId="256"/>
            <ac:spMk id="22" creationId="{339E6272-C103-45D7-C317-6F8D05D22DFB}"/>
          </ac:spMkLst>
        </pc:spChg>
        <pc:spChg chg="add del">
          <ac:chgData name="Tania Shetty" userId="S::tania.shetty@nhselect.org.uk::1f681dbf-4e46-41f1-a189-ebfcb2c9eb96" providerId="AD" clId="Web-{201C69DC-7256-D0E1-382E-57B09D28C301}" dt="2023-04-19T13:18:45.648" v="17"/>
          <ac:spMkLst>
            <pc:docMk/>
            <pc:sldMk cId="1705973625" sldId="256"/>
            <ac:spMk id="29" creationId="{64F33BE3-903D-2404-B7EC-21D4D2DE3BA7}"/>
          </ac:spMkLst>
        </pc:spChg>
        <pc:grpChg chg="add del">
          <ac:chgData name="Tania Shetty" userId="S::tania.shetty@nhselect.org.uk::1f681dbf-4e46-41f1-a189-ebfcb2c9eb96" providerId="AD" clId="Web-{201C69DC-7256-D0E1-382E-57B09D28C301}" dt="2023-04-19T13:18:45.648" v="12"/>
          <ac:grpSpMkLst>
            <pc:docMk/>
            <pc:sldMk cId="1705973625" sldId="256"/>
            <ac:grpSpMk id="19" creationId="{3EE29292-A12F-F51F-7859-04433A5A7CDF}"/>
          </ac:grpSpMkLst>
        </pc:grpChg>
        <pc:picChg chg="add del mod">
          <ac:chgData name="Tania Shetty" userId="S::tania.shetty@nhselect.org.uk::1f681dbf-4e46-41f1-a189-ebfcb2c9eb96" providerId="AD" clId="Web-{201C69DC-7256-D0E1-382E-57B09D28C301}" dt="2023-04-19T13:18:23.476" v="2"/>
          <ac:picMkLst>
            <pc:docMk/>
            <pc:sldMk cId="1705973625" sldId="256"/>
            <ac:picMk id="6" creationId="{EA8AB48F-B9FE-0814-3B59-460B6DD98851}"/>
          </ac:picMkLst>
        </pc:picChg>
        <pc:picChg chg="add del">
          <ac:chgData name="Tania Shetty" userId="S::tania.shetty@nhselect.org.uk::1f681dbf-4e46-41f1-a189-ebfcb2c9eb96" providerId="AD" clId="Web-{201C69DC-7256-D0E1-382E-57B09D28C301}" dt="2023-04-19T13:18:45.648" v="16"/>
          <ac:picMkLst>
            <pc:docMk/>
            <pc:sldMk cId="1705973625" sldId="256"/>
            <ac:picMk id="24" creationId="{A15A0FA4-1B67-524E-EDE2-02C8D9708448}"/>
          </ac:picMkLst>
        </pc:picChg>
        <pc:picChg chg="add del">
          <ac:chgData name="Tania Shetty" userId="S::tania.shetty@nhselect.org.uk::1f681dbf-4e46-41f1-a189-ebfcb2c9eb96" providerId="AD" clId="Web-{201C69DC-7256-D0E1-382E-57B09D28C301}" dt="2023-04-19T13:18:45.648" v="18"/>
          <ac:picMkLst>
            <pc:docMk/>
            <pc:sldMk cId="1705973625" sldId="256"/>
            <ac:picMk id="30" creationId="{1B5FA0D4-0271-6DB0-C14D-97A168CFC476}"/>
          </ac:picMkLst>
        </pc:picChg>
      </pc:sldChg>
      <pc:sldChg chg="mod setBg">
        <pc:chgData name="Tania Shetty" userId="S::tania.shetty@nhselect.org.uk::1f681dbf-4e46-41f1-a189-ebfcb2c9eb96" providerId="AD" clId="Web-{201C69DC-7256-D0E1-382E-57B09D28C301}" dt="2023-04-19T13:19:39.853" v="21"/>
        <pc:sldMkLst>
          <pc:docMk/>
          <pc:sldMk cId="2993448199" sldId="258"/>
        </pc:sldMkLst>
      </pc:sldChg>
    </pc:docChg>
  </pc:docChgLst>
  <pc:docChgLst>
    <pc:chgData name="Tania Shetty" userId="1f681dbf-4e46-41f1-a189-ebfcb2c9eb96" providerId="ADAL" clId="{C7530754-C5C6-DD43-8715-BD18A576575D}"/>
    <pc:docChg chg="custSel modSld modMainMaster">
      <pc:chgData name="Tania Shetty" userId="1f681dbf-4e46-41f1-a189-ebfcb2c9eb96" providerId="ADAL" clId="{C7530754-C5C6-DD43-8715-BD18A576575D}" dt="2023-04-13T09:42:16.927" v="2" actId="478"/>
      <pc:docMkLst>
        <pc:docMk/>
      </pc:docMkLst>
      <pc:sldChg chg="delSp modSp mod">
        <pc:chgData name="Tania Shetty" userId="1f681dbf-4e46-41f1-a189-ebfcb2c9eb96" providerId="ADAL" clId="{C7530754-C5C6-DD43-8715-BD18A576575D}" dt="2023-04-13T09:42:16.927" v="2" actId="478"/>
        <pc:sldMkLst>
          <pc:docMk/>
          <pc:sldMk cId="1705973625" sldId="256"/>
        </pc:sldMkLst>
        <pc:spChg chg="del mod">
          <ac:chgData name="Tania Shetty" userId="1f681dbf-4e46-41f1-a189-ebfcb2c9eb96" providerId="ADAL" clId="{C7530754-C5C6-DD43-8715-BD18A576575D}" dt="2023-04-13T09:42:16.927" v="2" actId="478"/>
          <ac:spMkLst>
            <pc:docMk/>
            <pc:sldMk cId="1705973625" sldId="256"/>
            <ac:spMk id="2" creationId="{1C6BBCB6-059F-8E67-4720-8A29CFA31EF3}"/>
          </ac:spMkLst>
        </pc:spChg>
        <pc:spChg chg="del mod">
          <ac:chgData name="Tania Shetty" userId="1f681dbf-4e46-41f1-a189-ebfcb2c9eb96" providerId="ADAL" clId="{C7530754-C5C6-DD43-8715-BD18A576575D}" dt="2023-04-13T09:42:15.577" v="1" actId="478"/>
          <ac:spMkLst>
            <pc:docMk/>
            <pc:sldMk cId="1705973625" sldId="256"/>
            <ac:spMk id="3" creationId="{05041BCA-9387-B32A-18F5-24B0FFF58500}"/>
          </ac:spMkLst>
        </pc:spChg>
      </pc:sldChg>
      <pc:sldMasterChg chg="modSp modSldLayout">
        <pc:chgData name="Tania Shetty" userId="1f681dbf-4e46-41f1-a189-ebfcb2c9eb96" providerId="ADAL" clId="{C7530754-C5C6-DD43-8715-BD18A576575D}" dt="2023-04-13T09:42:13.472" v="0"/>
        <pc:sldMasterMkLst>
          <pc:docMk/>
          <pc:sldMasterMk cId="2460954070" sldId="2147483660"/>
        </pc:sldMasterMkLst>
        <pc:spChg chg="mod">
          <ac:chgData name="Tania Shetty" userId="1f681dbf-4e46-41f1-a189-ebfcb2c9eb96" providerId="ADAL" clId="{C7530754-C5C6-DD43-8715-BD18A576575D}" dt="2023-04-13T09:42:13.472" v="0"/>
          <ac:spMkLst>
            <pc:docMk/>
            <pc:sldMasterMk cId="2460954070" sldId="2147483660"/>
            <ac:spMk id="2" creationId="{00000000-0000-0000-0000-000000000000}"/>
          </ac:spMkLst>
        </pc:spChg>
        <pc:spChg chg="mod">
          <ac:chgData name="Tania Shetty" userId="1f681dbf-4e46-41f1-a189-ebfcb2c9eb96" providerId="ADAL" clId="{C7530754-C5C6-DD43-8715-BD18A576575D}" dt="2023-04-13T09:42:13.472" v="0"/>
          <ac:spMkLst>
            <pc:docMk/>
            <pc:sldMasterMk cId="2460954070" sldId="2147483660"/>
            <ac:spMk id="3" creationId="{00000000-0000-0000-0000-000000000000}"/>
          </ac:spMkLst>
        </pc:spChg>
        <pc:spChg chg="mod">
          <ac:chgData name="Tania Shetty" userId="1f681dbf-4e46-41f1-a189-ebfcb2c9eb96" providerId="ADAL" clId="{C7530754-C5C6-DD43-8715-BD18A576575D}" dt="2023-04-13T09:42:13.472" v="0"/>
          <ac:spMkLst>
            <pc:docMk/>
            <pc:sldMasterMk cId="2460954070" sldId="2147483660"/>
            <ac:spMk id="4" creationId="{00000000-0000-0000-0000-000000000000}"/>
          </ac:spMkLst>
        </pc:spChg>
        <pc:spChg chg="mod">
          <ac:chgData name="Tania Shetty" userId="1f681dbf-4e46-41f1-a189-ebfcb2c9eb96" providerId="ADAL" clId="{C7530754-C5C6-DD43-8715-BD18A576575D}" dt="2023-04-13T09:42:13.472" v="0"/>
          <ac:spMkLst>
            <pc:docMk/>
            <pc:sldMasterMk cId="2460954070" sldId="2147483660"/>
            <ac:spMk id="5" creationId="{00000000-0000-0000-0000-000000000000}"/>
          </ac:spMkLst>
        </pc:spChg>
        <pc:spChg chg="mod">
          <ac:chgData name="Tania Shetty" userId="1f681dbf-4e46-41f1-a189-ebfcb2c9eb96" providerId="ADAL" clId="{C7530754-C5C6-DD43-8715-BD18A576575D}" dt="2023-04-13T09:42:13.472" v="0"/>
          <ac:spMkLst>
            <pc:docMk/>
            <pc:sldMasterMk cId="2460954070" sldId="2147483660"/>
            <ac:spMk id="6" creationId="{00000000-0000-0000-0000-000000000000}"/>
          </ac:spMkLst>
        </pc:spChg>
        <pc:sldLayoutChg chg="modSp">
          <pc:chgData name="Tania Shetty" userId="1f681dbf-4e46-41f1-a189-ebfcb2c9eb96" providerId="ADAL" clId="{C7530754-C5C6-DD43-8715-BD18A576575D}" dt="2023-04-13T09:42:13.472" v="0"/>
          <pc:sldLayoutMkLst>
            <pc:docMk/>
            <pc:sldMasterMk cId="2460954070" sldId="2147483660"/>
            <pc:sldLayoutMk cId="2385387890" sldId="2147483661"/>
          </pc:sldLayoutMkLst>
          <pc:spChg chg="mod">
            <ac:chgData name="Tania Shetty" userId="1f681dbf-4e46-41f1-a189-ebfcb2c9eb96" providerId="ADAL" clId="{C7530754-C5C6-DD43-8715-BD18A576575D}" dt="2023-04-13T09:42:13.472" v="0"/>
            <ac:spMkLst>
              <pc:docMk/>
              <pc:sldMasterMk cId="2460954070" sldId="2147483660"/>
              <pc:sldLayoutMk cId="2385387890" sldId="2147483661"/>
              <ac:spMk id="2" creationId="{00000000-0000-0000-0000-000000000000}"/>
            </ac:spMkLst>
          </pc:spChg>
          <pc:spChg chg="mod">
            <ac:chgData name="Tania Shetty" userId="1f681dbf-4e46-41f1-a189-ebfcb2c9eb96" providerId="ADAL" clId="{C7530754-C5C6-DD43-8715-BD18A576575D}" dt="2023-04-13T09:42:13.472" v="0"/>
            <ac:spMkLst>
              <pc:docMk/>
              <pc:sldMasterMk cId="2460954070" sldId="2147483660"/>
              <pc:sldLayoutMk cId="2385387890" sldId="2147483661"/>
              <ac:spMk id="3" creationId="{00000000-0000-0000-0000-000000000000}"/>
            </ac:spMkLst>
          </pc:spChg>
        </pc:sldLayoutChg>
        <pc:sldLayoutChg chg="modSp">
          <pc:chgData name="Tania Shetty" userId="1f681dbf-4e46-41f1-a189-ebfcb2c9eb96" providerId="ADAL" clId="{C7530754-C5C6-DD43-8715-BD18A576575D}" dt="2023-04-13T09:42:13.472" v="0"/>
          <pc:sldLayoutMkLst>
            <pc:docMk/>
            <pc:sldMasterMk cId="2460954070" sldId="2147483660"/>
            <pc:sldLayoutMk cId="2591524520" sldId="2147483663"/>
          </pc:sldLayoutMkLst>
          <pc:spChg chg="mod">
            <ac:chgData name="Tania Shetty" userId="1f681dbf-4e46-41f1-a189-ebfcb2c9eb96" providerId="ADAL" clId="{C7530754-C5C6-DD43-8715-BD18A576575D}" dt="2023-04-13T09:42:13.472" v="0"/>
            <ac:spMkLst>
              <pc:docMk/>
              <pc:sldMasterMk cId="2460954070" sldId="2147483660"/>
              <pc:sldLayoutMk cId="2591524520" sldId="2147483663"/>
              <ac:spMk id="2" creationId="{00000000-0000-0000-0000-000000000000}"/>
            </ac:spMkLst>
          </pc:spChg>
          <pc:spChg chg="mod">
            <ac:chgData name="Tania Shetty" userId="1f681dbf-4e46-41f1-a189-ebfcb2c9eb96" providerId="ADAL" clId="{C7530754-C5C6-DD43-8715-BD18A576575D}" dt="2023-04-13T09:42:13.472" v="0"/>
            <ac:spMkLst>
              <pc:docMk/>
              <pc:sldMasterMk cId="2460954070" sldId="2147483660"/>
              <pc:sldLayoutMk cId="2591524520" sldId="2147483663"/>
              <ac:spMk id="3" creationId="{00000000-0000-0000-0000-000000000000}"/>
            </ac:spMkLst>
          </pc:spChg>
        </pc:sldLayoutChg>
        <pc:sldLayoutChg chg="modSp">
          <pc:chgData name="Tania Shetty" userId="1f681dbf-4e46-41f1-a189-ebfcb2c9eb96" providerId="ADAL" clId="{C7530754-C5C6-DD43-8715-BD18A576575D}" dt="2023-04-13T09:42:13.472" v="0"/>
          <pc:sldLayoutMkLst>
            <pc:docMk/>
            <pc:sldMasterMk cId="2460954070" sldId="2147483660"/>
            <pc:sldLayoutMk cId="1203092039" sldId="2147483664"/>
          </pc:sldLayoutMkLst>
          <pc:spChg chg="mod">
            <ac:chgData name="Tania Shetty" userId="1f681dbf-4e46-41f1-a189-ebfcb2c9eb96" providerId="ADAL" clId="{C7530754-C5C6-DD43-8715-BD18A576575D}" dt="2023-04-13T09:42:13.472" v="0"/>
            <ac:spMkLst>
              <pc:docMk/>
              <pc:sldMasterMk cId="2460954070" sldId="2147483660"/>
              <pc:sldLayoutMk cId="1203092039" sldId="2147483664"/>
              <ac:spMk id="3" creationId="{00000000-0000-0000-0000-000000000000}"/>
            </ac:spMkLst>
          </pc:spChg>
          <pc:spChg chg="mod">
            <ac:chgData name="Tania Shetty" userId="1f681dbf-4e46-41f1-a189-ebfcb2c9eb96" providerId="ADAL" clId="{C7530754-C5C6-DD43-8715-BD18A576575D}" dt="2023-04-13T09:42:13.472" v="0"/>
            <ac:spMkLst>
              <pc:docMk/>
              <pc:sldMasterMk cId="2460954070" sldId="2147483660"/>
              <pc:sldLayoutMk cId="1203092039" sldId="2147483664"/>
              <ac:spMk id="4" creationId="{00000000-0000-0000-0000-000000000000}"/>
            </ac:spMkLst>
          </pc:spChg>
        </pc:sldLayoutChg>
        <pc:sldLayoutChg chg="modSp">
          <pc:chgData name="Tania Shetty" userId="1f681dbf-4e46-41f1-a189-ebfcb2c9eb96" providerId="ADAL" clId="{C7530754-C5C6-DD43-8715-BD18A576575D}" dt="2023-04-13T09:42:13.472" v="0"/>
          <pc:sldLayoutMkLst>
            <pc:docMk/>
            <pc:sldMasterMk cId="2460954070" sldId="2147483660"/>
            <pc:sldLayoutMk cId="3733172339" sldId="2147483665"/>
          </pc:sldLayoutMkLst>
          <pc:spChg chg="mod">
            <ac:chgData name="Tania Shetty" userId="1f681dbf-4e46-41f1-a189-ebfcb2c9eb96" providerId="ADAL" clId="{C7530754-C5C6-DD43-8715-BD18A576575D}" dt="2023-04-13T09:42:13.472" v="0"/>
            <ac:spMkLst>
              <pc:docMk/>
              <pc:sldMasterMk cId="2460954070" sldId="2147483660"/>
              <pc:sldLayoutMk cId="3733172339" sldId="2147483665"/>
              <ac:spMk id="2" creationId="{00000000-0000-0000-0000-000000000000}"/>
            </ac:spMkLst>
          </pc:spChg>
          <pc:spChg chg="mod">
            <ac:chgData name="Tania Shetty" userId="1f681dbf-4e46-41f1-a189-ebfcb2c9eb96" providerId="ADAL" clId="{C7530754-C5C6-DD43-8715-BD18A576575D}" dt="2023-04-13T09:42:13.472" v="0"/>
            <ac:spMkLst>
              <pc:docMk/>
              <pc:sldMasterMk cId="2460954070" sldId="2147483660"/>
              <pc:sldLayoutMk cId="3733172339" sldId="2147483665"/>
              <ac:spMk id="3" creationId="{00000000-0000-0000-0000-000000000000}"/>
            </ac:spMkLst>
          </pc:spChg>
          <pc:spChg chg="mod">
            <ac:chgData name="Tania Shetty" userId="1f681dbf-4e46-41f1-a189-ebfcb2c9eb96" providerId="ADAL" clId="{C7530754-C5C6-DD43-8715-BD18A576575D}" dt="2023-04-13T09:42:13.472" v="0"/>
            <ac:spMkLst>
              <pc:docMk/>
              <pc:sldMasterMk cId="2460954070" sldId="2147483660"/>
              <pc:sldLayoutMk cId="3733172339" sldId="2147483665"/>
              <ac:spMk id="4" creationId="{00000000-0000-0000-0000-000000000000}"/>
            </ac:spMkLst>
          </pc:spChg>
          <pc:spChg chg="mod">
            <ac:chgData name="Tania Shetty" userId="1f681dbf-4e46-41f1-a189-ebfcb2c9eb96" providerId="ADAL" clId="{C7530754-C5C6-DD43-8715-BD18A576575D}" dt="2023-04-13T09:42:13.472" v="0"/>
            <ac:spMkLst>
              <pc:docMk/>
              <pc:sldMasterMk cId="2460954070" sldId="2147483660"/>
              <pc:sldLayoutMk cId="3733172339" sldId="2147483665"/>
              <ac:spMk id="5" creationId="{00000000-0000-0000-0000-000000000000}"/>
            </ac:spMkLst>
          </pc:spChg>
          <pc:spChg chg="mod">
            <ac:chgData name="Tania Shetty" userId="1f681dbf-4e46-41f1-a189-ebfcb2c9eb96" providerId="ADAL" clId="{C7530754-C5C6-DD43-8715-BD18A576575D}" dt="2023-04-13T09:42:13.472" v="0"/>
            <ac:spMkLst>
              <pc:docMk/>
              <pc:sldMasterMk cId="2460954070" sldId="2147483660"/>
              <pc:sldLayoutMk cId="3733172339" sldId="2147483665"/>
              <ac:spMk id="6" creationId="{00000000-0000-0000-0000-000000000000}"/>
            </ac:spMkLst>
          </pc:spChg>
        </pc:sldLayoutChg>
        <pc:sldLayoutChg chg="modSp">
          <pc:chgData name="Tania Shetty" userId="1f681dbf-4e46-41f1-a189-ebfcb2c9eb96" providerId="ADAL" clId="{C7530754-C5C6-DD43-8715-BD18A576575D}" dt="2023-04-13T09:42:13.472" v="0"/>
          <pc:sldLayoutMkLst>
            <pc:docMk/>
            <pc:sldMasterMk cId="2460954070" sldId="2147483660"/>
            <pc:sldLayoutMk cId="3171841454" sldId="2147483668"/>
          </pc:sldLayoutMkLst>
          <pc:spChg chg="mod">
            <ac:chgData name="Tania Shetty" userId="1f681dbf-4e46-41f1-a189-ebfcb2c9eb96" providerId="ADAL" clId="{C7530754-C5C6-DD43-8715-BD18A576575D}" dt="2023-04-13T09:42:13.472" v="0"/>
            <ac:spMkLst>
              <pc:docMk/>
              <pc:sldMasterMk cId="2460954070" sldId="2147483660"/>
              <pc:sldLayoutMk cId="3171841454" sldId="2147483668"/>
              <ac:spMk id="2" creationId="{00000000-0000-0000-0000-000000000000}"/>
            </ac:spMkLst>
          </pc:spChg>
          <pc:spChg chg="mod">
            <ac:chgData name="Tania Shetty" userId="1f681dbf-4e46-41f1-a189-ebfcb2c9eb96" providerId="ADAL" clId="{C7530754-C5C6-DD43-8715-BD18A576575D}" dt="2023-04-13T09:42:13.472" v="0"/>
            <ac:spMkLst>
              <pc:docMk/>
              <pc:sldMasterMk cId="2460954070" sldId="2147483660"/>
              <pc:sldLayoutMk cId="3171841454" sldId="2147483668"/>
              <ac:spMk id="3" creationId="{00000000-0000-0000-0000-000000000000}"/>
            </ac:spMkLst>
          </pc:spChg>
          <pc:spChg chg="mod">
            <ac:chgData name="Tania Shetty" userId="1f681dbf-4e46-41f1-a189-ebfcb2c9eb96" providerId="ADAL" clId="{C7530754-C5C6-DD43-8715-BD18A576575D}" dt="2023-04-13T09:42:13.472" v="0"/>
            <ac:spMkLst>
              <pc:docMk/>
              <pc:sldMasterMk cId="2460954070" sldId="2147483660"/>
              <pc:sldLayoutMk cId="3171841454" sldId="2147483668"/>
              <ac:spMk id="4" creationId="{00000000-0000-0000-0000-000000000000}"/>
            </ac:spMkLst>
          </pc:spChg>
        </pc:sldLayoutChg>
        <pc:sldLayoutChg chg="modSp">
          <pc:chgData name="Tania Shetty" userId="1f681dbf-4e46-41f1-a189-ebfcb2c9eb96" providerId="ADAL" clId="{C7530754-C5C6-DD43-8715-BD18A576575D}" dt="2023-04-13T09:42:13.472" v="0"/>
          <pc:sldLayoutMkLst>
            <pc:docMk/>
            <pc:sldMasterMk cId="2460954070" sldId="2147483660"/>
            <pc:sldLayoutMk cId="1718958274" sldId="2147483669"/>
          </pc:sldLayoutMkLst>
          <pc:spChg chg="mod">
            <ac:chgData name="Tania Shetty" userId="1f681dbf-4e46-41f1-a189-ebfcb2c9eb96" providerId="ADAL" clId="{C7530754-C5C6-DD43-8715-BD18A576575D}" dt="2023-04-13T09:42:13.472" v="0"/>
            <ac:spMkLst>
              <pc:docMk/>
              <pc:sldMasterMk cId="2460954070" sldId="2147483660"/>
              <pc:sldLayoutMk cId="1718958274" sldId="2147483669"/>
              <ac:spMk id="2" creationId="{00000000-0000-0000-0000-000000000000}"/>
            </ac:spMkLst>
          </pc:spChg>
          <pc:spChg chg="mod">
            <ac:chgData name="Tania Shetty" userId="1f681dbf-4e46-41f1-a189-ebfcb2c9eb96" providerId="ADAL" clId="{C7530754-C5C6-DD43-8715-BD18A576575D}" dt="2023-04-13T09:42:13.472" v="0"/>
            <ac:spMkLst>
              <pc:docMk/>
              <pc:sldMasterMk cId="2460954070" sldId="2147483660"/>
              <pc:sldLayoutMk cId="1718958274" sldId="2147483669"/>
              <ac:spMk id="3" creationId="{00000000-0000-0000-0000-000000000000}"/>
            </ac:spMkLst>
          </pc:spChg>
          <pc:spChg chg="mod">
            <ac:chgData name="Tania Shetty" userId="1f681dbf-4e46-41f1-a189-ebfcb2c9eb96" providerId="ADAL" clId="{C7530754-C5C6-DD43-8715-BD18A576575D}" dt="2023-04-13T09:42:13.472" v="0"/>
            <ac:spMkLst>
              <pc:docMk/>
              <pc:sldMasterMk cId="2460954070" sldId="2147483660"/>
              <pc:sldLayoutMk cId="1718958274" sldId="2147483669"/>
              <ac:spMk id="4" creationId="{00000000-0000-0000-0000-000000000000}"/>
            </ac:spMkLst>
          </pc:spChg>
        </pc:sldLayoutChg>
        <pc:sldLayoutChg chg="modSp">
          <pc:chgData name="Tania Shetty" userId="1f681dbf-4e46-41f1-a189-ebfcb2c9eb96" providerId="ADAL" clId="{C7530754-C5C6-DD43-8715-BD18A576575D}" dt="2023-04-13T09:42:13.472" v="0"/>
          <pc:sldLayoutMkLst>
            <pc:docMk/>
            <pc:sldMasterMk cId="2460954070" sldId="2147483660"/>
            <pc:sldLayoutMk cId="3479445657" sldId="2147483671"/>
          </pc:sldLayoutMkLst>
          <pc:spChg chg="mod">
            <ac:chgData name="Tania Shetty" userId="1f681dbf-4e46-41f1-a189-ebfcb2c9eb96" providerId="ADAL" clId="{C7530754-C5C6-DD43-8715-BD18A576575D}" dt="2023-04-13T09:42:13.472" v="0"/>
            <ac:spMkLst>
              <pc:docMk/>
              <pc:sldMasterMk cId="2460954070" sldId="2147483660"/>
              <pc:sldLayoutMk cId="3479445657" sldId="2147483671"/>
              <ac:spMk id="2" creationId="{00000000-0000-0000-0000-000000000000}"/>
            </ac:spMkLst>
          </pc:spChg>
          <pc:spChg chg="mod">
            <ac:chgData name="Tania Shetty" userId="1f681dbf-4e46-41f1-a189-ebfcb2c9eb96" providerId="ADAL" clId="{C7530754-C5C6-DD43-8715-BD18A576575D}" dt="2023-04-13T09:42:13.472" v="0"/>
            <ac:spMkLst>
              <pc:docMk/>
              <pc:sldMasterMk cId="2460954070" sldId="2147483660"/>
              <pc:sldLayoutMk cId="3479445657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Tania Shetty" userId="S::tania.shetty@nhselect.org.uk::1f681dbf-4e46-41f1-a189-ebfcb2c9eb96" providerId="AD" clId="Web-{FA3E3B7D-16A9-BEFA-C725-AF4324B50FE2}"/>
    <pc:docChg chg="modSld">
      <pc:chgData name="Tania Shetty" userId="S::tania.shetty@nhselect.org.uk::1f681dbf-4e46-41f1-a189-ebfcb2c9eb96" providerId="AD" clId="Web-{FA3E3B7D-16A9-BEFA-C725-AF4324B50FE2}" dt="2023-04-13T09:57:21.887" v="128" actId="1076"/>
      <pc:docMkLst>
        <pc:docMk/>
      </pc:docMkLst>
      <pc:sldChg chg="addSp modSp">
        <pc:chgData name="Tania Shetty" userId="S::tania.shetty@nhselect.org.uk::1f681dbf-4e46-41f1-a189-ebfcb2c9eb96" providerId="AD" clId="Web-{FA3E3B7D-16A9-BEFA-C725-AF4324B50FE2}" dt="2023-04-13T09:57:21.887" v="128" actId="1076"/>
        <pc:sldMkLst>
          <pc:docMk/>
          <pc:sldMk cId="1705973625" sldId="256"/>
        </pc:sldMkLst>
        <pc:spChg chg="add mod">
          <ac:chgData name="Tania Shetty" userId="S::tania.shetty@nhselect.org.uk::1f681dbf-4e46-41f1-a189-ebfcb2c9eb96" providerId="AD" clId="Web-{FA3E3B7D-16A9-BEFA-C725-AF4324B50FE2}" dt="2023-04-13T09:51:17.646" v="20" actId="14100"/>
          <ac:spMkLst>
            <pc:docMk/>
            <pc:sldMk cId="1705973625" sldId="256"/>
            <ac:spMk id="2" creationId="{ED88F411-20AE-30A1-5E4D-9FA4F5E64B1B}"/>
          </ac:spMkLst>
        </pc:spChg>
        <pc:spChg chg="add mod">
          <ac:chgData name="Tania Shetty" userId="S::tania.shetty@nhselect.org.uk::1f681dbf-4e46-41f1-a189-ebfcb2c9eb96" providerId="AD" clId="Web-{FA3E3B7D-16A9-BEFA-C725-AF4324B50FE2}" dt="2023-04-13T09:57:21.887" v="128" actId="1076"/>
          <ac:spMkLst>
            <pc:docMk/>
            <pc:sldMk cId="1705973625" sldId="256"/>
            <ac:spMk id="4" creationId="{AE47183B-4E4D-F6E2-0757-0CE48129A5AF}"/>
          </ac:spMkLst>
        </pc:spChg>
        <pc:picChg chg="add mod">
          <ac:chgData name="Tania Shetty" userId="S::tania.shetty@nhselect.org.uk::1f681dbf-4e46-41f1-a189-ebfcb2c9eb96" providerId="AD" clId="Web-{FA3E3B7D-16A9-BEFA-C725-AF4324B50FE2}" dt="2023-04-13T09:46:53.490" v="17" actId="14100"/>
          <ac:picMkLst>
            <pc:docMk/>
            <pc:sldMk cId="1705973625" sldId="256"/>
            <ac:picMk id="3" creationId="{44B72C73-2B94-B5E7-E157-4101C1F468D6}"/>
          </ac:picMkLst>
        </pc:picChg>
      </pc:sldChg>
    </pc:docChg>
  </pc:docChgLst>
  <pc:docChgLst>
    <pc:chgData name="Tania Shetty" userId="S::tania.shetty@nhselect.org.uk::1f681dbf-4e46-41f1-a189-ebfcb2c9eb96" providerId="AD" clId="Web-{0E0E2E47-AD60-E07D-F020-A6EE709AD91E}"/>
    <pc:docChg chg="modSld">
      <pc:chgData name="Tania Shetty" userId="S::tania.shetty@nhselect.org.uk::1f681dbf-4e46-41f1-a189-ebfcb2c9eb96" providerId="AD" clId="Web-{0E0E2E47-AD60-E07D-F020-A6EE709AD91E}" dt="2023-04-17T13:14:57.288" v="207" actId="1076"/>
      <pc:docMkLst>
        <pc:docMk/>
      </pc:docMkLst>
      <pc:sldChg chg="addSp modSp modNotes">
        <pc:chgData name="Tania Shetty" userId="S::tania.shetty@nhselect.org.uk::1f681dbf-4e46-41f1-a189-ebfcb2c9eb96" providerId="AD" clId="Web-{0E0E2E47-AD60-E07D-F020-A6EE709AD91E}" dt="2023-04-17T12:34:59.535" v="47"/>
        <pc:sldMkLst>
          <pc:docMk/>
          <pc:sldMk cId="1705973625" sldId="256"/>
        </pc:sldMkLst>
        <pc:spChg chg="add mod">
          <ac:chgData name="Tania Shetty" userId="S::tania.shetty@nhselect.org.uk::1f681dbf-4e46-41f1-a189-ebfcb2c9eb96" providerId="AD" clId="Web-{0E0E2E47-AD60-E07D-F020-A6EE709AD91E}" dt="2023-04-17T12:34:10.393" v="22" actId="20577"/>
          <ac:spMkLst>
            <pc:docMk/>
            <pc:sldMk cId="1705973625" sldId="256"/>
            <ac:spMk id="2" creationId="{E8D135F0-0595-737C-58A2-4BA0ADD78BB4}"/>
          </ac:spMkLst>
        </pc:spChg>
        <pc:spChg chg="mod">
          <ac:chgData name="Tania Shetty" userId="S::tania.shetty@nhselect.org.uk::1f681dbf-4e46-41f1-a189-ebfcb2c9eb96" providerId="AD" clId="Web-{0E0E2E47-AD60-E07D-F020-A6EE709AD91E}" dt="2023-04-17T12:33:53.205" v="15" actId="1076"/>
          <ac:spMkLst>
            <pc:docMk/>
            <pc:sldMk cId="1705973625" sldId="256"/>
            <ac:spMk id="4" creationId="{AE47183B-4E4D-F6E2-0757-0CE48129A5AF}"/>
          </ac:spMkLst>
        </pc:spChg>
      </pc:sldChg>
      <pc:sldChg chg="addSp modSp modNotes">
        <pc:chgData name="Tania Shetty" userId="S::tania.shetty@nhselect.org.uk::1f681dbf-4e46-41f1-a189-ebfcb2c9eb96" providerId="AD" clId="Web-{0E0E2E47-AD60-E07D-F020-A6EE709AD91E}" dt="2023-04-17T13:14:57.288" v="207" actId="1076"/>
        <pc:sldMkLst>
          <pc:docMk/>
          <pc:sldMk cId="3140964457" sldId="257"/>
        </pc:sldMkLst>
        <pc:spChg chg="mod">
          <ac:chgData name="Tania Shetty" userId="S::tania.shetty@nhselect.org.uk::1f681dbf-4e46-41f1-a189-ebfcb2c9eb96" providerId="AD" clId="Web-{0E0E2E47-AD60-E07D-F020-A6EE709AD91E}" dt="2023-04-17T12:40:49.296" v="62" actId="20577"/>
          <ac:spMkLst>
            <pc:docMk/>
            <pc:sldMk cId="3140964457" sldId="257"/>
            <ac:spMk id="2" creationId="{EDD27B76-A7C4-7507-9D7B-FF946FF48A01}"/>
          </ac:spMkLst>
        </pc:spChg>
        <pc:spChg chg="mod">
          <ac:chgData name="Tania Shetty" userId="S::tania.shetty@nhselect.org.uk::1f681dbf-4e46-41f1-a189-ebfcb2c9eb96" providerId="AD" clId="Web-{0E0E2E47-AD60-E07D-F020-A6EE709AD91E}" dt="2023-04-17T12:41:14.609" v="79" actId="1076"/>
          <ac:spMkLst>
            <pc:docMk/>
            <pc:sldMk cId="3140964457" sldId="257"/>
            <ac:spMk id="6" creationId="{C80CE9C0-E2F2-4E12-BE02-FF9DFCBF1540}"/>
          </ac:spMkLst>
        </pc:spChg>
        <pc:spChg chg="mod">
          <ac:chgData name="Tania Shetty" userId="S::tania.shetty@nhselect.org.uk::1f681dbf-4e46-41f1-a189-ebfcb2c9eb96" providerId="AD" clId="Web-{0E0E2E47-AD60-E07D-F020-A6EE709AD91E}" dt="2023-04-17T13:14:43.162" v="206" actId="20577"/>
          <ac:spMkLst>
            <pc:docMk/>
            <pc:sldMk cId="3140964457" sldId="257"/>
            <ac:spMk id="7" creationId="{B45876F3-C1B9-4FE9-3792-52C2ABF10F85}"/>
          </ac:spMkLst>
        </pc:spChg>
        <pc:spChg chg="add mod">
          <ac:chgData name="Tania Shetty" userId="S::tania.shetty@nhselect.org.uk::1f681dbf-4e46-41f1-a189-ebfcb2c9eb96" providerId="AD" clId="Web-{0E0E2E47-AD60-E07D-F020-A6EE709AD91E}" dt="2023-04-17T13:14:57.288" v="207" actId="1076"/>
          <ac:spMkLst>
            <pc:docMk/>
            <pc:sldMk cId="3140964457" sldId="257"/>
            <ac:spMk id="9" creationId="{CE0D6861-4483-A270-1EBC-0B9AE76A828B}"/>
          </ac:spMkLst>
        </pc:spChg>
      </pc:sldChg>
    </pc:docChg>
  </pc:docChgLst>
  <pc:docChgLst>
    <pc:chgData name="Tania Shetty" userId="S::tania.shetty@nhselect.org.uk::1f681dbf-4e46-41f1-a189-ebfcb2c9eb96" providerId="AD" clId="Web-{315BDC2C-E368-7BB6-0695-AD60F6959B66}"/>
    <pc:docChg chg="addSld modSld sldOrd">
      <pc:chgData name="Tania Shetty" userId="S::tania.shetty@nhselect.org.uk::1f681dbf-4e46-41f1-a189-ebfcb2c9eb96" providerId="AD" clId="Web-{315BDC2C-E368-7BB6-0695-AD60F6959B66}" dt="2023-09-13T11:14:01.799" v="38" actId="1076"/>
      <pc:docMkLst>
        <pc:docMk/>
      </pc:docMkLst>
      <pc:sldChg chg="addSp delSp modSp">
        <pc:chgData name="Tania Shetty" userId="S::tania.shetty@nhselect.org.uk::1f681dbf-4e46-41f1-a189-ebfcb2c9eb96" providerId="AD" clId="Web-{315BDC2C-E368-7BB6-0695-AD60F6959B66}" dt="2023-09-13T11:14:01.799" v="38" actId="1076"/>
        <pc:sldMkLst>
          <pc:docMk/>
          <pc:sldMk cId="1705973625" sldId="256"/>
        </pc:sldMkLst>
        <pc:spChg chg="mod">
          <ac:chgData name="Tania Shetty" userId="S::tania.shetty@nhselect.org.uk::1f681dbf-4e46-41f1-a189-ebfcb2c9eb96" providerId="AD" clId="Web-{315BDC2C-E368-7BB6-0695-AD60F6959B66}" dt="2023-09-13T11:07:00.675" v="25" actId="20577"/>
          <ac:spMkLst>
            <pc:docMk/>
            <pc:sldMk cId="1705973625" sldId="256"/>
            <ac:spMk id="2" creationId="{E8D135F0-0595-737C-58A2-4BA0ADD78BB4}"/>
          </ac:spMkLst>
        </pc:spChg>
        <pc:spChg chg="mod">
          <ac:chgData name="Tania Shetty" userId="S::tania.shetty@nhselect.org.uk::1f681dbf-4e46-41f1-a189-ebfcb2c9eb96" providerId="AD" clId="Web-{315BDC2C-E368-7BB6-0695-AD60F6959B66}" dt="2023-09-13T11:06:43.830" v="11" actId="20577"/>
          <ac:spMkLst>
            <pc:docMk/>
            <pc:sldMk cId="1705973625" sldId="256"/>
            <ac:spMk id="4" creationId="{AE47183B-4E4D-F6E2-0757-0CE48129A5AF}"/>
          </ac:spMkLst>
        </pc:spChg>
        <pc:spChg chg="mod">
          <ac:chgData name="Tania Shetty" userId="S::tania.shetty@nhselect.org.uk::1f681dbf-4e46-41f1-a189-ebfcb2c9eb96" providerId="AD" clId="Web-{315BDC2C-E368-7BB6-0695-AD60F6959B66}" dt="2023-09-13T11:14:01.799" v="38" actId="1076"/>
          <ac:spMkLst>
            <pc:docMk/>
            <pc:sldMk cId="1705973625" sldId="256"/>
            <ac:spMk id="5" creationId="{C9A8A28A-EEE9-857E-D4E5-804C2751D805}"/>
          </ac:spMkLst>
        </pc:spChg>
        <pc:picChg chg="del">
          <ac:chgData name="Tania Shetty" userId="S::tania.shetty@nhselect.org.uk::1f681dbf-4e46-41f1-a189-ebfcb2c9eb96" providerId="AD" clId="Web-{315BDC2C-E368-7BB6-0695-AD60F6959B66}" dt="2023-09-13T11:13:27.954" v="37"/>
          <ac:picMkLst>
            <pc:docMk/>
            <pc:sldMk cId="1705973625" sldId="256"/>
            <ac:picMk id="3" creationId="{44B72C73-2B94-B5E7-E157-4101C1F468D6}"/>
          </ac:picMkLst>
        </pc:picChg>
        <pc:picChg chg="add mod modCrop">
          <ac:chgData name="Tania Shetty" userId="S::tania.shetty@nhselect.org.uk::1f681dbf-4e46-41f1-a189-ebfcb2c9eb96" providerId="AD" clId="Web-{315BDC2C-E368-7BB6-0695-AD60F6959B66}" dt="2023-09-13T11:13:26.048" v="36" actId="1076"/>
          <ac:picMkLst>
            <pc:docMk/>
            <pc:sldMk cId="1705973625" sldId="256"/>
            <ac:picMk id="6" creationId="{268F69C7-6EAC-8ED2-137B-6CE8B24D8FA7}"/>
          </ac:picMkLst>
        </pc:picChg>
      </pc:sldChg>
      <pc:sldChg chg="modSp add ord replId">
        <pc:chgData name="Tania Shetty" userId="S::tania.shetty@nhselect.org.uk::1f681dbf-4e46-41f1-a189-ebfcb2c9eb96" providerId="AD" clId="Web-{315BDC2C-E368-7BB6-0695-AD60F6959B66}" dt="2023-09-13T11:07:56.427" v="27"/>
        <pc:sldMkLst>
          <pc:docMk/>
          <pc:sldMk cId="3417004388" sldId="259"/>
        </pc:sldMkLst>
        <pc:spChg chg="mod">
          <ac:chgData name="Tania Shetty" userId="S::tania.shetty@nhselect.org.uk::1f681dbf-4e46-41f1-a189-ebfcb2c9eb96" providerId="AD" clId="Web-{315BDC2C-E368-7BB6-0695-AD60F6959B66}" dt="2023-09-13T11:07:52.927" v="26" actId="20577"/>
          <ac:spMkLst>
            <pc:docMk/>
            <pc:sldMk cId="3417004388" sldId="259"/>
            <ac:spMk id="4" creationId="{AE47183B-4E4D-F6E2-0757-0CE48129A5AF}"/>
          </ac:spMkLst>
        </pc:spChg>
      </pc:sldChg>
    </pc:docChg>
  </pc:docChgLst>
  <pc:docChgLst>
    <pc:chgData name="Tania Shetty" userId="S::tania.shetty@nhselect.org.uk::1f681dbf-4e46-41f1-a189-ebfcb2c9eb96" providerId="AD" clId="Web-{08BCBB7C-9C82-29F2-12D0-5D778AAF6E93}"/>
    <pc:docChg chg="delSld">
      <pc:chgData name="Tania Shetty" userId="S::tania.shetty@nhselect.org.uk::1f681dbf-4e46-41f1-a189-ebfcb2c9eb96" providerId="AD" clId="Web-{08BCBB7C-9C82-29F2-12D0-5D778AAF6E93}" dt="2023-04-19T13:28:48.044" v="0"/>
      <pc:docMkLst>
        <pc:docMk/>
      </pc:docMkLst>
      <pc:sldChg chg="del">
        <pc:chgData name="Tania Shetty" userId="S::tania.shetty@nhselect.org.uk::1f681dbf-4e46-41f1-a189-ebfcb2c9eb96" providerId="AD" clId="Web-{08BCBB7C-9C82-29F2-12D0-5D778AAF6E93}" dt="2023-04-19T13:28:48.044" v="0"/>
        <pc:sldMkLst>
          <pc:docMk/>
          <pc:sldMk cId="3140964457" sldId="257"/>
        </pc:sldMkLst>
      </pc:sldChg>
    </pc:docChg>
  </pc:docChgLst>
  <pc:docChgLst>
    <pc:chgData clId="Web-{F545CF4E-8005-7E02-42E5-C135DBCE14BC}"/>
    <pc:docChg chg="modSld">
      <pc:chgData name="" userId="" providerId="" clId="Web-{F545CF4E-8005-7E02-42E5-C135DBCE14BC}" dt="2023-04-14T13:07:33.357" v="1" actId="20577"/>
      <pc:docMkLst>
        <pc:docMk/>
      </pc:docMkLst>
      <pc:sldChg chg="modSp">
        <pc:chgData name="" userId="" providerId="" clId="Web-{F545CF4E-8005-7E02-42E5-C135DBCE14BC}" dt="2023-04-14T13:07:33.357" v="1" actId="20577"/>
        <pc:sldMkLst>
          <pc:docMk/>
          <pc:sldMk cId="3140964457" sldId="257"/>
        </pc:sldMkLst>
        <pc:spChg chg="mod">
          <ac:chgData name="" userId="" providerId="" clId="Web-{F545CF4E-8005-7E02-42E5-C135DBCE14BC}" dt="2023-04-14T13:07:33.357" v="1" actId="20577"/>
          <ac:spMkLst>
            <pc:docMk/>
            <pc:sldMk cId="3140964457" sldId="257"/>
            <ac:spMk id="7" creationId="{B45876F3-C1B9-4FE9-3792-52C2ABF10F85}"/>
          </ac:spMkLst>
        </pc:spChg>
      </pc:sldChg>
    </pc:docChg>
  </pc:docChgLst>
  <pc:docChgLst>
    <pc:chgData name="Tania Shetty" userId="1f681dbf-4e46-41f1-a189-ebfcb2c9eb96" providerId="ADAL" clId="{E10804BF-E1C2-AB41-B9CB-72A4112094EF}"/>
    <pc:docChg chg="undo redo custSel addSld modSld modMainMaster">
      <pc:chgData name="Tania Shetty" userId="1f681dbf-4e46-41f1-a189-ebfcb2c9eb96" providerId="ADAL" clId="{E10804BF-E1C2-AB41-B9CB-72A4112094EF}" dt="2023-04-14T12:00:39.344" v="2417" actId="1076"/>
      <pc:docMkLst>
        <pc:docMk/>
      </pc:docMkLst>
      <pc:sldChg chg="addSp delSp modSp mod">
        <pc:chgData name="Tania Shetty" userId="1f681dbf-4e46-41f1-a189-ebfcb2c9eb96" providerId="ADAL" clId="{E10804BF-E1C2-AB41-B9CB-72A4112094EF}" dt="2023-04-13T12:53:05.366" v="2298" actId="1076"/>
        <pc:sldMkLst>
          <pc:docMk/>
          <pc:sldMk cId="1705973625" sldId="256"/>
        </pc:sldMkLst>
        <pc:spChg chg="del mod">
          <ac:chgData name="Tania Shetty" userId="1f681dbf-4e46-41f1-a189-ebfcb2c9eb96" providerId="ADAL" clId="{E10804BF-E1C2-AB41-B9CB-72A4112094EF}" dt="2023-04-13T10:05:13.740" v="94" actId="478"/>
          <ac:spMkLst>
            <pc:docMk/>
            <pc:sldMk cId="1705973625" sldId="256"/>
            <ac:spMk id="2" creationId="{ED88F411-20AE-30A1-5E4D-9FA4F5E64B1B}"/>
          </ac:spMkLst>
        </pc:spChg>
        <pc:spChg chg="mod">
          <ac:chgData name="Tania Shetty" userId="1f681dbf-4e46-41f1-a189-ebfcb2c9eb96" providerId="ADAL" clId="{E10804BF-E1C2-AB41-B9CB-72A4112094EF}" dt="2023-04-13T11:22:32.973" v="1389" actId="20577"/>
          <ac:spMkLst>
            <pc:docMk/>
            <pc:sldMk cId="1705973625" sldId="256"/>
            <ac:spMk id="4" creationId="{AE47183B-4E4D-F6E2-0757-0CE48129A5AF}"/>
          </ac:spMkLst>
        </pc:spChg>
        <pc:spChg chg="add mod">
          <ac:chgData name="Tania Shetty" userId="1f681dbf-4e46-41f1-a189-ebfcb2c9eb96" providerId="ADAL" clId="{E10804BF-E1C2-AB41-B9CB-72A4112094EF}" dt="2023-04-13T11:25:28.237" v="1448" actId="1037"/>
          <ac:spMkLst>
            <pc:docMk/>
            <pc:sldMk cId="1705973625" sldId="256"/>
            <ac:spMk id="5" creationId="{C9A8A28A-EEE9-857E-D4E5-804C2751D805}"/>
          </ac:spMkLst>
        </pc:spChg>
        <pc:spChg chg="add mod">
          <ac:chgData name="Tania Shetty" userId="1f681dbf-4e46-41f1-a189-ebfcb2c9eb96" providerId="ADAL" clId="{E10804BF-E1C2-AB41-B9CB-72A4112094EF}" dt="2023-04-13T10:22:02.798" v="775" actId="167"/>
          <ac:spMkLst>
            <pc:docMk/>
            <pc:sldMk cId="1705973625" sldId="256"/>
            <ac:spMk id="16" creationId="{449C6C40-E537-C2B5-54C8-6AB95A9D7474}"/>
          </ac:spMkLst>
        </pc:spChg>
        <pc:spChg chg="add mod">
          <ac:chgData name="Tania Shetty" userId="1f681dbf-4e46-41f1-a189-ebfcb2c9eb96" providerId="ADAL" clId="{E10804BF-E1C2-AB41-B9CB-72A4112094EF}" dt="2023-04-13T10:21:48.016" v="772" actId="1076"/>
          <ac:spMkLst>
            <pc:docMk/>
            <pc:sldMk cId="1705973625" sldId="256"/>
            <ac:spMk id="17" creationId="{12F17CB4-E550-D40E-3C26-7A2827B18F87}"/>
          </ac:spMkLst>
        </pc:spChg>
        <pc:spChg chg="add mod">
          <ac:chgData name="Tania Shetty" userId="1f681dbf-4e46-41f1-a189-ebfcb2c9eb96" providerId="ADAL" clId="{E10804BF-E1C2-AB41-B9CB-72A4112094EF}" dt="2023-04-13T10:22:46.330" v="796" actId="2085"/>
          <ac:spMkLst>
            <pc:docMk/>
            <pc:sldMk cId="1705973625" sldId="256"/>
            <ac:spMk id="18" creationId="{C2277DD4-6DE3-2F6F-E53D-B928A70E755C}"/>
          </ac:spMkLst>
        </pc:spChg>
        <pc:spChg chg="add mod">
          <ac:chgData name="Tania Shetty" userId="1f681dbf-4e46-41f1-a189-ebfcb2c9eb96" providerId="ADAL" clId="{E10804BF-E1C2-AB41-B9CB-72A4112094EF}" dt="2023-04-13T11:31:47.589" v="1565" actId="207"/>
          <ac:spMkLst>
            <pc:docMk/>
            <pc:sldMk cId="1705973625" sldId="256"/>
            <ac:spMk id="20" creationId="{4F3E1A46-62F9-31EB-8AE4-F7E9FFB6E8E3}"/>
          </ac:spMkLst>
        </pc:spChg>
        <pc:spChg chg="add mod">
          <ac:chgData name="Tania Shetty" userId="1f681dbf-4e46-41f1-a189-ebfcb2c9eb96" providerId="ADAL" clId="{E10804BF-E1C2-AB41-B9CB-72A4112094EF}" dt="2023-04-13T12:35:37.771" v="2106" actId="113"/>
          <ac:spMkLst>
            <pc:docMk/>
            <pc:sldMk cId="1705973625" sldId="256"/>
            <ac:spMk id="21" creationId="{26F73B84-68ED-C663-8A91-290378BED5A8}"/>
          </ac:spMkLst>
        </pc:spChg>
        <pc:spChg chg="add mod">
          <ac:chgData name="Tania Shetty" userId="1f681dbf-4e46-41f1-a189-ebfcb2c9eb96" providerId="ADAL" clId="{E10804BF-E1C2-AB41-B9CB-72A4112094EF}" dt="2023-04-13T12:34:13.879" v="2019" actId="1035"/>
          <ac:spMkLst>
            <pc:docMk/>
            <pc:sldMk cId="1705973625" sldId="256"/>
            <ac:spMk id="22" creationId="{339E6272-C103-45D7-C317-6F8D05D22DFB}"/>
          </ac:spMkLst>
        </pc:spChg>
        <pc:spChg chg="add del mod">
          <ac:chgData name="Tania Shetty" userId="1f681dbf-4e46-41f1-a189-ebfcb2c9eb96" providerId="ADAL" clId="{E10804BF-E1C2-AB41-B9CB-72A4112094EF}" dt="2023-04-13T11:29:19.885" v="1523" actId="478"/>
          <ac:spMkLst>
            <pc:docMk/>
            <pc:sldMk cId="1705973625" sldId="256"/>
            <ac:spMk id="25" creationId="{CDB36BF1-EF2E-6641-9025-4BC91DBFB4F6}"/>
          </ac:spMkLst>
        </pc:spChg>
        <pc:spChg chg="add mod">
          <ac:chgData name="Tania Shetty" userId="1f681dbf-4e46-41f1-a189-ebfcb2c9eb96" providerId="ADAL" clId="{E10804BF-E1C2-AB41-B9CB-72A4112094EF}" dt="2023-04-13T10:56:14.616" v="1342" actId="14100"/>
          <ac:spMkLst>
            <pc:docMk/>
            <pc:sldMk cId="1705973625" sldId="256"/>
            <ac:spMk id="27" creationId="{36E39756-5451-FFAA-9664-624A58F67305}"/>
          </ac:spMkLst>
        </pc:spChg>
        <pc:spChg chg="add mod">
          <ac:chgData name="Tania Shetty" userId="1f681dbf-4e46-41f1-a189-ebfcb2c9eb96" providerId="ADAL" clId="{E10804BF-E1C2-AB41-B9CB-72A4112094EF}" dt="2023-04-13T11:27:20.864" v="1522" actId="20577"/>
          <ac:spMkLst>
            <pc:docMk/>
            <pc:sldMk cId="1705973625" sldId="256"/>
            <ac:spMk id="28" creationId="{DDEB6284-1712-7133-605E-660D75876440}"/>
          </ac:spMkLst>
        </pc:spChg>
        <pc:spChg chg="add mod">
          <ac:chgData name="Tania Shetty" userId="1f681dbf-4e46-41f1-a189-ebfcb2c9eb96" providerId="ADAL" clId="{E10804BF-E1C2-AB41-B9CB-72A4112094EF}" dt="2023-04-13T12:35:57.866" v="2116" actId="20577"/>
          <ac:spMkLst>
            <pc:docMk/>
            <pc:sldMk cId="1705973625" sldId="256"/>
            <ac:spMk id="29" creationId="{64F33BE3-903D-2404-B7EC-21D4D2DE3BA7}"/>
          </ac:spMkLst>
        </pc:spChg>
        <pc:grpChg chg="add mod">
          <ac:chgData name="Tania Shetty" userId="1f681dbf-4e46-41f1-a189-ebfcb2c9eb96" providerId="ADAL" clId="{E10804BF-E1C2-AB41-B9CB-72A4112094EF}" dt="2023-04-13T11:25:40.775" v="1456" actId="1036"/>
          <ac:grpSpMkLst>
            <pc:docMk/>
            <pc:sldMk cId="1705973625" sldId="256"/>
            <ac:grpSpMk id="19" creationId="{3EE29292-A12F-F51F-7859-04433A5A7CDF}"/>
          </ac:grpSpMkLst>
        </pc:grpChg>
        <pc:picChg chg="mod">
          <ac:chgData name="Tania Shetty" userId="1f681dbf-4e46-41f1-a189-ebfcb2c9eb96" providerId="ADAL" clId="{E10804BF-E1C2-AB41-B9CB-72A4112094EF}" dt="2023-04-13T10:57:55.379" v="1372" actId="1037"/>
          <ac:picMkLst>
            <pc:docMk/>
            <pc:sldMk cId="1705973625" sldId="256"/>
            <ac:picMk id="3" creationId="{44B72C73-2B94-B5E7-E157-4101C1F468D6}"/>
          </ac:picMkLst>
        </pc:picChg>
        <pc:picChg chg="add del mod">
          <ac:chgData name="Tania Shetty" userId="1f681dbf-4e46-41f1-a189-ebfcb2c9eb96" providerId="ADAL" clId="{E10804BF-E1C2-AB41-B9CB-72A4112094EF}" dt="2023-04-13T10:16:39.230" v="573" actId="478"/>
          <ac:picMkLst>
            <pc:docMk/>
            <pc:sldMk cId="1705973625" sldId="256"/>
            <ac:picMk id="7" creationId="{3E3B7151-FC18-D163-5EFD-0B01FA8D3A82}"/>
          </ac:picMkLst>
        </pc:picChg>
        <pc:picChg chg="add del mod">
          <ac:chgData name="Tania Shetty" userId="1f681dbf-4e46-41f1-a189-ebfcb2c9eb96" providerId="ADAL" clId="{E10804BF-E1C2-AB41-B9CB-72A4112094EF}" dt="2023-04-13T10:16:05.359" v="565" actId="478"/>
          <ac:picMkLst>
            <pc:docMk/>
            <pc:sldMk cId="1705973625" sldId="256"/>
            <ac:picMk id="9" creationId="{4CBB15BE-0C92-75C4-8344-9D3C6BBDB850}"/>
          </ac:picMkLst>
        </pc:picChg>
        <pc:picChg chg="add del mod">
          <ac:chgData name="Tania Shetty" userId="1f681dbf-4e46-41f1-a189-ebfcb2c9eb96" providerId="ADAL" clId="{E10804BF-E1C2-AB41-B9CB-72A4112094EF}" dt="2023-04-13T10:16:28.724" v="570" actId="478"/>
          <ac:picMkLst>
            <pc:docMk/>
            <pc:sldMk cId="1705973625" sldId="256"/>
            <ac:picMk id="11" creationId="{2053C639-0717-C257-D98D-2BA1A6BB8620}"/>
          </ac:picMkLst>
        </pc:picChg>
        <pc:picChg chg="add mod">
          <ac:chgData name="Tania Shetty" userId="1f681dbf-4e46-41f1-a189-ebfcb2c9eb96" providerId="ADAL" clId="{E10804BF-E1C2-AB41-B9CB-72A4112094EF}" dt="2023-04-13T10:21:48.016" v="772" actId="1076"/>
          <ac:picMkLst>
            <pc:docMk/>
            <pc:sldMk cId="1705973625" sldId="256"/>
            <ac:picMk id="13" creationId="{D77D3124-49FB-FAF5-3B5B-E7196B9FF063}"/>
          </ac:picMkLst>
        </pc:picChg>
        <pc:picChg chg="add mod">
          <ac:chgData name="Tania Shetty" userId="1f681dbf-4e46-41f1-a189-ebfcb2c9eb96" providerId="ADAL" clId="{E10804BF-E1C2-AB41-B9CB-72A4112094EF}" dt="2023-04-13T10:22:23.633" v="791" actId="1038"/>
          <ac:picMkLst>
            <pc:docMk/>
            <pc:sldMk cId="1705973625" sldId="256"/>
            <ac:picMk id="15" creationId="{5FD3D089-B1A8-FA3D-D69A-7677BC3AE8C3}"/>
          </ac:picMkLst>
        </pc:picChg>
        <pc:picChg chg="add mod">
          <ac:chgData name="Tania Shetty" userId="1f681dbf-4e46-41f1-a189-ebfcb2c9eb96" providerId="ADAL" clId="{E10804BF-E1C2-AB41-B9CB-72A4112094EF}" dt="2023-04-13T12:34:15.234" v="2020" actId="1035"/>
          <ac:picMkLst>
            <pc:docMk/>
            <pc:sldMk cId="1705973625" sldId="256"/>
            <ac:picMk id="24" creationId="{A15A0FA4-1B67-524E-EDE2-02C8D9708448}"/>
          </ac:picMkLst>
        </pc:picChg>
        <pc:picChg chg="add del mod">
          <ac:chgData name="Tania Shetty" userId="1f681dbf-4e46-41f1-a189-ebfcb2c9eb96" providerId="ADAL" clId="{E10804BF-E1C2-AB41-B9CB-72A4112094EF}" dt="2023-04-13T10:52:00.271" v="1304" actId="478"/>
          <ac:picMkLst>
            <pc:docMk/>
            <pc:sldMk cId="1705973625" sldId="256"/>
            <ac:picMk id="26" creationId="{5633D6E8-8684-D6E0-8B02-8B9D8E167B8C}"/>
          </ac:picMkLst>
        </pc:picChg>
        <pc:picChg chg="add mod">
          <ac:chgData name="Tania Shetty" userId="1f681dbf-4e46-41f1-a189-ebfcb2c9eb96" providerId="ADAL" clId="{E10804BF-E1C2-AB41-B9CB-72A4112094EF}" dt="2023-04-13T12:53:05.366" v="2298" actId="1076"/>
          <ac:picMkLst>
            <pc:docMk/>
            <pc:sldMk cId="1705973625" sldId="256"/>
            <ac:picMk id="30" creationId="{1B5FA0D4-0271-6DB0-C14D-97A168CFC476}"/>
          </ac:picMkLst>
        </pc:picChg>
      </pc:sldChg>
      <pc:sldChg chg="addSp delSp modSp add mod">
        <pc:chgData name="Tania Shetty" userId="1f681dbf-4e46-41f1-a189-ebfcb2c9eb96" providerId="ADAL" clId="{E10804BF-E1C2-AB41-B9CB-72A4112094EF}" dt="2023-04-14T12:00:39.344" v="2417" actId="1076"/>
        <pc:sldMkLst>
          <pc:docMk/>
          <pc:sldMk cId="3140964457" sldId="257"/>
        </pc:sldMkLst>
        <pc:spChg chg="add mod">
          <ac:chgData name="Tania Shetty" userId="1f681dbf-4e46-41f1-a189-ebfcb2c9eb96" providerId="ADAL" clId="{E10804BF-E1C2-AB41-B9CB-72A4112094EF}" dt="2023-04-13T12:53:25.323" v="2313" actId="1036"/>
          <ac:spMkLst>
            <pc:docMk/>
            <pc:sldMk cId="3140964457" sldId="257"/>
            <ac:spMk id="2" creationId="{EDD27B76-A7C4-7507-9D7B-FF946FF48A01}"/>
          </ac:spMkLst>
        </pc:spChg>
        <pc:spChg chg="mod">
          <ac:chgData name="Tania Shetty" userId="1f681dbf-4e46-41f1-a189-ebfcb2c9eb96" providerId="ADAL" clId="{E10804BF-E1C2-AB41-B9CB-72A4112094EF}" dt="2023-04-13T12:53:28.190" v="2319" actId="1035"/>
          <ac:spMkLst>
            <pc:docMk/>
            <pc:sldMk cId="3140964457" sldId="257"/>
            <ac:spMk id="4" creationId="{AE47183B-4E4D-F6E2-0757-0CE48129A5AF}"/>
          </ac:spMkLst>
        </pc:spChg>
        <pc:spChg chg="mod">
          <ac:chgData name="Tania Shetty" userId="1f681dbf-4e46-41f1-a189-ebfcb2c9eb96" providerId="ADAL" clId="{E10804BF-E1C2-AB41-B9CB-72A4112094EF}" dt="2023-04-14T12:00:17.709" v="2414" actId="14100"/>
          <ac:spMkLst>
            <pc:docMk/>
            <pc:sldMk cId="3140964457" sldId="257"/>
            <ac:spMk id="5" creationId="{C9A8A28A-EEE9-857E-D4E5-804C2751D805}"/>
          </ac:spMkLst>
        </pc:spChg>
        <pc:spChg chg="add mod">
          <ac:chgData name="Tania Shetty" userId="1f681dbf-4e46-41f1-a189-ebfcb2c9eb96" providerId="ADAL" clId="{E10804BF-E1C2-AB41-B9CB-72A4112094EF}" dt="2023-04-13T11:40:52.407" v="1656" actId="1076"/>
          <ac:spMkLst>
            <pc:docMk/>
            <pc:sldMk cId="3140964457" sldId="257"/>
            <ac:spMk id="6" creationId="{C80CE9C0-E2F2-4E12-BE02-FF9DFCBF1540}"/>
          </ac:spMkLst>
        </pc:spChg>
        <pc:spChg chg="add mod">
          <ac:chgData name="Tania Shetty" userId="1f681dbf-4e46-41f1-a189-ebfcb2c9eb96" providerId="ADAL" clId="{E10804BF-E1C2-AB41-B9CB-72A4112094EF}" dt="2023-04-14T12:00:39.344" v="2417" actId="1076"/>
          <ac:spMkLst>
            <pc:docMk/>
            <pc:sldMk cId="3140964457" sldId="257"/>
            <ac:spMk id="7" creationId="{B45876F3-C1B9-4FE9-3792-52C2ABF10F85}"/>
          </ac:spMkLst>
        </pc:spChg>
        <pc:spChg chg="del mod">
          <ac:chgData name="Tania Shetty" userId="1f681dbf-4e46-41f1-a189-ebfcb2c9eb96" providerId="ADAL" clId="{E10804BF-E1C2-AB41-B9CB-72A4112094EF}" dt="2023-04-13T11:40:43.660" v="1653" actId="478"/>
          <ac:spMkLst>
            <pc:docMk/>
            <pc:sldMk cId="3140964457" sldId="257"/>
            <ac:spMk id="20" creationId="{4F3E1A46-62F9-31EB-8AE4-F7E9FFB6E8E3}"/>
          </ac:spMkLst>
        </pc:spChg>
        <pc:spChg chg="del">
          <ac:chgData name="Tania Shetty" userId="1f681dbf-4e46-41f1-a189-ebfcb2c9eb96" providerId="ADAL" clId="{E10804BF-E1C2-AB41-B9CB-72A4112094EF}" dt="2023-04-13T11:37:16.963" v="1601" actId="478"/>
          <ac:spMkLst>
            <pc:docMk/>
            <pc:sldMk cId="3140964457" sldId="257"/>
            <ac:spMk id="21" creationId="{26F73B84-68ED-C663-8A91-290378BED5A8}"/>
          </ac:spMkLst>
        </pc:spChg>
        <pc:spChg chg="del">
          <ac:chgData name="Tania Shetty" userId="1f681dbf-4e46-41f1-a189-ebfcb2c9eb96" providerId="ADAL" clId="{E10804BF-E1C2-AB41-B9CB-72A4112094EF}" dt="2023-04-13T11:37:16.963" v="1601" actId="478"/>
          <ac:spMkLst>
            <pc:docMk/>
            <pc:sldMk cId="3140964457" sldId="257"/>
            <ac:spMk id="22" creationId="{339E6272-C103-45D7-C317-6F8D05D22DFB}"/>
          </ac:spMkLst>
        </pc:spChg>
        <pc:spChg chg="mod">
          <ac:chgData name="Tania Shetty" userId="1f681dbf-4e46-41f1-a189-ebfcb2c9eb96" providerId="ADAL" clId="{E10804BF-E1C2-AB41-B9CB-72A4112094EF}" dt="2023-04-13T11:46:18.279" v="1980" actId="1076"/>
          <ac:spMkLst>
            <pc:docMk/>
            <pc:sldMk cId="3140964457" sldId="257"/>
            <ac:spMk id="28" creationId="{DDEB6284-1712-7133-605E-660D75876440}"/>
          </ac:spMkLst>
        </pc:spChg>
        <pc:spChg chg="del">
          <ac:chgData name="Tania Shetty" userId="1f681dbf-4e46-41f1-a189-ebfcb2c9eb96" providerId="ADAL" clId="{E10804BF-E1C2-AB41-B9CB-72A4112094EF}" dt="2023-04-13T11:37:16.963" v="1601" actId="478"/>
          <ac:spMkLst>
            <pc:docMk/>
            <pc:sldMk cId="3140964457" sldId="257"/>
            <ac:spMk id="29" creationId="{64F33BE3-903D-2404-B7EC-21D4D2DE3BA7}"/>
          </ac:spMkLst>
        </pc:spChg>
        <pc:grpChg chg="del">
          <ac:chgData name="Tania Shetty" userId="1f681dbf-4e46-41f1-a189-ebfcb2c9eb96" providerId="ADAL" clId="{E10804BF-E1C2-AB41-B9CB-72A4112094EF}" dt="2023-04-13T11:37:02.182" v="1574" actId="478"/>
          <ac:grpSpMkLst>
            <pc:docMk/>
            <pc:sldMk cId="3140964457" sldId="257"/>
            <ac:grpSpMk id="19" creationId="{3EE29292-A12F-F51F-7859-04433A5A7CDF}"/>
          </ac:grpSpMkLst>
        </pc:grpChg>
        <pc:picChg chg="mod">
          <ac:chgData name="Tania Shetty" userId="1f681dbf-4e46-41f1-a189-ebfcb2c9eb96" providerId="ADAL" clId="{E10804BF-E1C2-AB41-B9CB-72A4112094EF}" dt="2023-04-14T12:00:26.909" v="2415" actId="14100"/>
          <ac:picMkLst>
            <pc:docMk/>
            <pc:sldMk cId="3140964457" sldId="257"/>
            <ac:picMk id="3" creationId="{44B72C73-2B94-B5E7-E157-4101C1F468D6}"/>
          </ac:picMkLst>
        </pc:picChg>
        <pc:picChg chg="del">
          <ac:chgData name="Tania Shetty" userId="1f681dbf-4e46-41f1-a189-ebfcb2c9eb96" providerId="ADAL" clId="{E10804BF-E1C2-AB41-B9CB-72A4112094EF}" dt="2023-04-13T11:37:16.963" v="1601" actId="478"/>
          <ac:picMkLst>
            <pc:docMk/>
            <pc:sldMk cId="3140964457" sldId="257"/>
            <ac:picMk id="24" creationId="{A15A0FA4-1B67-524E-EDE2-02C8D9708448}"/>
          </ac:picMkLst>
        </pc:picChg>
      </pc:sldChg>
      <pc:sldChg chg="addSp delSp modSp new mod setBg">
        <pc:chgData name="Tania Shetty" userId="1f681dbf-4e46-41f1-a189-ebfcb2c9eb96" providerId="ADAL" clId="{E10804BF-E1C2-AB41-B9CB-72A4112094EF}" dt="2023-04-13T12:52:18.598" v="2297" actId="1076"/>
        <pc:sldMkLst>
          <pc:docMk/>
          <pc:sldMk cId="2993448199" sldId="258"/>
        </pc:sldMkLst>
        <pc:spChg chg="add mod">
          <ac:chgData name="Tania Shetty" userId="1f681dbf-4e46-41f1-a189-ebfcb2c9eb96" providerId="ADAL" clId="{E10804BF-E1C2-AB41-B9CB-72A4112094EF}" dt="2023-04-13T12:52:18.598" v="2297" actId="1076"/>
          <ac:spMkLst>
            <pc:docMk/>
            <pc:sldMk cId="2993448199" sldId="258"/>
            <ac:spMk id="3" creationId="{241F338F-5B32-0E36-98B8-CD4890CDF14E}"/>
          </ac:spMkLst>
        </pc:spChg>
        <pc:spChg chg="add mod">
          <ac:chgData name="Tania Shetty" userId="1f681dbf-4e46-41f1-a189-ebfcb2c9eb96" providerId="ADAL" clId="{E10804BF-E1C2-AB41-B9CB-72A4112094EF}" dt="2023-04-13T12:40:43.261" v="2264" actId="1036"/>
          <ac:spMkLst>
            <pc:docMk/>
            <pc:sldMk cId="2993448199" sldId="258"/>
            <ac:spMk id="4" creationId="{2B82121C-9133-3AB5-545E-AC0078237CA5}"/>
          </ac:spMkLst>
        </pc:spChg>
        <pc:picChg chg="add del mod">
          <ac:chgData name="Tania Shetty" userId="1f681dbf-4e46-41f1-a189-ebfcb2c9eb96" providerId="ADAL" clId="{E10804BF-E1C2-AB41-B9CB-72A4112094EF}" dt="2023-04-13T12:51:16.500" v="2286" actId="478"/>
          <ac:picMkLst>
            <pc:docMk/>
            <pc:sldMk cId="2993448199" sldId="258"/>
            <ac:picMk id="2" creationId="{E434E3A4-5BB3-F39B-CFBB-89CA14244AD8}"/>
          </ac:picMkLst>
        </pc:picChg>
      </pc:sldChg>
      <pc:sldMasterChg chg="modSp modSldLayout">
        <pc:chgData name="Tania Shetty" userId="1f681dbf-4e46-41f1-a189-ebfcb2c9eb96" providerId="ADAL" clId="{E10804BF-E1C2-AB41-B9CB-72A4112094EF}" dt="2023-04-13T09:58:26.569" v="2"/>
        <pc:sldMasterMkLst>
          <pc:docMk/>
          <pc:sldMasterMk cId="417269577" sldId="2147483672"/>
        </pc:sldMasterMkLst>
        <pc:spChg chg="mod">
          <ac:chgData name="Tania Shetty" userId="1f681dbf-4e46-41f1-a189-ebfcb2c9eb96" providerId="ADAL" clId="{E10804BF-E1C2-AB41-B9CB-72A4112094EF}" dt="2023-04-13T09:58:26.569" v="2"/>
          <ac:spMkLst>
            <pc:docMk/>
            <pc:sldMasterMk cId="417269577" sldId="2147483672"/>
            <ac:spMk id="2" creationId="{00000000-0000-0000-0000-000000000000}"/>
          </ac:spMkLst>
        </pc:spChg>
        <pc:spChg chg="mod">
          <ac:chgData name="Tania Shetty" userId="1f681dbf-4e46-41f1-a189-ebfcb2c9eb96" providerId="ADAL" clId="{E10804BF-E1C2-AB41-B9CB-72A4112094EF}" dt="2023-04-13T09:58:26.569" v="2"/>
          <ac:spMkLst>
            <pc:docMk/>
            <pc:sldMasterMk cId="417269577" sldId="2147483672"/>
            <ac:spMk id="3" creationId="{00000000-0000-0000-0000-000000000000}"/>
          </ac:spMkLst>
        </pc:spChg>
        <pc:spChg chg="mod">
          <ac:chgData name="Tania Shetty" userId="1f681dbf-4e46-41f1-a189-ebfcb2c9eb96" providerId="ADAL" clId="{E10804BF-E1C2-AB41-B9CB-72A4112094EF}" dt="2023-04-13T09:58:26.569" v="2"/>
          <ac:spMkLst>
            <pc:docMk/>
            <pc:sldMasterMk cId="417269577" sldId="2147483672"/>
            <ac:spMk id="4" creationId="{00000000-0000-0000-0000-000000000000}"/>
          </ac:spMkLst>
        </pc:spChg>
        <pc:spChg chg="mod">
          <ac:chgData name="Tania Shetty" userId="1f681dbf-4e46-41f1-a189-ebfcb2c9eb96" providerId="ADAL" clId="{E10804BF-E1C2-AB41-B9CB-72A4112094EF}" dt="2023-04-13T09:58:26.569" v="2"/>
          <ac:spMkLst>
            <pc:docMk/>
            <pc:sldMasterMk cId="417269577" sldId="2147483672"/>
            <ac:spMk id="5" creationId="{00000000-0000-0000-0000-000000000000}"/>
          </ac:spMkLst>
        </pc:spChg>
        <pc:spChg chg="mod">
          <ac:chgData name="Tania Shetty" userId="1f681dbf-4e46-41f1-a189-ebfcb2c9eb96" providerId="ADAL" clId="{E10804BF-E1C2-AB41-B9CB-72A4112094EF}" dt="2023-04-13T09:58:26.569" v="2"/>
          <ac:spMkLst>
            <pc:docMk/>
            <pc:sldMasterMk cId="417269577" sldId="2147483672"/>
            <ac:spMk id="6" creationId="{00000000-0000-0000-0000-000000000000}"/>
          </ac:spMkLst>
        </pc:spChg>
        <pc:sldLayoutChg chg="modSp">
          <pc:chgData name="Tania Shetty" userId="1f681dbf-4e46-41f1-a189-ebfcb2c9eb96" providerId="ADAL" clId="{E10804BF-E1C2-AB41-B9CB-72A4112094EF}" dt="2023-04-13T09:58:26.569" v="2"/>
          <pc:sldLayoutMkLst>
            <pc:docMk/>
            <pc:sldMasterMk cId="417269577" sldId="2147483672"/>
            <pc:sldLayoutMk cId="4079992769" sldId="2147483673"/>
          </pc:sldLayoutMkLst>
          <pc:spChg chg="mod">
            <ac:chgData name="Tania Shetty" userId="1f681dbf-4e46-41f1-a189-ebfcb2c9eb96" providerId="ADAL" clId="{E10804BF-E1C2-AB41-B9CB-72A4112094EF}" dt="2023-04-13T09:58:26.569" v="2"/>
            <ac:spMkLst>
              <pc:docMk/>
              <pc:sldMasterMk cId="417269577" sldId="2147483672"/>
              <pc:sldLayoutMk cId="4079992769" sldId="2147483673"/>
              <ac:spMk id="2" creationId="{00000000-0000-0000-0000-000000000000}"/>
            </ac:spMkLst>
          </pc:spChg>
          <pc:spChg chg="mod">
            <ac:chgData name="Tania Shetty" userId="1f681dbf-4e46-41f1-a189-ebfcb2c9eb96" providerId="ADAL" clId="{E10804BF-E1C2-AB41-B9CB-72A4112094EF}" dt="2023-04-13T09:58:26.569" v="2"/>
            <ac:spMkLst>
              <pc:docMk/>
              <pc:sldMasterMk cId="417269577" sldId="2147483672"/>
              <pc:sldLayoutMk cId="4079992769" sldId="2147483673"/>
              <ac:spMk id="3" creationId="{00000000-0000-0000-0000-000000000000}"/>
            </ac:spMkLst>
          </pc:spChg>
        </pc:sldLayoutChg>
        <pc:sldLayoutChg chg="modSp">
          <pc:chgData name="Tania Shetty" userId="1f681dbf-4e46-41f1-a189-ebfcb2c9eb96" providerId="ADAL" clId="{E10804BF-E1C2-AB41-B9CB-72A4112094EF}" dt="2023-04-13T09:58:26.569" v="2"/>
          <pc:sldLayoutMkLst>
            <pc:docMk/>
            <pc:sldMasterMk cId="417269577" sldId="2147483672"/>
            <pc:sldLayoutMk cId="3930339939" sldId="2147483675"/>
          </pc:sldLayoutMkLst>
          <pc:spChg chg="mod">
            <ac:chgData name="Tania Shetty" userId="1f681dbf-4e46-41f1-a189-ebfcb2c9eb96" providerId="ADAL" clId="{E10804BF-E1C2-AB41-B9CB-72A4112094EF}" dt="2023-04-13T09:58:26.569" v="2"/>
            <ac:spMkLst>
              <pc:docMk/>
              <pc:sldMasterMk cId="417269577" sldId="2147483672"/>
              <pc:sldLayoutMk cId="3930339939" sldId="2147483675"/>
              <ac:spMk id="2" creationId="{00000000-0000-0000-0000-000000000000}"/>
            </ac:spMkLst>
          </pc:spChg>
          <pc:spChg chg="mod">
            <ac:chgData name="Tania Shetty" userId="1f681dbf-4e46-41f1-a189-ebfcb2c9eb96" providerId="ADAL" clId="{E10804BF-E1C2-AB41-B9CB-72A4112094EF}" dt="2023-04-13T09:58:26.569" v="2"/>
            <ac:spMkLst>
              <pc:docMk/>
              <pc:sldMasterMk cId="417269577" sldId="2147483672"/>
              <pc:sldLayoutMk cId="3930339939" sldId="2147483675"/>
              <ac:spMk id="3" creationId="{00000000-0000-0000-0000-000000000000}"/>
            </ac:spMkLst>
          </pc:spChg>
        </pc:sldLayoutChg>
        <pc:sldLayoutChg chg="modSp">
          <pc:chgData name="Tania Shetty" userId="1f681dbf-4e46-41f1-a189-ebfcb2c9eb96" providerId="ADAL" clId="{E10804BF-E1C2-AB41-B9CB-72A4112094EF}" dt="2023-04-13T09:58:26.569" v="2"/>
          <pc:sldLayoutMkLst>
            <pc:docMk/>
            <pc:sldMasterMk cId="417269577" sldId="2147483672"/>
            <pc:sldLayoutMk cId="2633623069" sldId="2147483676"/>
          </pc:sldLayoutMkLst>
          <pc:spChg chg="mod">
            <ac:chgData name="Tania Shetty" userId="1f681dbf-4e46-41f1-a189-ebfcb2c9eb96" providerId="ADAL" clId="{E10804BF-E1C2-AB41-B9CB-72A4112094EF}" dt="2023-04-13T09:58:26.569" v="2"/>
            <ac:spMkLst>
              <pc:docMk/>
              <pc:sldMasterMk cId="417269577" sldId="2147483672"/>
              <pc:sldLayoutMk cId="2633623069" sldId="2147483676"/>
              <ac:spMk id="3" creationId="{00000000-0000-0000-0000-000000000000}"/>
            </ac:spMkLst>
          </pc:spChg>
          <pc:spChg chg="mod">
            <ac:chgData name="Tania Shetty" userId="1f681dbf-4e46-41f1-a189-ebfcb2c9eb96" providerId="ADAL" clId="{E10804BF-E1C2-AB41-B9CB-72A4112094EF}" dt="2023-04-13T09:58:26.569" v="2"/>
            <ac:spMkLst>
              <pc:docMk/>
              <pc:sldMasterMk cId="417269577" sldId="2147483672"/>
              <pc:sldLayoutMk cId="2633623069" sldId="2147483676"/>
              <ac:spMk id="4" creationId="{00000000-0000-0000-0000-000000000000}"/>
            </ac:spMkLst>
          </pc:spChg>
        </pc:sldLayoutChg>
        <pc:sldLayoutChg chg="modSp">
          <pc:chgData name="Tania Shetty" userId="1f681dbf-4e46-41f1-a189-ebfcb2c9eb96" providerId="ADAL" clId="{E10804BF-E1C2-AB41-B9CB-72A4112094EF}" dt="2023-04-13T09:58:26.569" v="2"/>
          <pc:sldLayoutMkLst>
            <pc:docMk/>
            <pc:sldMasterMk cId="417269577" sldId="2147483672"/>
            <pc:sldLayoutMk cId="2876212269" sldId="2147483677"/>
          </pc:sldLayoutMkLst>
          <pc:spChg chg="mod">
            <ac:chgData name="Tania Shetty" userId="1f681dbf-4e46-41f1-a189-ebfcb2c9eb96" providerId="ADAL" clId="{E10804BF-E1C2-AB41-B9CB-72A4112094EF}" dt="2023-04-13T09:58:26.569" v="2"/>
            <ac:spMkLst>
              <pc:docMk/>
              <pc:sldMasterMk cId="417269577" sldId="2147483672"/>
              <pc:sldLayoutMk cId="2876212269" sldId="2147483677"/>
              <ac:spMk id="2" creationId="{00000000-0000-0000-0000-000000000000}"/>
            </ac:spMkLst>
          </pc:spChg>
          <pc:spChg chg="mod">
            <ac:chgData name="Tania Shetty" userId="1f681dbf-4e46-41f1-a189-ebfcb2c9eb96" providerId="ADAL" clId="{E10804BF-E1C2-AB41-B9CB-72A4112094EF}" dt="2023-04-13T09:58:26.569" v="2"/>
            <ac:spMkLst>
              <pc:docMk/>
              <pc:sldMasterMk cId="417269577" sldId="2147483672"/>
              <pc:sldLayoutMk cId="2876212269" sldId="2147483677"/>
              <ac:spMk id="3" creationId="{00000000-0000-0000-0000-000000000000}"/>
            </ac:spMkLst>
          </pc:spChg>
          <pc:spChg chg="mod">
            <ac:chgData name="Tania Shetty" userId="1f681dbf-4e46-41f1-a189-ebfcb2c9eb96" providerId="ADAL" clId="{E10804BF-E1C2-AB41-B9CB-72A4112094EF}" dt="2023-04-13T09:58:26.569" v="2"/>
            <ac:spMkLst>
              <pc:docMk/>
              <pc:sldMasterMk cId="417269577" sldId="2147483672"/>
              <pc:sldLayoutMk cId="2876212269" sldId="2147483677"/>
              <ac:spMk id="4" creationId="{00000000-0000-0000-0000-000000000000}"/>
            </ac:spMkLst>
          </pc:spChg>
          <pc:spChg chg="mod">
            <ac:chgData name="Tania Shetty" userId="1f681dbf-4e46-41f1-a189-ebfcb2c9eb96" providerId="ADAL" clId="{E10804BF-E1C2-AB41-B9CB-72A4112094EF}" dt="2023-04-13T09:58:26.569" v="2"/>
            <ac:spMkLst>
              <pc:docMk/>
              <pc:sldMasterMk cId="417269577" sldId="2147483672"/>
              <pc:sldLayoutMk cId="2876212269" sldId="2147483677"/>
              <ac:spMk id="5" creationId="{00000000-0000-0000-0000-000000000000}"/>
            </ac:spMkLst>
          </pc:spChg>
          <pc:spChg chg="mod">
            <ac:chgData name="Tania Shetty" userId="1f681dbf-4e46-41f1-a189-ebfcb2c9eb96" providerId="ADAL" clId="{E10804BF-E1C2-AB41-B9CB-72A4112094EF}" dt="2023-04-13T09:58:26.569" v="2"/>
            <ac:spMkLst>
              <pc:docMk/>
              <pc:sldMasterMk cId="417269577" sldId="2147483672"/>
              <pc:sldLayoutMk cId="2876212269" sldId="2147483677"/>
              <ac:spMk id="6" creationId="{00000000-0000-0000-0000-000000000000}"/>
            </ac:spMkLst>
          </pc:spChg>
        </pc:sldLayoutChg>
        <pc:sldLayoutChg chg="modSp">
          <pc:chgData name="Tania Shetty" userId="1f681dbf-4e46-41f1-a189-ebfcb2c9eb96" providerId="ADAL" clId="{E10804BF-E1C2-AB41-B9CB-72A4112094EF}" dt="2023-04-13T09:58:26.569" v="2"/>
          <pc:sldLayoutMkLst>
            <pc:docMk/>
            <pc:sldMasterMk cId="417269577" sldId="2147483672"/>
            <pc:sldLayoutMk cId="1521711098" sldId="2147483680"/>
          </pc:sldLayoutMkLst>
          <pc:spChg chg="mod">
            <ac:chgData name="Tania Shetty" userId="1f681dbf-4e46-41f1-a189-ebfcb2c9eb96" providerId="ADAL" clId="{E10804BF-E1C2-AB41-B9CB-72A4112094EF}" dt="2023-04-13T09:58:26.569" v="2"/>
            <ac:spMkLst>
              <pc:docMk/>
              <pc:sldMasterMk cId="417269577" sldId="2147483672"/>
              <pc:sldLayoutMk cId="1521711098" sldId="2147483680"/>
              <ac:spMk id="2" creationId="{00000000-0000-0000-0000-000000000000}"/>
            </ac:spMkLst>
          </pc:spChg>
          <pc:spChg chg="mod">
            <ac:chgData name="Tania Shetty" userId="1f681dbf-4e46-41f1-a189-ebfcb2c9eb96" providerId="ADAL" clId="{E10804BF-E1C2-AB41-B9CB-72A4112094EF}" dt="2023-04-13T09:58:26.569" v="2"/>
            <ac:spMkLst>
              <pc:docMk/>
              <pc:sldMasterMk cId="417269577" sldId="2147483672"/>
              <pc:sldLayoutMk cId="1521711098" sldId="2147483680"/>
              <ac:spMk id="3" creationId="{00000000-0000-0000-0000-000000000000}"/>
            </ac:spMkLst>
          </pc:spChg>
          <pc:spChg chg="mod">
            <ac:chgData name="Tania Shetty" userId="1f681dbf-4e46-41f1-a189-ebfcb2c9eb96" providerId="ADAL" clId="{E10804BF-E1C2-AB41-B9CB-72A4112094EF}" dt="2023-04-13T09:58:26.569" v="2"/>
            <ac:spMkLst>
              <pc:docMk/>
              <pc:sldMasterMk cId="417269577" sldId="2147483672"/>
              <pc:sldLayoutMk cId="1521711098" sldId="2147483680"/>
              <ac:spMk id="4" creationId="{00000000-0000-0000-0000-000000000000}"/>
            </ac:spMkLst>
          </pc:spChg>
        </pc:sldLayoutChg>
        <pc:sldLayoutChg chg="modSp">
          <pc:chgData name="Tania Shetty" userId="1f681dbf-4e46-41f1-a189-ebfcb2c9eb96" providerId="ADAL" clId="{E10804BF-E1C2-AB41-B9CB-72A4112094EF}" dt="2023-04-13T09:58:26.569" v="2"/>
          <pc:sldLayoutMkLst>
            <pc:docMk/>
            <pc:sldMasterMk cId="417269577" sldId="2147483672"/>
            <pc:sldLayoutMk cId="1439708529" sldId="2147483681"/>
          </pc:sldLayoutMkLst>
          <pc:spChg chg="mod">
            <ac:chgData name="Tania Shetty" userId="1f681dbf-4e46-41f1-a189-ebfcb2c9eb96" providerId="ADAL" clId="{E10804BF-E1C2-AB41-B9CB-72A4112094EF}" dt="2023-04-13T09:58:26.569" v="2"/>
            <ac:spMkLst>
              <pc:docMk/>
              <pc:sldMasterMk cId="417269577" sldId="2147483672"/>
              <pc:sldLayoutMk cId="1439708529" sldId="2147483681"/>
              <ac:spMk id="2" creationId="{00000000-0000-0000-0000-000000000000}"/>
            </ac:spMkLst>
          </pc:spChg>
          <pc:spChg chg="mod">
            <ac:chgData name="Tania Shetty" userId="1f681dbf-4e46-41f1-a189-ebfcb2c9eb96" providerId="ADAL" clId="{E10804BF-E1C2-AB41-B9CB-72A4112094EF}" dt="2023-04-13T09:58:26.569" v="2"/>
            <ac:spMkLst>
              <pc:docMk/>
              <pc:sldMasterMk cId="417269577" sldId="2147483672"/>
              <pc:sldLayoutMk cId="1439708529" sldId="2147483681"/>
              <ac:spMk id="3" creationId="{00000000-0000-0000-0000-000000000000}"/>
            </ac:spMkLst>
          </pc:spChg>
          <pc:spChg chg="mod">
            <ac:chgData name="Tania Shetty" userId="1f681dbf-4e46-41f1-a189-ebfcb2c9eb96" providerId="ADAL" clId="{E10804BF-E1C2-AB41-B9CB-72A4112094EF}" dt="2023-04-13T09:58:26.569" v="2"/>
            <ac:spMkLst>
              <pc:docMk/>
              <pc:sldMasterMk cId="417269577" sldId="2147483672"/>
              <pc:sldLayoutMk cId="1439708529" sldId="2147483681"/>
              <ac:spMk id="4" creationId="{00000000-0000-0000-0000-000000000000}"/>
            </ac:spMkLst>
          </pc:spChg>
        </pc:sldLayoutChg>
        <pc:sldLayoutChg chg="modSp">
          <pc:chgData name="Tania Shetty" userId="1f681dbf-4e46-41f1-a189-ebfcb2c9eb96" providerId="ADAL" clId="{E10804BF-E1C2-AB41-B9CB-72A4112094EF}" dt="2023-04-13T09:58:26.569" v="2"/>
          <pc:sldLayoutMkLst>
            <pc:docMk/>
            <pc:sldMasterMk cId="417269577" sldId="2147483672"/>
            <pc:sldLayoutMk cId="2154810092" sldId="2147483683"/>
          </pc:sldLayoutMkLst>
          <pc:spChg chg="mod">
            <ac:chgData name="Tania Shetty" userId="1f681dbf-4e46-41f1-a189-ebfcb2c9eb96" providerId="ADAL" clId="{E10804BF-E1C2-AB41-B9CB-72A4112094EF}" dt="2023-04-13T09:58:26.569" v="2"/>
            <ac:spMkLst>
              <pc:docMk/>
              <pc:sldMasterMk cId="417269577" sldId="2147483672"/>
              <pc:sldLayoutMk cId="2154810092" sldId="2147483683"/>
              <ac:spMk id="2" creationId="{00000000-0000-0000-0000-000000000000}"/>
            </ac:spMkLst>
          </pc:spChg>
          <pc:spChg chg="mod">
            <ac:chgData name="Tania Shetty" userId="1f681dbf-4e46-41f1-a189-ebfcb2c9eb96" providerId="ADAL" clId="{E10804BF-E1C2-AB41-B9CB-72A4112094EF}" dt="2023-04-13T09:58:26.569" v="2"/>
            <ac:spMkLst>
              <pc:docMk/>
              <pc:sldMasterMk cId="417269577" sldId="2147483672"/>
              <pc:sldLayoutMk cId="2154810092" sldId="2147483683"/>
              <ac:spMk id="3" creationId="{00000000-0000-0000-0000-000000000000}"/>
            </ac:spMkLst>
          </pc:spChg>
        </pc:sldLayoutChg>
      </pc:sldMasterChg>
    </pc:docChg>
  </pc:docChgLst>
  <pc:docChgLst>
    <pc:chgData name="Tania Shetty" userId="S::tania.shetty@nhselect.org.uk::1f681dbf-4e46-41f1-a189-ebfcb2c9eb96" providerId="AD" clId="Web-{A8ACE8FE-7B5D-7D31-57BE-2F6BC6D7E15F}"/>
    <pc:docChg chg="modSld">
      <pc:chgData name="Tania Shetty" userId="S::tania.shetty@nhselect.org.uk::1f681dbf-4e46-41f1-a189-ebfcb2c9eb96" providerId="AD" clId="Web-{A8ACE8FE-7B5D-7D31-57BE-2F6BC6D7E15F}" dt="2023-04-13T12:49:56.328" v="46" actId="14100"/>
      <pc:docMkLst>
        <pc:docMk/>
      </pc:docMkLst>
      <pc:sldChg chg="addSp modSp">
        <pc:chgData name="Tania Shetty" userId="S::tania.shetty@nhselect.org.uk::1f681dbf-4e46-41f1-a189-ebfcb2c9eb96" providerId="AD" clId="Web-{A8ACE8FE-7B5D-7D31-57BE-2F6BC6D7E15F}" dt="2023-04-13T12:49:24.405" v="37" actId="1076"/>
        <pc:sldMkLst>
          <pc:docMk/>
          <pc:sldMk cId="3140964457" sldId="257"/>
        </pc:sldMkLst>
        <pc:spChg chg="mod">
          <ac:chgData name="Tania Shetty" userId="S::tania.shetty@nhselect.org.uk::1f681dbf-4e46-41f1-a189-ebfcb2c9eb96" providerId="AD" clId="Web-{A8ACE8FE-7B5D-7D31-57BE-2F6BC6D7E15F}" dt="2023-04-13T12:48:17.512" v="33" actId="20577"/>
          <ac:spMkLst>
            <pc:docMk/>
            <pc:sldMk cId="3140964457" sldId="257"/>
            <ac:spMk id="2" creationId="{EDD27B76-A7C4-7507-9D7B-FF946FF48A01}"/>
          </ac:spMkLst>
        </pc:spChg>
        <pc:spChg chg="mod">
          <ac:chgData name="Tania Shetty" userId="S::tania.shetty@nhselect.org.uk::1f681dbf-4e46-41f1-a189-ebfcb2c9eb96" providerId="AD" clId="Web-{A8ACE8FE-7B5D-7D31-57BE-2F6BC6D7E15F}" dt="2023-04-13T12:48:59.313" v="34" actId="20577"/>
          <ac:spMkLst>
            <pc:docMk/>
            <pc:sldMk cId="3140964457" sldId="257"/>
            <ac:spMk id="4" creationId="{AE47183B-4E4D-F6E2-0757-0CE48129A5AF}"/>
          </ac:spMkLst>
        </pc:spChg>
        <pc:spChg chg="mod">
          <ac:chgData name="Tania Shetty" userId="S::tania.shetty@nhselect.org.uk::1f681dbf-4e46-41f1-a189-ebfcb2c9eb96" providerId="AD" clId="Web-{A8ACE8FE-7B5D-7D31-57BE-2F6BC6D7E15F}" dt="2023-04-13T12:49:24.405" v="37" actId="1076"/>
          <ac:spMkLst>
            <pc:docMk/>
            <pc:sldMk cId="3140964457" sldId="257"/>
            <ac:spMk id="6" creationId="{C80CE9C0-E2F2-4E12-BE02-FF9DFCBF1540}"/>
          </ac:spMkLst>
        </pc:spChg>
        <pc:spChg chg="mod">
          <ac:chgData name="Tania Shetty" userId="S::tania.shetty@nhselect.org.uk::1f681dbf-4e46-41f1-a189-ebfcb2c9eb96" providerId="AD" clId="Web-{A8ACE8FE-7B5D-7D31-57BE-2F6BC6D7E15F}" dt="2023-04-13T12:46:59.040" v="21" actId="1076"/>
          <ac:spMkLst>
            <pc:docMk/>
            <pc:sldMk cId="3140964457" sldId="257"/>
            <ac:spMk id="7" creationId="{B45876F3-C1B9-4FE9-3792-52C2ABF10F85}"/>
          </ac:spMkLst>
        </pc:spChg>
        <pc:spChg chg="mod">
          <ac:chgData name="Tania Shetty" userId="S::tania.shetty@nhselect.org.uk::1f681dbf-4e46-41f1-a189-ebfcb2c9eb96" providerId="AD" clId="Web-{A8ACE8FE-7B5D-7D31-57BE-2F6BC6D7E15F}" dt="2023-04-13T12:47:56.464" v="31" actId="20577"/>
          <ac:spMkLst>
            <pc:docMk/>
            <pc:sldMk cId="3140964457" sldId="257"/>
            <ac:spMk id="28" creationId="{DDEB6284-1712-7133-605E-660D75876440}"/>
          </ac:spMkLst>
        </pc:spChg>
        <pc:picChg chg="add mod">
          <ac:chgData name="Tania Shetty" userId="S::tania.shetty@nhselect.org.uk::1f681dbf-4e46-41f1-a189-ebfcb2c9eb96" providerId="AD" clId="Web-{A8ACE8FE-7B5D-7D31-57BE-2F6BC6D7E15F}" dt="2023-04-13T12:45:22.599" v="10" actId="1076"/>
          <ac:picMkLst>
            <pc:docMk/>
            <pc:sldMk cId="3140964457" sldId="257"/>
            <ac:picMk id="8" creationId="{60658C4D-4C15-CADA-A275-7F1C298639F0}"/>
          </ac:picMkLst>
        </pc:picChg>
      </pc:sldChg>
      <pc:sldChg chg="modSp">
        <pc:chgData name="Tania Shetty" userId="S::tania.shetty@nhselect.org.uk::1f681dbf-4e46-41f1-a189-ebfcb2c9eb96" providerId="AD" clId="Web-{A8ACE8FE-7B5D-7D31-57BE-2F6BC6D7E15F}" dt="2023-04-13T12:49:56.328" v="46" actId="14100"/>
        <pc:sldMkLst>
          <pc:docMk/>
          <pc:sldMk cId="2993448199" sldId="258"/>
        </pc:sldMkLst>
        <pc:spChg chg="mod">
          <ac:chgData name="Tania Shetty" userId="S::tania.shetty@nhselect.org.uk::1f681dbf-4e46-41f1-a189-ebfcb2c9eb96" providerId="AD" clId="Web-{A8ACE8FE-7B5D-7D31-57BE-2F6BC6D7E15F}" dt="2023-04-13T12:49:56.328" v="46" actId="14100"/>
          <ac:spMkLst>
            <pc:docMk/>
            <pc:sldMk cId="2993448199" sldId="258"/>
            <ac:spMk id="3" creationId="{241F338F-5B32-0E36-98B8-CD4890CDF14E}"/>
          </ac:spMkLst>
        </pc:spChg>
        <pc:spChg chg="mod">
          <ac:chgData name="Tania Shetty" userId="S::tania.shetty@nhselect.org.uk::1f681dbf-4e46-41f1-a189-ebfcb2c9eb96" providerId="AD" clId="Web-{A8ACE8FE-7B5D-7D31-57BE-2F6BC6D7E15F}" dt="2023-04-13T12:49:33.952" v="42" actId="20577"/>
          <ac:spMkLst>
            <pc:docMk/>
            <pc:sldMk cId="2993448199" sldId="258"/>
            <ac:spMk id="4" creationId="{2B82121C-9133-3AB5-545E-AC0078237CA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69824-1132-4A0A-8ADB-2E117D52C315}" type="datetimeFigureOut">
              <a:t>9/13/2023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7C6B0-E0FC-496A-BB51-21DA68D6643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628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Explain who the audience is and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7C6B0-E0FC-496A-BB51-21DA68D6643A}" type="slidenum"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0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4C8EA718-9411-110A-9322-43E24EBB208C}"/>
              </a:ext>
            </a:extLst>
          </p:cNvPr>
          <p:cNvSpPr/>
          <p:nvPr userDrawn="1"/>
        </p:nvSpPr>
        <p:spPr>
          <a:xfrm>
            <a:off x="9060" y="0"/>
            <a:ext cx="4953000" cy="6858000"/>
          </a:xfrm>
          <a:prstGeom prst="rtTriangle">
            <a:avLst/>
          </a:prstGeom>
          <a:gradFill flip="none" rotWithShape="1">
            <a:gsLst>
              <a:gs pos="35000">
                <a:schemeClr val="bg1"/>
              </a:gs>
              <a:gs pos="100000">
                <a:schemeClr val="bg1">
                  <a:lumMod val="85000"/>
                </a:schemeClr>
              </a:gs>
              <a:gs pos="68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323D019-48FE-DD0D-AA6D-69231B16D45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17" y="27931"/>
            <a:ext cx="1461778" cy="103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630BD95A-6E11-F6B3-D3DA-E102D41506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-405070" y="2368814"/>
            <a:ext cx="6963063" cy="39398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B5EADF-7491-A437-1A7A-295514CD3162}"/>
              </a:ext>
            </a:extLst>
          </p:cNvPr>
          <p:cNvSpPr txBox="1"/>
          <p:nvPr userDrawn="1"/>
        </p:nvSpPr>
        <p:spPr>
          <a:xfrm>
            <a:off x="-9060" y="998754"/>
            <a:ext cx="9906000" cy="8025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3305" tIns="31652" rIns="63305" bIns="3165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800" b="1">
                <a:solidFill>
                  <a:srgbClr val="AE2573"/>
                </a:solidFill>
                <a:latin typeface="Arial"/>
                <a:cs typeface="Calibri"/>
              </a:rPr>
              <a:t>Digitised Steps Proficiencies</a:t>
            </a:r>
            <a:endParaRPr lang="en-GB" sz="4800" b="1">
              <a:solidFill>
                <a:srgbClr val="AE2573"/>
              </a:solidFill>
              <a:latin typeface="Arial"/>
              <a:cs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96FE97-4DF9-6730-F843-4821AFBCA932}"/>
              </a:ext>
            </a:extLst>
          </p:cNvPr>
          <p:cNvGrpSpPr/>
          <p:nvPr userDrawn="1"/>
        </p:nvGrpSpPr>
        <p:grpSpPr>
          <a:xfrm>
            <a:off x="3113535" y="2397488"/>
            <a:ext cx="2705318" cy="1034588"/>
            <a:chOff x="6581253" y="4849102"/>
            <a:chExt cx="2826512" cy="108093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2E594AB-0034-32CC-A79E-166D0948263B}"/>
                </a:ext>
              </a:extLst>
            </p:cNvPr>
            <p:cNvSpPr/>
            <p:nvPr/>
          </p:nvSpPr>
          <p:spPr>
            <a:xfrm>
              <a:off x="6581253" y="4850038"/>
              <a:ext cx="1080000" cy="1080000"/>
            </a:xfrm>
            <a:prstGeom prst="ellipse">
              <a:avLst/>
            </a:prstGeom>
            <a:solidFill>
              <a:srgbClr val="AE2573">
                <a:alpha val="10000"/>
              </a:srgbClr>
            </a:solidFill>
            <a:ln w="76200">
              <a:solidFill>
                <a:srgbClr val="AE2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7B1FD9A-8A56-2851-5092-E0AF36F09E23}"/>
                </a:ext>
              </a:extLst>
            </p:cNvPr>
            <p:cNvSpPr/>
            <p:nvPr/>
          </p:nvSpPr>
          <p:spPr>
            <a:xfrm>
              <a:off x="8327765" y="4849102"/>
              <a:ext cx="1080000" cy="1080000"/>
            </a:xfrm>
            <a:prstGeom prst="ellipse">
              <a:avLst/>
            </a:prstGeom>
            <a:solidFill>
              <a:srgbClr val="AE2573">
                <a:alpha val="10000"/>
              </a:srgbClr>
            </a:solidFill>
            <a:ln w="76200">
              <a:solidFill>
                <a:srgbClr val="AE2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Graphic 13" descr="Laptop outline">
              <a:extLst>
                <a:ext uri="{FF2B5EF4-FFF2-40B4-BE49-F238E27FC236}">
                  <a16:creationId xmlns:a16="http://schemas.microsoft.com/office/drawing/2014/main" id="{E94F1F34-6775-A12F-359E-4ACCA41BF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09107" y="4912852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Document outline">
              <a:extLst>
                <a:ext uri="{FF2B5EF4-FFF2-40B4-BE49-F238E27FC236}">
                  <a16:creationId xmlns:a16="http://schemas.microsoft.com/office/drawing/2014/main" id="{2523D3C8-32C5-4170-75A4-4C20AE8DA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28524" y="4978723"/>
              <a:ext cx="823096" cy="823096"/>
            </a:xfrm>
            <a:prstGeom prst="rect">
              <a:avLst/>
            </a:prstGeom>
          </p:spPr>
        </p:pic>
        <p:sp>
          <p:nvSpPr>
            <p:cNvPr id="16" name="Right Arrow 17">
              <a:extLst>
                <a:ext uri="{FF2B5EF4-FFF2-40B4-BE49-F238E27FC236}">
                  <a16:creationId xmlns:a16="http://schemas.microsoft.com/office/drawing/2014/main" id="{AB5A68EB-7283-EF07-DD25-8FBC0DBDE489}"/>
                </a:ext>
              </a:extLst>
            </p:cNvPr>
            <p:cNvSpPr/>
            <p:nvPr/>
          </p:nvSpPr>
          <p:spPr>
            <a:xfrm>
              <a:off x="7796060" y="5170027"/>
              <a:ext cx="396897" cy="400050"/>
            </a:xfrm>
            <a:prstGeom prst="rightArrow">
              <a:avLst/>
            </a:prstGeom>
            <a:solidFill>
              <a:srgbClr val="8721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A32E00F-EBD6-AD39-D492-1FB8F747CF38}"/>
              </a:ext>
            </a:extLst>
          </p:cNvPr>
          <p:cNvSpPr txBox="1"/>
          <p:nvPr userDrawn="1"/>
        </p:nvSpPr>
        <p:spPr>
          <a:xfrm>
            <a:off x="6047873" y="2585675"/>
            <a:ext cx="3512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425563"/>
                </a:solidFill>
              </a:rPr>
              <a:t>We’re making the transition from </a:t>
            </a:r>
            <a:r>
              <a:rPr lang="en-GB" b="1" u="sng">
                <a:solidFill>
                  <a:srgbClr val="425563"/>
                </a:solidFill>
              </a:rPr>
              <a:t>paper</a:t>
            </a:r>
            <a:r>
              <a:rPr lang="en-GB">
                <a:solidFill>
                  <a:srgbClr val="425563"/>
                </a:solidFill>
              </a:rPr>
              <a:t> to </a:t>
            </a:r>
            <a:r>
              <a:rPr lang="en-GB" b="1" u="sng">
                <a:solidFill>
                  <a:srgbClr val="425563"/>
                </a:solidFill>
              </a:rPr>
              <a:t>digital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8D3918-F8AE-B96A-7FC7-18EA3F28C368}"/>
              </a:ext>
            </a:extLst>
          </p:cNvPr>
          <p:cNvSpPr txBox="1"/>
          <p:nvPr userDrawn="1"/>
        </p:nvSpPr>
        <p:spPr>
          <a:xfrm>
            <a:off x="6047873" y="3667687"/>
            <a:ext cx="3287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425563"/>
                </a:solidFill>
              </a:rPr>
              <a:t>Bespoke </a:t>
            </a:r>
            <a:r>
              <a:rPr lang="en-GB" b="1">
                <a:solidFill>
                  <a:srgbClr val="425563"/>
                </a:solidFill>
              </a:rPr>
              <a:t>training packages </a:t>
            </a:r>
            <a:r>
              <a:rPr lang="en-GB">
                <a:solidFill>
                  <a:srgbClr val="425563"/>
                </a:solidFill>
              </a:rPr>
              <a:t>available for all roles to support implementation</a:t>
            </a:r>
            <a:endParaRPr lang="en-GB" b="1" u="sng">
              <a:solidFill>
                <a:srgbClr val="425563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1523F7-8925-B7B9-1435-287EA489315E}"/>
              </a:ext>
            </a:extLst>
          </p:cNvPr>
          <p:cNvGrpSpPr/>
          <p:nvPr userDrawn="1"/>
        </p:nvGrpSpPr>
        <p:grpSpPr>
          <a:xfrm>
            <a:off x="4767527" y="3635660"/>
            <a:ext cx="1033692" cy="1033692"/>
            <a:chOff x="4418976" y="3796445"/>
            <a:chExt cx="1080000" cy="1080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59AE25B-8E9B-EC2E-E8CC-D1748B6B5B4A}"/>
                </a:ext>
              </a:extLst>
            </p:cNvPr>
            <p:cNvSpPr/>
            <p:nvPr/>
          </p:nvSpPr>
          <p:spPr>
            <a:xfrm>
              <a:off x="4418976" y="3796445"/>
              <a:ext cx="1080000" cy="1080000"/>
            </a:xfrm>
            <a:prstGeom prst="ellipse">
              <a:avLst/>
            </a:prstGeom>
            <a:solidFill>
              <a:srgbClr val="AE2573">
                <a:alpha val="10000"/>
              </a:srgbClr>
            </a:solidFill>
            <a:ln w="76200">
              <a:solidFill>
                <a:srgbClr val="AE25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1" name="Graphic 20" descr="Teacher outline">
              <a:extLst>
                <a:ext uri="{FF2B5EF4-FFF2-40B4-BE49-F238E27FC236}">
                  <a16:creationId xmlns:a16="http://schemas.microsoft.com/office/drawing/2014/main" id="{AA4D982B-4BFB-27D8-1DD3-5E860C95F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99265" y="3930703"/>
              <a:ext cx="752957" cy="752957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6E7A672-B0A5-245F-33FB-1E145097583A}"/>
              </a:ext>
            </a:extLst>
          </p:cNvPr>
          <p:cNvSpPr/>
          <p:nvPr userDrawn="1"/>
        </p:nvSpPr>
        <p:spPr>
          <a:xfrm>
            <a:off x="0" y="6253831"/>
            <a:ext cx="9906000" cy="667920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A0BC66-20C7-5254-D68F-BD401C375BD7}"/>
              </a:ext>
            </a:extLst>
          </p:cNvPr>
          <p:cNvSpPr txBox="1"/>
          <p:nvPr userDrawn="1"/>
        </p:nvSpPr>
        <p:spPr>
          <a:xfrm>
            <a:off x="179942" y="6401813"/>
            <a:ext cx="662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more information, please contact: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DD4B71-E71F-6082-9B40-5113F9FBB436}"/>
              </a:ext>
            </a:extLst>
          </p:cNvPr>
          <p:cNvSpPr txBox="1"/>
          <p:nvPr userDrawn="1"/>
        </p:nvSpPr>
        <p:spPr>
          <a:xfrm>
            <a:off x="6047873" y="5267524"/>
            <a:ext cx="333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425563"/>
                </a:solidFill>
              </a:rPr>
              <a:t>Scan the QR code to learn more</a:t>
            </a:r>
            <a:endParaRPr lang="en-GB" b="1" u="sng">
              <a:solidFill>
                <a:srgbClr val="425563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C376AE8-B75D-E594-A8A5-CA867B56EC0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785161" y="4960346"/>
            <a:ext cx="1033692" cy="10271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5F51791-3B85-E068-AE68-5995CC88FAAC}"/>
              </a:ext>
            </a:extLst>
          </p:cNvPr>
          <p:cNvSpPr txBox="1"/>
          <p:nvPr userDrawn="1"/>
        </p:nvSpPr>
        <p:spPr>
          <a:xfrm>
            <a:off x="614150" y="1733147"/>
            <a:ext cx="8735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i="1">
                <a:solidFill>
                  <a:srgbClr val="005EB8"/>
                </a:solidFill>
                <a:latin typeface="Arial"/>
              </a:rPr>
              <a:t>National proficiencies framework for registered nurses in adult critical care </a:t>
            </a:r>
            <a:r>
              <a:rPr lang="en-GB">
                <a:solidFill>
                  <a:srgbClr val="005EB8"/>
                </a:solidFill>
                <a:latin typeface="Arial"/>
                <a:cs typeface="Arial"/>
              </a:rPr>
              <a:t>​</a:t>
            </a:r>
            <a:endParaRPr lang="en-GB">
              <a:solidFill>
                <a:srgbClr val="005EB8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90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91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601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47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0" r:id="rId2"/>
    <p:sldLayoutId id="214748369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58D971-63DD-BA24-6BDF-099CAE4499C0}"/>
              </a:ext>
            </a:extLst>
          </p:cNvPr>
          <p:cNvSpPr txBox="1"/>
          <p:nvPr/>
        </p:nvSpPr>
        <p:spPr>
          <a:xfrm>
            <a:off x="7765069" y="231674"/>
            <a:ext cx="1907512" cy="553998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000">
                <a:latin typeface="Arial"/>
                <a:cs typeface="Arial"/>
              </a:rPr>
              <a:t>Insert Trust Logo</a:t>
            </a:r>
          </a:p>
          <a:p>
            <a:pPr algn="ctr"/>
            <a:endParaRPr lang="en-GB" sz="100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7D9B5A-6D3C-1CBE-5BFF-E1BBD210E4FB}"/>
              </a:ext>
            </a:extLst>
          </p:cNvPr>
          <p:cNvSpPr txBox="1"/>
          <p:nvPr/>
        </p:nvSpPr>
        <p:spPr>
          <a:xfrm>
            <a:off x="4049485" y="6417405"/>
            <a:ext cx="5856515" cy="307777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400">
                <a:latin typeface="Arial"/>
                <a:cs typeface="Arial"/>
              </a:rPr>
              <a:t>[insert email address of Implementation Lead / Clinical Centre Manager]</a:t>
            </a:r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00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0715e23-1de9-4202-9df6-d264965fd631" xsi:nil="true"/>
    <lcf76f155ced4ddcb4097134ff3c332f xmlns="167ec63f-393e-431d-82fc-b3275268db56">
      <Terms xmlns="http://schemas.microsoft.com/office/infopath/2007/PartnerControls"/>
    </lcf76f155ced4ddcb4097134ff3c332f>
    <MediaLengthInSeconds xmlns="167ec63f-393e-431d-82fc-b3275268db5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6A416B6BEDEA4BA6A97D8B79F04D9A" ma:contentTypeVersion="13" ma:contentTypeDescription="Create a new document." ma:contentTypeScope="" ma:versionID="fbce14b4653b50a20597ec956ef6e602">
  <xsd:schema xmlns:xsd="http://www.w3.org/2001/XMLSchema" xmlns:xs="http://www.w3.org/2001/XMLSchema" xmlns:p="http://schemas.microsoft.com/office/2006/metadata/properties" xmlns:ns2="167ec63f-393e-431d-82fc-b3275268db56" xmlns:ns3="f0715e23-1de9-4202-9df6-d264965fd631" targetNamespace="http://schemas.microsoft.com/office/2006/metadata/properties" ma:root="true" ma:fieldsID="269e9edf6746d7e293cd304fc391f862" ns2:_="" ns3:_="">
    <xsd:import namespace="167ec63f-393e-431d-82fc-b3275268db56"/>
    <xsd:import namespace="f0715e23-1de9-4202-9df6-d264965fd6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7ec63f-393e-431d-82fc-b3275268db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bdf519bd-77d7-4a6f-8dd2-15c54cf4406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715e23-1de9-4202-9df6-d264965fd63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c04d0f8f-8ed7-41e6-9eb0-08c647652034}" ma:internalName="TaxCatchAll" ma:showField="CatchAllData" ma:web="f0715e23-1de9-4202-9df6-d264965fd63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7A09DF-D00B-4EF9-9DC0-2AAA6002B447}"/>
</file>

<file path=customXml/itemProps2.xml><?xml version="1.0" encoding="utf-8"?>
<ds:datastoreItem xmlns:ds="http://schemas.openxmlformats.org/officeDocument/2006/customXml" ds:itemID="{58FF8640-D4D9-4184-8CB8-AA1AEF49756E}">
  <ds:schemaRefs>
    <ds:schemaRef ds:uri="1de17288-dfa6-45a8-bfb2-f804acfad4f6"/>
    <ds:schemaRef ds:uri="462ed1df-cb75-4587-b36b-8b9f72fea3cc"/>
    <ds:schemaRef ds:uri="f240fdb3-48f8-4361-b79d-e17ec1c2f00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74D0C02-0221-444D-844D-E45C1DB5553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Application>Microsoft Office PowerPoint</Application>
  <PresentationFormat>A4 Paper (210x297 mm)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2023-09-13T11:36:49Z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0x0101009A6A416B6BEDEA4BA6A97D8B79F04D9A</vt:lpwstr>
  </property>
  <property fmtid="{D5CDD505-2E9C-101B-9397-08002B2CF9AE}" pid="3" name="MediaServiceImageTags">
    <vt:lpwstr/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  <property fmtid="{D5CDD505-2E9C-101B-9397-08002B2CF9AE}" pid="11" name="xd_Signature">
    <vt:bool>false</vt:bool>
  </property>
</Properties>
</file>