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4"/>
    <p:sldMasterId id="2147483760" r:id="rId5"/>
  </p:sldMasterIdLst>
  <p:notesMasterIdLst>
    <p:notesMasterId r:id="rId15"/>
  </p:notesMasterIdLst>
  <p:handoutMasterIdLst>
    <p:handoutMasterId r:id="rId16"/>
  </p:handoutMasterIdLst>
  <p:sldIdLst>
    <p:sldId id="256" r:id="rId6"/>
    <p:sldId id="266" r:id="rId7"/>
    <p:sldId id="479" r:id="rId8"/>
    <p:sldId id="492" r:id="rId9"/>
    <p:sldId id="480" r:id="rId10"/>
    <p:sldId id="532" r:id="rId11"/>
    <p:sldId id="470" r:id="rId12"/>
    <p:sldId id="507" r:id="rId13"/>
    <p:sldId id="503" r:id="rId14"/>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867" userDrawn="1">
          <p15:clr>
            <a:srgbClr val="A4A3A4"/>
          </p15:clr>
        </p15:guide>
        <p15:guide id="3" orient="horz" pos="232" userDrawn="1">
          <p15:clr>
            <a:srgbClr val="A4A3A4"/>
          </p15:clr>
        </p15:guide>
        <p15:guide id="4" pos="58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2A73CA6-1B61-F6C2-58C1-323BDE52F912}" name="Tania Shetty" initials="TS" userId="S::tania.shetty@nhselect.org.uk::1f681dbf-4e46-41f1-a189-ebfcb2c9eb96" providerId="AD"/>
  <p188:author id="{D5CE02B0-3259-51F0-E549-DCBCAB3161E1}" name="Ella Nuttall" initials="EN" userId="S::ella.nuttall@nhselect.org.uk::ebde99a5-66fc-4298-9227-3cf10dfebdc5" providerId="AD"/>
  <p188:author id="{0B658DC1-E3CC-52A9-C8DC-9296DFEEE876}" name="Claire Wroe" initials="CW" userId="S::claire.wroe@nhselect.org.uk::7e333e47-1c34-4940-a1ec-5735cfceba45" providerId="AD"/>
  <p188:author id="{E7F3E7DC-D94A-E12D-5616-5CECF73FA977}" name="Angelean Crosdale" initials="AC" userId="S::angelean.crosdale@nhselect.org.uk::2695fcb7-3940-44c7-aa4b-c5a9c235a2b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riya Rathod" initials="PR" lastIdx="1" clrIdx="0">
    <p:extLst>
      <p:ext uri="{19B8F6BF-5375-455C-9EA6-DF929625EA0E}">
        <p15:presenceInfo xmlns:p15="http://schemas.microsoft.com/office/powerpoint/2012/main" userId="S::Priya.Rathod@uk.ey.com::cba029b9-8253-4059-bb06-2fc8d2759072" providerId="AD"/>
      </p:ext>
    </p:extLst>
  </p:cmAuthor>
  <p:cmAuthor id="2" name="Julie Combes" initials="JC" lastIdx="10" clrIdx="1">
    <p:extLst>
      <p:ext uri="{19B8F6BF-5375-455C-9EA6-DF929625EA0E}">
        <p15:presenceInfo xmlns:p15="http://schemas.microsoft.com/office/powerpoint/2012/main" userId="10cde069d4d23ba1" providerId="Windows Live"/>
      </p:ext>
    </p:extLst>
  </p:cmAuthor>
  <p:cmAuthor id="3" name="Mamta Vaidya" initials="MV" lastIdx="1" clrIdx="2">
    <p:extLst>
      <p:ext uri="{19B8F6BF-5375-455C-9EA6-DF929625EA0E}">
        <p15:presenceInfo xmlns:p15="http://schemas.microsoft.com/office/powerpoint/2012/main" userId="f5dc5c8bbb2aff8b" providerId="Windows Live"/>
      </p:ext>
    </p:extLst>
  </p:cmAuthor>
  <p:cmAuthor id="4" name="Nuttall, Ella" initials="NE" lastIdx="15" clrIdx="3">
    <p:extLst>
      <p:ext uri="{19B8F6BF-5375-455C-9EA6-DF929625EA0E}">
        <p15:presenceInfo xmlns:p15="http://schemas.microsoft.com/office/powerpoint/2012/main" userId="Nuttall, Ella" providerId="None"/>
      </p:ext>
    </p:extLst>
  </p:cmAuthor>
  <p:cmAuthor id="5" name="Lydia Lofton" initials="LL" lastIdx="1" clrIdx="4">
    <p:extLst>
      <p:ext uri="{19B8F6BF-5375-455C-9EA6-DF929625EA0E}">
        <p15:presenceInfo xmlns:p15="http://schemas.microsoft.com/office/powerpoint/2012/main" userId="S::lydia.lofton@hee.nhs.uk::a15319f6-7202-4945-9935-ac2242a826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2373"/>
    <a:srgbClr val="FFFFFF"/>
    <a:srgbClr val="00A499"/>
    <a:srgbClr val="41B6E6"/>
    <a:srgbClr val="005EB8"/>
    <a:srgbClr val="BEDFFF"/>
    <a:srgbClr val="92D050"/>
    <a:srgbClr val="F3F2F1"/>
    <a:srgbClr val="A3FFF8"/>
    <a:srgbClr val="F68D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DA179-E29C-4252-ADB7-A42BB54E6079}" v="2" dt="2023-11-21T09:41:26.465"/>
    <p1510:client id="{76AA83F9-1496-465E-8BB6-C9611F5BB842}" v="6" dt="2023-11-20T10:40:06.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792" autoAdjust="0"/>
  </p:normalViewPr>
  <p:slideViewPr>
    <p:cSldViewPr snapToGrid="0" showGuides="1">
      <p:cViewPr varScale="1">
        <p:scale>
          <a:sx n="93" d="100"/>
          <a:sy n="93" d="100"/>
        </p:scale>
        <p:origin x="96" y="1044"/>
      </p:cViewPr>
      <p:guideLst>
        <p:guide pos="1867"/>
        <p:guide orient="horz" pos="232"/>
        <p:guide pos="5836"/>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a Nuttall" userId="ebde99a5-66fc-4298-9227-3cf10dfebdc5" providerId="ADAL" clId="{85594A73-E1E8-4790-AC0E-416A7BDC9177}"/>
    <pc:docChg chg="addSld delSld modSld">
      <pc:chgData name="Ella Nuttall" userId="ebde99a5-66fc-4298-9227-3cf10dfebdc5" providerId="ADAL" clId="{85594A73-E1E8-4790-AC0E-416A7BDC9177}" dt="2022-09-14T11:43:03.197" v="99" actId="1035"/>
      <pc:docMkLst>
        <pc:docMk/>
      </pc:docMkLst>
      <pc:sldChg chg="modSp add mod">
        <pc:chgData name="Ella Nuttall" userId="ebde99a5-66fc-4298-9227-3cf10dfebdc5" providerId="ADAL" clId="{85594A73-E1E8-4790-AC0E-416A7BDC9177}" dt="2022-09-14T11:40:25.704" v="95" actId="20577"/>
        <pc:sldMkLst>
          <pc:docMk/>
          <pc:sldMk cId="733996713" sldId="256"/>
        </pc:sldMkLst>
        <pc:spChg chg="mod">
          <ac:chgData name="Ella Nuttall" userId="ebde99a5-66fc-4298-9227-3cf10dfebdc5" providerId="ADAL" clId="{85594A73-E1E8-4790-AC0E-416A7BDC9177}" dt="2022-08-17T16:15:33.642" v="78" actId="20577"/>
          <ac:spMkLst>
            <pc:docMk/>
            <pc:sldMk cId="733996713" sldId="256"/>
            <ac:spMk id="3" creationId="{9C246451-05F9-8D41-C6F0-5FC80BEE45F5}"/>
          </ac:spMkLst>
        </pc:spChg>
        <pc:spChg chg="mod">
          <ac:chgData name="Ella Nuttall" userId="ebde99a5-66fc-4298-9227-3cf10dfebdc5" providerId="ADAL" clId="{85594A73-E1E8-4790-AC0E-416A7BDC9177}" dt="2022-09-14T11:40:25.704" v="95" actId="20577"/>
          <ac:spMkLst>
            <pc:docMk/>
            <pc:sldMk cId="733996713" sldId="256"/>
            <ac:spMk id="6" creationId="{F7863267-9F94-D201-FF69-2B5B2993055B}"/>
          </ac:spMkLst>
        </pc:spChg>
      </pc:sldChg>
      <pc:sldChg chg="modNotesTx">
        <pc:chgData name="Ella Nuttall" userId="ebde99a5-66fc-4298-9227-3cf10dfebdc5" providerId="ADAL" clId="{85594A73-E1E8-4790-AC0E-416A7BDC9177}" dt="2022-08-17T16:14:44.531" v="11" actId="20577"/>
        <pc:sldMkLst>
          <pc:docMk/>
          <pc:sldMk cId="607603674" sldId="483"/>
        </pc:sldMkLst>
      </pc:sldChg>
      <pc:sldChg chg="del">
        <pc:chgData name="Ella Nuttall" userId="ebde99a5-66fc-4298-9227-3cf10dfebdc5" providerId="ADAL" clId="{85594A73-E1E8-4790-AC0E-416A7BDC9177}" dt="2022-08-17T16:15:29.317" v="77" actId="47"/>
        <pc:sldMkLst>
          <pc:docMk/>
          <pc:sldMk cId="2463098468" sldId="497"/>
        </pc:sldMkLst>
      </pc:sldChg>
      <pc:sldChg chg="modSp mod">
        <pc:chgData name="Ella Nuttall" userId="ebde99a5-66fc-4298-9227-3cf10dfebdc5" providerId="ADAL" clId="{85594A73-E1E8-4790-AC0E-416A7BDC9177}" dt="2022-09-14T11:16:48.659" v="79" actId="20577"/>
        <pc:sldMkLst>
          <pc:docMk/>
          <pc:sldMk cId="2659912620" sldId="503"/>
        </pc:sldMkLst>
        <pc:spChg chg="mod">
          <ac:chgData name="Ella Nuttall" userId="ebde99a5-66fc-4298-9227-3cf10dfebdc5" providerId="ADAL" clId="{85594A73-E1E8-4790-AC0E-416A7BDC9177}" dt="2022-09-14T11:16:48.659" v="79" actId="20577"/>
          <ac:spMkLst>
            <pc:docMk/>
            <pc:sldMk cId="2659912620" sldId="503"/>
            <ac:spMk id="4" creationId="{C73CD7D5-3BEC-6ADC-3C8E-FF73E64E7BFC}"/>
          </ac:spMkLst>
        </pc:spChg>
      </pc:sldChg>
      <pc:sldChg chg="del delCm">
        <pc:chgData name="Ella Nuttall" userId="ebde99a5-66fc-4298-9227-3cf10dfebdc5" providerId="ADAL" clId="{85594A73-E1E8-4790-AC0E-416A7BDC9177}" dt="2022-09-14T11:39:50.676" v="86" actId="47"/>
        <pc:sldMkLst>
          <pc:docMk/>
          <pc:sldMk cId="3091300080" sldId="504"/>
        </pc:sldMkLst>
      </pc:sldChg>
      <pc:sldChg chg="modSp add mod modNotesTx">
        <pc:chgData name="Ella Nuttall" userId="ebde99a5-66fc-4298-9227-3cf10dfebdc5" providerId="ADAL" clId="{85594A73-E1E8-4790-AC0E-416A7BDC9177}" dt="2022-09-14T11:43:03.197" v="99" actId="1035"/>
        <pc:sldMkLst>
          <pc:docMk/>
          <pc:sldMk cId="478349823" sldId="505"/>
        </pc:sldMkLst>
        <pc:spChg chg="mod">
          <ac:chgData name="Ella Nuttall" userId="ebde99a5-66fc-4298-9227-3cf10dfebdc5" providerId="ADAL" clId="{85594A73-E1E8-4790-AC0E-416A7BDC9177}" dt="2022-09-14T11:43:03.197" v="99" actId="1035"/>
          <ac:spMkLst>
            <pc:docMk/>
            <pc:sldMk cId="478349823" sldId="505"/>
            <ac:spMk id="10" creationId="{049AAB78-E594-6E28-3C1E-212901063145}"/>
          </ac:spMkLst>
        </pc:spChg>
        <pc:spChg chg="mod">
          <ac:chgData name="Ella Nuttall" userId="ebde99a5-66fc-4298-9227-3cf10dfebdc5" providerId="ADAL" clId="{85594A73-E1E8-4790-AC0E-416A7BDC9177}" dt="2022-09-14T11:39:37.417" v="84"/>
          <ac:spMkLst>
            <pc:docMk/>
            <pc:sldMk cId="478349823" sldId="505"/>
            <ac:spMk id="13" creationId="{6D61A576-9976-B3AD-5194-203339F18298}"/>
          </ac:spMkLst>
        </pc:spChg>
      </pc:sldChg>
    </pc:docChg>
  </pc:docChgLst>
  <pc:docChgLst>
    <pc:chgData name="Tania Shetty" userId="S::tania.shetty@nhselect.org.uk::1f681dbf-4e46-41f1-a189-ebfcb2c9eb96" providerId="AD" clId="Web-{1F3E98DD-CE71-CFDF-2628-FD8E16C03CC3}"/>
    <pc:docChg chg="modSld">
      <pc:chgData name="Tania Shetty" userId="S::tania.shetty@nhselect.org.uk::1f681dbf-4e46-41f1-a189-ebfcb2c9eb96" providerId="AD" clId="Web-{1F3E98DD-CE71-CFDF-2628-FD8E16C03CC3}" dt="2023-09-26T13:25:14.414" v="5"/>
      <pc:docMkLst>
        <pc:docMk/>
      </pc:docMkLst>
      <pc:sldChg chg="modSp delCm modCm">
        <pc:chgData name="Tania Shetty" userId="S::tania.shetty@nhselect.org.uk::1f681dbf-4e46-41f1-a189-ebfcb2c9eb96" providerId="AD" clId="Web-{1F3E98DD-CE71-CFDF-2628-FD8E16C03CC3}" dt="2023-09-26T13:25:14.414" v="5"/>
        <pc:sldMkLst>
          <pc:docMk/>
          <pc:sldMk cId="2816940776" sldId="479"/>
        </pc:sldMkLst>
        <pc:spChg chg="mod">
          <ac:chgData name="Tania Shetty" userId="S::tania.shetty@nhselect.org.uk::1f681dbf-4e46-41f1-a189-ebfcb2c9eb96" providerId="AD" clId="Web-{1F3E98DD-CE71-CFDF-2628-FD8E16C03CC3}" dt="2023-09-26T13:25:14.211" v="4" actId="20577"/>
          <ac:spMkLst>
            <pc:docMk/>
            <pc:sldMk cId="2816940776" sldId="479"/>
            <ac:spMk id="7" creationId="{84CEC8CD-0338-AF98-5872-8DB4AF488F66}"/>
          </ac:spMkLst>
        </pc:spChg>
        <pc:extLst>
          <p:ext xmlns:p="http://schemas.openxmlformats.org/presentationml/2006/main" uri="{D6D511B9-2390-475A-947B-AFAB55BFBCF1}">
            <pc226:cmChg xmlns:pc226="http://schemas.microsoft.com/office/powerpoint/2022/06/main/command" chg="del mod">
              <pc226:chgData name="Tania Shetty" userId="S::tania.shetty@nhselect.org.uk::1f681dbf-4e46-41f1-a189-ebfcb2c9eb96" providerId="AD" clId="Web-{1F3E98DD-CE71-CFDF-2628-FD8E16C03CC3}" dt="2023-09-26T13:25:14.414" v="5"/>
              <pc2:cmMkLst xmlns:pc2="http://schemas.microsoft.com/office/powerpoint/2019/9/main/command">
                <pc:docMk/>
                <pc:sldMk cId="2816940776" sldId="479"/>
                <pc2:cmMk id="{44F7ECFC-D369-461B-937F-BA69521CBCB1}"/>
              </pc2:cmMkLst>
            </pc226:cmChg>
          </p:ext>
        </pc:extLst>
      </pc:sldChg>
    </pc:docChg>
  </pc:docChgLst>
  <pc:docChgLst>
    <pc:chgData name="Ella Nuttall" userId="ebde99a5-66fc-4298-9227-3cf10dfebdc5" providerId="ADAL" clId="{35FDA179-E29C-4252-ADB7-A42BB54E6079}"/>
    <pc:docChg chg="undo custSel addSld delSld modSld">
      <pc:chgData name="Ella Nuttall" userId="ebde99a5-66fc-4298-9227-3cf10dfebdc5" providerId="ADAL" clId="{35FDA179-E29C-4252-ADB7-A42BB54E6079}" dt="2023-11-21T09:53:49.139" v="482" actId="20577"/>
      <pc:docMkLst>
        <pc:docMk/>
      </pc:docMkLst>
      <pc:sldChg chg="modSp mod">
        <pc:chgData name="Ella Nuttall" userId="ebde99a5-66fc-4298-9227-3cf10dfebdc5" providerId="ADAL" clId="{35FDA179-E29C-4252-ADB7-A42BB54E6079}" dt="2023-11-21T09:46:33.311" v="144" actId="20577"/>
        <pc:sldMkLst>
          <pc:docMk/>
          <pc:sldMk cId="733996713" sldId="256"/>
        </pc:sldMkLst>
        <pc:spChg chg="mod">
          <ac:chgData name="Ella Nuttall" userId="ebde99a5-66fc-4298-9227-3cf10dfebdc5" providerId="ADAL" clId="{35FDA179-E29C-4252-ADB7-A42BB54E6079}" dt="2023-11-21T09:46:33.311" v="144" actId="20577"/>
          <ac:spMkLst>
            <pc:docMk/>
            <pc:sldMk cId="733996713" sldId="256"/>
            <ac:spMk id="3" creationId="{9C246451-05F9-8D41-C6F0-5FC80BEE45F5}"/>
          </ac:spMkLst>
        </pc:spChg>
      </pc:sldChg>
      <pc:sldChg chg="modSp mod delCm">
        <pc:chgData name="Ella Nuttall" userId="ebde99a5-66fc-4298-9227-3cf10dfebdc5" providerId="ADAL" clId="{35FDA179-E29C-4252-ADB7-A42BB54E6079}" dt="2023-11-21T09:46:44.377" v="148" actId="20577"/>
        <pc:sldMkLst>
          <pc:docMk/>
          <pc:sldMk cId="1095857746" sldId="266"/>
        </pc:sldMkLst>
        <pc:spChg chg="mod">
          <ac:chgData name="Ella Nuttall" userId="ebde99a5-66fc-4298-9227-3cf10dfebdc5" providerId="ADAL" clId="{35FDA179-E29C-4252-ADB7-A42BB54E6079}" dt="2023-11-21T09:46:44.377" v="148" actId="20577"/>
          <ac:spMkLst>
            <pc:docMk/>
            <pc:sldMk cId="1095857746" sldId="266"/>
            <ac:spMk id="3" creationId="{2B73D3B5-E49D-9F59-B447-3745D03B9D71}"/>
          </ac:spMkLst>
        </pc:spChg>
        <pc:extLst>
          <p:ext xmlns:p="http://schemas.openxmlformats.org/presentationml/2006/main" uri="{D6D511B9-2390-475A-947B-AFAB55BFBCF1}">
            <pc226:cmChg xmlns:pc226="http://schemas.microsoft.com/office/powerpoint/2022/06/main/command" chg="del">
              <pc226:chgData name="Ella Nuttall" userId="ebde99a5-66fc-4298-9227-3cf10dfebdc5" providerId="ADAL" clId="{35FDA179-E29C-4252-ADB7-A42BB54E6079}" dt="2023-11-21T09:45:47.580" v="138"/>
              <pc2:cmMkLst xmlns:pc2="http://schemas.microsoft.com/office/powerpoint/2019/9/main/command">
                <pc:docMk/>
                <pc:sldMk cId="1095857746" sldId="266"/>
                <pc2:cmMk id="{F9F91CB3-2189-4374-8BD6-A07456858482}"/>
              </pc2:cmMkLst>
            </pc226:cmChg>
          </p:ext>
        </pc:extLst>
      </pc:sldChg>
      <pc:sldChg chg="del">
        <pc:chgData name="Ella Nuttall" userId="ebde99a5-66fc-4298-9227-3cf10dfebdc5" providerId="ADAL" clId="{35FDA179-E29C-4252-ADB7-A42BB54E6079}" dt="2023-11-21T09:38:10.806" v="30" actId="47"/>
        <pc:sldMkLst>
          <pc:docMk/>
          <pc:sldMk cId="460218691" sldId="267"/>
        </pc:sldMkLst>
      </pc:sldChg>
      <pc:sldChg chg="delSp modSp mod delCm modCm">
        <pc:chgData name="Ella Nuttall" userId="ebde99a5-66fc-4298-9227-3cf10dfebdc5" providerId="ADAL" clId="{35FDA179-E29C-4252-ADB7-A42BB54E6079}" dt="2023-11-21T09:53:01.468" v="461" actId="20577"/>
        <pc:sldMkLst>
          <pc:docMk/>
          <pc:sldMk cId="1699095880" sldId="470"/>
        </pc:sldMkLst>
        <pc:spChg chg="del mod">
          <ac:chgData name="Ella Nuttall" userId="ebde99a5-66fc-4298-9227-3cf10dfebdc5" providerId="ADAL" clId="{35FDA179-E29C-4252-ADB7-A42BB54E6079}" dt="2023-11-21T09:51:23.097" v="337" actId="478"/>
          <ac:spMkLst>
            <pc:docMk/>
            <pc:sldMk cId="1699095880" sldId="470"/>
            <ac:spMk id="12" creationId="{339AFC6E-7DE4-35DB-C749-F5C7DDF9C851}"/>
          </ac:spMkLst>
        </pc:spChg>
        <pc:spChg chg="mod">
          <ac:chgData name="Ella Nuttall" userId="ebde99a5-66fc-4298-9227-3cf10dfebdc5" providerId="ADAL" clId="{35FDA179-E29C-4252-ADB7-A42BB54E6079}" dt="2023-11-21T09:53:01.468" v="461" actId="20577"/>
          <ac:spMkLst>
            <pc:docMk/>
            <pc:sldMk cId="1699095880" sldId="470"/>
            <ac:spMk id="13" creationId="{3994B75A-3511-79D2-C6D4-4BCDD8B3C528}"/>
          </ac:spMkLst>
        </pc:spChg>
        <pc:extLst>
          <p:ext xmlns:p="http://schemas.openxmlformats.org/presentationml/2006/main" uri="{D6D511B9-2390-475A-947B-AFAB55BFBCF1}">
            <pc226:cmChg xmlns:pc226="http://schemas.microsoft.com/office/powerpoint/2022/06/main/command" chg="del mod">
              <pc226:chgData name="Ella Nuttall" userId="ebde99a5-66fc-4298-9227-3cf10dfebdc5" providerId="ADAL" clId="{35FDA179-E29C-4252-ADB7-A42BB54E6079}" dt="2023-11-21T09:44:06.398" v="135"/>
              <pc2:cmMkLst xmlns:pc2="http://schemas.microsoft.com/office/powerpoint/2019/9/main/command">
                <pc:docMk/>
                <pc:sldMk cId="1699095880" sldId="470"/>
                <pc2:cmMk id="{6304EC8B-5A70-48CA-9929-BD93BE78FBE8}"/>
              </pc2:cmMkLst>
            </pc226:cmChg>
          </p:ext>
        </pc:extLst>
      </pc:sldChg>
      <pc:sldChg chg="modSp mod modNotesTx">
        <pc:chgData name="Ella Nuttall" userId="ebde99a5-66fc-4298-9227-3cf10dfebdc5" providerId="ADAL" clId="{35FDA179-E29C-4252-ADB7-A42BB54E6079}" dt="2023-11-21T09:47:55.372" v="158" actId="20577"/>
        <pc:sldMkLst>
          <pc:docMk/>
          <pc:sldMk cId="2816940776" sldId="479"/>
        </pc:sldMkLst>
        <pc:spChg chg="mod">
          <ac:chgData name="Ella Nuttall" userId="ebde99a5-66fc-4298-9227-3cf10dfebdc5" providerId="ADAL" clId="{35FDA179-E29C-4252-ADB7-A42BB54E6079}" dt="2023-11-21T09:47:24.928" v="153" actId="12"/>
          <ac:spMkLst>
            <pc:docMk/>
            <pc:sldMk cId="2816940776" sldId="479"/>
            <ac:spMk id="5" creationId="{FA7A9F83-0AE6-06A3-1DD4-8A1EFB931D01}"/>
          </ac:spMkLst>
        </pc:spChg>
        <pc:spChg chg="mod">
          <ac:chgData name="Ella Nuttall" userId="ebde99a5-66fc-4298-9227-3cf10dfebdc5" providerId="ADAL" clId="{35FDA179-E29C-4252-ADB7-A42BB54E6079}" dt="2023-11-21T09:47:41.594" v="155" actId="12"/>
          <ac:spMkLst>
            <pc:docMk/>
            <pc:sldMk cId="2816940776" sldId="479"/>
            <ac:spMk id="7" creationId="{84CEC8CD-0338-AF98-5872-8DB4AF488F66}"/>
          </ac:spMkLst>
        </pc:spChg>
        <pc:spChg chg="mod">
          <ac:chgData name="Ella Nuttall" userId="ebde99a5-66fc-4298-9227-3cf10dfebdc5" providerId="ADAL" clId="{35FDA179-E29C-4252-ADB7-A42BB54E6079}" dt="2023-11-21T09:47:33.064" v="154" actId="12"/>
          <ac:spMkLst>
            <pc:docMk/>
            <pc:sldMk cId="2816940776" sldId="479"/>
            <ac:spMk id="8" creationId="{C28FFE53-1630-8FED-3EC2-B2611A913B34}"/>
          </ac:spMkLst>
        </pc:spChg>
      </pc:sldChg>
      <pc:sldChg chg="modNotesTx">
        <pc:chgData name="Ella Nuttall" userId="ebde99a5-66fc-4298-9227-3cf10dfebdc5" providerId="ADAL" clId="{35FDA179-E29C-4252-ADB7-A42BB54E6079}" dt="2023-11-21T09:50:01.958" v="294" actId="20577"/>
        <pc:sldMkLst>
          <pc:docMk/>
          <pc:sldMk cId="955287982" sldId="480"/>
        </pc:sldMkLst>
      </pc:sldChg>
      <pc:sldChg chg="del">
        <pc:chgData name="Ella Nuttall" userId="ebde99a5-66fc-4298-9227-3cf10dfebdc5" providerId="ADAL" clId="{35FDA179-E29C-4252-ADB7-A42BB54E6079}" dt="2023-11-21T09:38:10.806" v="30" actId="47"/>
        <pc:sldMkLst>
          <pc:docMk/>
          <pc:sldMk cId="4253430835" sldId="488"/>
        </pc:sldMkLst>
      </pc:sldChg>
      <pc:sldChg chg="del">
        <pc:chgData name="Ella Nuttall" userId="ebde99a5-66fc-4298-9227-3cf10dfebdc5" providerId="ADAL" clId="{35FDA179-E29C-4252-ADB7-A42BB54E6079}" dt="2023-11-21T09:38:10.806" v="30" actId="47"/>
        <pc:sldMkLst>
          <pc:docMk/>
          <pc:sldMk cId="2702586311" sldId="489"/>
        </pc:sldMkLst>
      </pc:sldChg>
      <pc:sldChg chg="del">
        <pc:chgData name="Ella Nuttall" userId="ebde99a5-66fc-4298-9227-3cf10dfebdc5" providerId="ADAL" clId="{35FDA179-E29C-4252-ADB7-A42BB54E6079}" dt="2023-11-21T09:38:10.806" v="30" actId="47"/>
        <pc:sldMkLst>
          <pc:docMk/>
          <pc:sldMk cId="2926584322" sldId="490"/>
        </pc:sldMkLst>
      </pc:sldChg>
      <pc:sldChg chg="modSp mod modNotesTx">
        <pc:chgData name="Ella Nuttall" userId="ebde99a5-66fc-4298-9227-3cf10dfebdc5" providerId="ADAL" clId="{35FDA179-E29C-4252-ADB7-A42BB54E6079}" dt="2023-11-21T09:49:00.315" v="235" actId="20577"/>
        <pc:sldMkLst>
          <pc:docMk/>
          <pc:sldMk cId="808396874" sldId="492"/>
        </pc:sldMkLst>
        <pc:spChg chg="mod">
          <ac:chgData name="Ella Nuttall" userId="ebde99a5-66fc-4298-9227-3cf10dfebdc5" providerId="ADAL" clId="{35FDA179-E29C-4252-ADB7-A42BB54E6079}" dt="2023-11-21T09:48:01.203" v="167" actId="20577"/>
          <ac:spMkLst>
            <pc:docMk/>
            <pc:sldMk cId="808396874" sldId="492"/>
            <ac:spMk id="3" creationId="{6537433E-05A3-43B7-A2A6-2EC60BCBB383}"/>
          </ac:spMkLst>
        </pc:spChg>
      </pc:sldChg>
      <pc:sldChg chg="del">
        <pc:chgData name="Ella Nuttall" userId="ebde99a5-66fc-4298-9227-3cf10dfebdc5" providerId="ADAL" clId="{35FDA179-E29C-4252-ADB7-A42BB54E6079}" dt="2023-11-21T09:38:10.806" v="30" actId="47"/>
        <pc:sldMkLst>
          <pc:docMk/>
          <pc:sldMk cId="2669611010" sldId="493"/>
        </pc:sldMkLst>
      </pc:sldChg>
      <pc:sldChg chg="del">
        <pc:chgData name="Ella Nuttall" userId="ebde99a5-66fc-4298-9227-3cf10dfebdc5" providerId="ADAL" clId="{35FDA179-E29C-4252-ADB7-A42BB54E6079}" dt="2023-11-21T09:38:10.806" v="30" actId="47"/>
        <pc:sldMkLst>
          <pc:docMk/>
          <pc:sldMk cId="3020555353" sldId="496"/>
        </pc:sldMkLst>
      </pc:sldChg>
      <pc:sldChg chg="del">
        <pc:chgData name="Ella Nuttall" userId="ebde99a5-66fc-4298-9227-3cf10dfebdc5" providerId="ADAL" clId="{35FDA179-E29C-4252-ADB7-A42BB54E6079}" dt="2023-11-21T09:38:10.806" v="30" actId="47"/>
        <pc:sldMkLst>
          <pc:docMk/>
          <pc:sldMk cId="913010335" sldId="498"/>
        </pc:sldMkLst>
      </pc:sldChg>
      <pc:sldChg chg="del">
        <pc:chgData name="Ella Nuttall" userId="ebde99a5-66fc-4298-9227-3cf10dfebdc5" providerId="ADAL" clId="{35FDA179-E29C-4252-ADB7-A42BB54E6079}" dt="2023-11-21T09:38:10.806" v="30" actId="47"/>
        <pc:sldMkLst>
          <pc:docMk/>
          <pc:sldMk cId="3412394005" sldId="499"/>
        </pc:sldMkLst>
      </pc:sldChg>
      <pc:sldChg chg="del">
        <pc:chgData name="Ella Nuttall" userId="ebde99a5-66fc-4298-9227-3cf10dfebdc5" providerId="ADAL" clId="{35FDA179-E29C-4252-ADB7-A42BB54E6079}" dt="2023-11-21T09:38:10.806" v="30" actId="47"/>
        <pc:sldMkLst>
          <pc:docMk/>
          <pc:sldMk cId="1346922314" sldId="501"/>
        </pc:sldMkLst>
      </pc:sldChg>
      <pc:sldChg chg="del">
        <pc:chgData name="Ella Nuttall" userId="ebde99a5-66fc-4298-9227-3cf10dfebdc5" providerId="ADAL" clId="{35FDA179-E29C-4252-ADB7-A42BB54E6079}" dt="2023-11-21T09:38:10.806" v="30" actId="47"/>
        <pc:sldMkLst>
          <pc:docMk/>
          <pc:sldMk cId="2913818353" sldId="502"/>
        </pc:sldMkLst>
      </pc:sldChg>
      <pc:sldChg chg="addSp modSp add mod modNotesTx">
        <pc:chgData name="Ella Nuttall" userId="ebde99a5-66fc-4298-9227-3cf10dfebdc5" providerId="ADAL" clId="{35FDA179-E29C-4252-ADB7-A42BB54E6079}" dt="2023-11-21T09:53:49.139" v="482" actId="20577"/>
        <pc:sldMkLst>
          <pc:docMk/>
          <pc:sldMk cId="522412745" sldId="507"/>
        </pc:sldMkLst>
        <pc:spChg chg="add mod">
          <ac:chgData name="Ella Nuttall" userId="ebde99a5-66fc-4298-9227-3cf10dfebdc5" providerId="ADAL" clId="{35FDA179-E29C-4252-ADB7-A42BB54E6079}" dt="2023-11-21T09:53:49.139" v="482" actId="20577"/>
          <ac:spMkLst>
            <pc:docMk/>
            <pc:sldMk cId="522412745" sldId="507"/>
            <ac:spMk id="4" creationId="{3A49F3AB-4A6B-927D-47DF-92E19D587295}"/>
          </ac:spMkLst>
        </pc:spChg>
        <pc:spChg chg="mod">
          <ac:chgData name="Ella Nuttall" userId="ebde99a5-66fc-4298-9227-3cf10dfebdc5" providerId="ADAL" clId="{35FDA179-E29C-4252-ADB7-A42BB54E6079}" dt="2023-11-21T09:40:50.745" v="102" actId="20577"/>
          <ac:spMkLst>
            <pc:docMk/>
            <pc:sldMk cId="522412745" sldId="507"/>
            <ac:spMk id="11" creationId="{9F34A328-7E6F-8FB7-1D80-1A64467EDD02}"/>
          </ac:spMkLst>
        </pc:spChg>
        <pc:spChg chg="mod">
          <ac:chgData name="Ella Nuttall" userId="ebde99a5-66fc-4298-9227-3cf10dfebdc5" providerId="ADAL" clId="{35FDA179-E29C-4252-ADB7-A42BB54E6079}" dt="2023-11-21T09:39:45.124" v="66" actId="20577"/>
          <ac:spMkLst>
            <pc:docMk/>
            <pc:sldMk cId="522412745" sldId="507"/>
            <ac:spMk id="15" creationId="{D08C06FC-A24C-5C5A-FD18-1212FF25C236}"/>
          </ac:spMkLst>
        </pc:spChg>
        <pc:spChg chg="mod">
          <ac:chgData name="Ella Nuttall" userId="ebde99a5-66fc-4298-9227-3cf10dfebdc5" providerId="ADAL" clId="{35FDA179-E29C-4252-ADB7-A42BB54E6079}" dt="2023-11-21T09:53:25.571" v="478" actId="20577"/>
          <ac:spMkLst>
            <pc:docMk/>
            <pc:sldMk cId="522412745" sldId="507"/>
            <ac:spMk id="17" creationId="{A794B0E4-C605-B540-9F57-AF4A8DBE09AA}"/>
          </ac:spMkLst>
        </pc:spChg>
        <pc:spChg chg="mod">
          <ac:chgData name="Ella Nuttall" userId="ebde99a5-66fc-4298-9227-3cf10dfebdc5" providerId="ADAL" clId="{35FDA179-E29C-4252-ADB7-A42BB54E6079}" dt="2023-11-21T09:53:29.133" v="481" actId="20577"/>
          <ac:spMkLst>
            <pc:docMk/>
            <pc:sldMk cId="522412745" sldId="507"/>
            <ac:spMk id="20" creationId="{319818C2-4B9F-DAFD-D91A-DC78DB6350A3}"/>
          </ac:spMkLst>
        </pc:spChg>
        <pc:spChg chg="mod">
          <ac:chgData name="Ella Nuttall" userId="ebde99a5-66fc-4298-9227-3cf10dfebdc5" providerId="ADAL" clId="{35FDA179-E29C-4252-ADB7-A42BB54E6079}" dt="2023-11-21T09:40:44.325" v="96" actId="20577"/>
          <ac:spMkLst>
            <pc:docMk/>
            <pc:sldMk cId="522412745" sldId="507"/>
            <ac:spMk id="21" creationId="{895A537E-2B5B-2A97-A194-B51D24BFEC62}"/>
          </ac:spMkLst>
        </pc:spChg>
        <pc:spChg chg="mod">
          <ac:chgData name="Ella Nuttall" userId="ebde99a5-66fc-4298-9227-3cf10dfebdc5" providerId="ADAL" clId="{35FDA179-E29C-4252-ADB7-A42BB54E6079}" dt="2023-11-21T09:40:47.806" v="98" actId="20577"/>
          <ac:spMkLst>
            <pc:docMk/>
            <pc:sldMk cId="522412745" sldId="507"/>
            <ac:spMk id="22" creationId="{44EBB7D3-F3F0-AC5D-7EEA-64D4CDA3D266}"/>
          </ac:spMkLst>
        </pc:spChg>
        <pc:spChg chg="mod">
          <ac:chgData name="Ella Nuttall" userId="ebde99a5-66fc-4298-9227-3cf10dfebdc5" providerId="ADAL" clId="{35FDA179-E29C-4252-ADB7-A42BB54E6079}" dt="2023-11-21T09:40:53.212" v="104" actId="20577"/>
          <ac:spMkLst>
            <pc:docMk/>
            <pc:sldMk cId="522412745" sldId="507"/>
            <ac:spMk id="35" creationId="{5C418A46-5EF1-6F38-1EB8-A96FA09BAA1A}"/>
          </ac:spMkLst>
        </pc:spChg>
      </pc:sldChg>
      <pc:sldChg chg="modSp mod delCm modNotesTx">
        <pc:chgData name="Ella Nuttall" userId="ebde99a5-66fc-4298-9227-3cf10dfebdc5" providerId="ADAL" clId="{35FDA179-E29C-4252-ADB7-A42BB54E6079}" dt="2023-11-21T09:50:55.840" v="330" actId="20577"/>
        <pc:sldMkLst>
          <pc:docMk/>
          <pc:sldMk cId="2230305568" sldId="532"/>
        </pc:sldMkLst>
        <pc:spChg chg="mod">
          <ac:chgData name="Ella Nuttall" userId="ebde99a5-66fc-4298-9227-3cf10dfebdc5" providerId="ADAL" clId="{35FDA179-E29C-4252-ADB7-A42BB54E6079}" dt="2023-11-20T17:23:14.100" v="17" actId="1036"/>
          <ac:spMkLst>
            <pc:docMk/>
            <pc:sldMk cId="2230305568" sldId="532"/>
            <ac:spMk id="38" creationId="{D6360FAA-E4E4-EDCC-A573-30410C8B0C03}"/>
          </ac:spMkLst>
        </pc:spChg>
        <pc:spChg chg="mod">
          <ac:chgData name="Ella Nuttall" userId="ebde99a5-66fc-4298-9227-3cf10dfebdc5" providerId="ADAL" clId="{35FDA179-E29C-4252-ADB7-A42BB54E6079}" dt="2023-11-20T17:23:14.100" v="17" actId="1036"/>
          <ac:spMkLst>
            <pc:docMk/>
            <pc:sldMk cId="2230305568" sldId="532"/>
            <ac:spMk id="39" creationId="{3D786D7E-1B3B-214A-D70D-A24421BAD8B9}"/>
          </ac:spMkLst>
        </pc:spChg>
        <pc:spChg chg="mod">
          <ac:chgData name="Ella Nuttall" userId="ebde99a5-66fc-4298-9227-3cf10dfebdc5" providerId="ADAL" clId="{35FDA179-E29C-4252-ADB7-A42BB54E6079}" dt="2023-11-21T09:50:22.241" v="295" actId="12"/>
          <ac:spMkLst>
            <pc:docMk/>
            <pc:sldMk cId="2230305568" sldId="532"/>
            <ac:spMk id="53" creationId="{781F12C3-6075-B8B7-1B76-1357BCCE7BCE}"/>
          </ac:spMkLst>
        </pc:spChg>
        <pc:extLst>
          <p:ext xmlns:p="http://schemas.openxmlformats.org/presentationml/2006/main" uri="{D6D511B9-2390-475A-947B-AFAB55BFBCF1}">
            <pc226:cmChg xmlns:pc226="http://schemas.microsoft.com/office/powerpoint/2022/06/main/command" chg="del">
              <pc226:chgData name="Ella Nuttall" userId="ebde99a5-66fc-4298-9227-3cf10dfebdc5" providerId="ADAL" clId="{35FDA179-E29C-4252-ADB7-A42BB54E6079}" dt="2023-11-21T09:44:11.120" v="136"/>
              <pc2:cmMkLst xmlns:pc2="http://schemas.microsoft.com/office/powerpoint/2019/9/main/command">
                <pc:docMk/>
                <pc:sldMk cId="2230305568" sldId="532"/>
                <pc2:cmMk id="{FCA09701-DBAB-4F55-B059-668770F1CA2D}"/>
              </pc2:cmMkLst>
            </pc226:cmChg>
            <pc226:cmChg xmlns:pc226="http://schemas.microsoft.com/office/powerpoint/2022/06/main/command" chg="del">
              <pc226:chgData name="Ella Nuttall" userId="ebde99a5-66fc-4298-9227-3cf10dfebdc5" providerId="ADAL" clId="{35FDA179-E29C-4252-ADB7-A42BB54E6079}" dt="2023-11-21T09:44:11.677" v="137"/>
              <pc2:cmMkLst xmlns:pc2="http://schemas.microsoft.com/office/powerpoint/2019/9/main/command">
                <pc:docMk/>
                <pc:sldMk cId="2230305568" sldId="532"/>
                <pc2:cmMk id="{FC12F216-E3F5-46D5-821A-A63043ADBD7C}"/>
              </pc2:cmMkLst>
            </pc226:cmChg>
          </p:ext>
        </pc:extLst>
      </pc:sldChg>
      <pc:sldChg chg="del">
        <pc:chgData name="Ella Nuttall" userId="ebde99a5-66fc-4298-9227-3cf10dfebdc5" providerId="ADAL" clId="{35FDA179-E29C-4252-ADB7-A42BB54E6079}" dt="2023-11-21T09:38:10.806" v="30" actId="47"/>
        <pc:sldMkLst>
          <pc:docMk/>
          <pc:sldMk cId="1554339142" sldId="534"/>
        </pc:sldMkLst>
      </pc:sldChg>
      <pc:sldChg chg="del">
        <pc:chgData name="Ella Nuttall" userId="ebde99a5-66fc-4298-9227-3cf10dfebdc5" providerId="ADAL" clId="{35FDA179-E29C-4252-ADB7-A42BB54E6079}" dt="2023-11-21T09:43:58.328" v="134" actId="47"/>
        <pc:sldMkLst>
          <pc:docMk/>
          <pc:sldMk cId="3493560987" sldId="535"/>
        </pc:sldMkLst>
      </pc:sldChg>
    </pc:docChg>
  </pc:docChgLst>
  <pc:docChgLst>
    <pc:chgData name="Tania Shetty" userId="S::tania.shetty@nhselect.org.uk::1f681dbf-4e46-41f1-a189-ebfcb2c9eb96" providerId="AD" clId="Web-{4C10F9B3-ADBD-45E7-8D57-0556586C1E46}"/>
    <pc:docChg chg="mod addSld delSld modSld">
      <pc:chgData name="Tania Shetty" userId="S::tania.shetty@nhselect.org.uk::1f681dbf-4e46-41f1-a189-ebfcb2c9eb96" providerId="AD" clId="Web-{4C10F9B3-ADBD-45E7-8D57-0556586C1E46}" dt="2023-09-11T14:36:01.228" v="464" actId="14100"/>
      <pc:docMkLst>
        <pc:docMk/>
      </pc:docMkLst>
      <pc:sldChg chg="modSp">
        <pc:chgData name="Tania Shetty" userId="S::tania.shetty@nhselect.org.uk::1f681dbf-4e46-41f1-a189-ebfcb2c9eb96" providerId="AD" clId="Web-{4C10F9B3-ADBD-45E7-8D57-0556586C1E46}" dt="2023-09-11T14:06:48.641" v="22" actId="20577"/>
        <pc:sldMkLst>
          <pc:docMk/>
          <pc:sldMk cId="733996713" sldId="256"/>
        </pc:sldMkLst>
        <pc:spChg chg="mod">
          <ac:chgData name="Tania Shetty" userId="S::tania.shetty@nhselect.org.uk::1f681dbf-4e46-41f1-a189-ebfcb2c9eb96" providerId="AD" clId="Web-{4C10F9B3-ADBD-45E7-8D57-0556586C1E46}" dt="2023-09-11T14:06:37.094" v="21" actId="20577"/>
          <ac:spMkLst>
            <pc:docMk/>
            <pc:sldMk cId="733996713" sldId="256"/>
            <ac:spMk id="3" creationId="{9C246451-05F9-8D41-C6F0-5FC80BEE45F5}"/>
          </ac:spMkLst>
        </pc:spChg>
        <pc:spChg chg="mod">
          <ac:chgData name="Tania Shetty" userId="S::tania.shetty@nhselect.org.uk::1f681dbf-4e46-41f1-a189-ebfcb2c9eb96" providerId="AD" clId="Web-{4C10F9B3-ADBD-45E7-8D57-0556586C1E46}" dt="2023-09-11T14:06:48.641" v="22" actId="20577"/>
          <ac:spMkLst>
            <pc:docMk/>
            <pc:sldMk cId="733996713" sldId="256"/>
            <ac:spMk id="6" creationId="{F7863267-9F94-D201-FF69-2B5B2993055B}"/>
          </ac:spMkLst>
        </pc:spChg>
      </pc:sldChg>
      <pc:sldChg chg="modSp">
        <pc:chgData name="Tania Shetty" userId="S::tania.shetty@nhselect.org.uk::1f681dbf-4e46-41f1-a189-ebfcb2c9eb96" providerId="AD" clId="Web-{4C10F9B3-ADBD-45E7-8D57-0556586C1E46}" dt="2023-09-11T14:07:28.893" v="45" actId="20577"/>
        <pc:sldMkLst>
          <pc:docMk/>
          <pc:sldMk cId="1095857746" sldId="266"/>
        </pc:sldMkLst>
        <pc:spChg chg="mod">
          <ac:chgData name="Tania Shetty" userId="S::tania.shetty@nhselect.org.uk::1f681dbf-4e46-41f1-a189-ebfcb2c9eb96" providerId="AD" clId="Web-{4C10F9B3-ADBD-45E7-8D57-0556586C1E46}" dt="2023-09-11T14:07:28.893" v="45" actId="20577"/>
          <ac:spMkLst>
            <pc:docMk/>
            <pc:sldMk cId="1095857746" sldId="266"/>
            <ac:spMk id="3" creationId="{2B73D3B5-E49D-9F59-B447-3745D03B9D71}"/>
          </ac:spMkLst>
        </pc:spChg>
      </pc:sldChg>
      <pc:sldChg chg="addSp delSp modSp">
        <pc:chgData name="Tania Shetty" userId="S::tania.shetty@nhselect.org.uk::1f681dbf-4e46-41f1-a189-ebfcb2c9eb96" providerId="AD" clId="Web-{4C10F9B3-ADBD-45E7-8D57-0556586C1E46}" dt="2023-09-11T14:36:01.228" v="464" actId="14100"/>
        <pc:sldMkLst>
          <pc:docMk/>
          <pc:sldMk cId="1699095880" sldId="470"/>
        </pc:sldMkLst>
        <pc:spChg chg="mod">
          <ac:chgData name="Tania Shetty" userId="S::tania.shetty@nhselect.org.uk::1f681dbf-4e46-41f1-a189-ebfcb2c9eb96" providerId="AD" clId="Web-{4C10F9B3-ADBD-45E7-8D57-0556586C1E46}" dt="2023-09-11T14:11:39.528" v="104" actId="20577"/>
          <ac:spMkLst>
            <pc:docMk/>
            <pc:sldMk cId="1699095880" sldId="470"/>
            <ac:spMk id="4" creationId="{5D5BD955-5780-409C-149B-ADB77AD68DA0}"/>
          </ac:spMkLst>
        </pc:spChg>
        <pc:spChg chg="mod">
          <ac:chgData name="Tania Shetty" userId="S::tania.shetty@nhselect.org.uk::1f681dbf-4e46-41f1-a189-ebfcb2c9eb96" providerId="AD" clId="Web-{4C10F9B3-ADBD-45E7-8D57-0556586C1E46}" dt="2023-09-11T14:35:09.304" v="454" actId="14100"/>
          <ac:spMkLst>
            <pc:docMk/>
            <pc:sldMk cId="1699095880" sldId="470"/>
            <ac:spMk id="8" creationId="{AAF1C20E-6F2F-CDBF-B949-991E1E41783B}"/>
          </ac:spMkLst>
        </pc:spChg>
        <pc:spChg chg="mod">
          <ac:chgData name="Tania Shetty" userId="S::tania.shetty@nhselect.org.uk::1f681dbf-4e46-41f1-a189-ebfcb2c9eb96" providerId="AD" clId="Web-{4C10F9B3-ADBD-45E7-8D57-0556586C1E46}" dt="2023-09-11T14:31:53.765" v="404" actId="20577"/>
          <ac:spMkLst>
            <pc:docMk/>
            <pc:sldMk cId="1699095880" sldId="470"/>
            <ac:spMk id="11" creationId="{87F94FCE-2307-58B6-4430-AAF38D3C67FF}"/>
          </ac:spMkLst>
        </pc:spChg>
        <pc:spChg chg="add mod">
          <ac:chgData name="Tania Shetty" userId="S::tania.shetty@nhselect.org.uk::1f681dbf-4e46-41f1-a189-ebfcb2c9eb96" providerId="AD" clId="Web-{4C10F9B3-ADBD-45E7-8D57-0556586C1E46}" dt="2023-09-11T14:12:35.796" v="130" actId="20577"/>
          <ac:spMkLst>
            <pc:docMk/>
            <pc:sldMk cId="1699095880" sldId="470"/>
            <ac:spMk id="14" creationId="{6EFE8BCE-8C1C-F51D-524F-A76681F0BE20}"/>
          </ac:spMkLst>
        </pc:spChg>
        <pc:spChg chg="add mod">
          <ac:chgData name="Tania Shetty" userId="S::tania.shetty@nhselect.org.uk::1f681dbf-4e46-41f1-a189-ebfcb2c9eb96" providerId="AD" clId="Web-{4C10F9B3-ADBD-45E7-8D57-0556586C1E46}" dt="2023-09-11T14:31:15.201" v="395" actId="1076"/>
          <ac:spMkLst>
            <pc:docMk/>
            <pc:sldMk cId="1699095880" sldId="470"/>
            <ac:spMk id="15" creationId="{AEA07BF5-A8BE-633C-169D-EEE024F7FA68}"/>
          </ac:spMkLst>
        </pc:spChg>
        <pc:spChg chg="add mod">
          <ac:chgData name="Tania Shetty" userId="S::tania.shetty@nhselect.org.uk::1f681dbf-4e46-41f1-a189-ebfcb2c9eb96" providerId="AD" clId="Web-{4C10F9B3-ADBD-45E7-8D57-0556586C1E46}" dt="2023-09-11T14:31:13.091" v="394" actId="1076"/>
          <ac:spMkLst>
            <pc:docMk/>
            <pc:sldMk cId="1699095880" sldId="470"/>
            <ac:spMk id="16" creationId="{5524CEDA-E69D-8633-D880-3D2035D36794}"/>
          </ac:spMkLst>
        </pc:spChg>
        <pc:spChg chg="add del mod">
          <ac:chgData name="Tania Shetty" userId="S::tania.shetty@nhselect.org.uk::1f681dbf-4e46-41f1-a189-ebfcb2c9eb96" providerId="AD" clId="Web-{4C10F9B3-ADBD-45E7-8D57-0556586C1E46}" dt="2023-09-11T14:34:54.038" v="453"/>
          <ac:spMkLst>
            <pc:docMk/>
            <pc:sldMk cId="1699095880" sldId="470"/>
            <ac:spMk id="17" creationId="{CDD12347-565B-F67D-1E7D-5D959BEB4C07}"/>
          </ac:spMkLst>
        </pc:spChg>
        <pc:spChg chg="add mod">
          <ac:chgData name="Tania Shetty" userId="S::tania.shetty@nhselect.org.uk::1f681dbf-4e46-41f1-a189-ebfcb2c9eb96" providerId="AD" clId="Web-{4C10F9B3-ADBD-45E7-8D57-0556586C1E46}" dt="2023-09-11T14:35:52.681" v="462" actId="1076"/>
          <ac:spMkLst>
            <pc:docMk/>
            <pc:sldMk cId="1699095880" sldId="470"/>
            <ac:spMk id="18" creationId="{F946BD95-95D3-CF11-F952-133CADB79650}"/>
          </ac:spMkLst>
        </pc:spChg>
        <pc:spChg chg="add mod">
          <ac:chgData name="Tania Shetty" userId="S::tania.shetty@nhselect.org.uk::1f681dbf-4e46-41f1-a189-ebfcb2c9eb96" providerId="AD" clId="Web-{4C10F9B3-ADBD-45E7-8D57-0556586C1E46}" dt="2023-09-11T14:36:01.228" v="464" actId="14100"/>
          <ac:spMkLst>
            <pc:docMk/>
            <pc:sldMk cId="1699095880" sldId="470"/>
            <ac:spMk id="19" creationId="{C4751C79-B328-E69B-006D-4B503CFA5AAE}"/>
          </ac:spMkLst>
        </pc:spChg>
        <pc:grpChg chg="del">
          <ac:chgData name="Tania Shetty" userId="S::tania.shetty@nhselect.org.uk::1f681dbf-4e46-41f1-a189-ebfcb2c9eb96" providerId="AD" clId="Web-{4C10F9B3-ADBD-45E7-8D57-0556586C1E46}" dt="2023-09-11T14:09:36.132" v="55"/>
          <ac:grpSpMkLst>
            <pc:docMk/>
            <pc:sldMk cId="1699095880" sldId="470"/>
            <ac:grpSpMk id="10" creationId="{B23ED03A-A452-F47F-FCC4-1DB0DA6B8A1E}"/>
          </ac:grpSpMkLst>
        </pc:grpChg>
        <pc:picChg chg="del mod">
          <ac:chgData name="Tania Shetty" userId="S::tania.shetty@nhselect.org.uk::1f681dbf-4e46-41f1-a189-ebfcb2c9eb96" providerId="AD" clId="Web-{4C10F9B3-ADBD-45E7-8D57-0556586C1E46}" dt="2023-09-11T14:12:41.749" v="131"/>
          <ac:picMkLst>
            <pc:docMk/>
            <pc:sldMk cId="1699095880" sldId="470"/>
            <ac:picMk id="2" creationId="{098D47BC-2A89-2298-9449-99ABBB7AACD8}"/>
          </ac:picMkLst>
        </pc:picChg>
        <pc:picChg chg="add mod ord">
          <ac:chgData name="Tania Shetty" userId="S::tania.shetty@nhselect.org.uk::1f681dbf-4e46-41f1-a189-ebfcb2c9eb96" providerId="AD" clId="Web-{4C10F9B3-ADBD-45E7-8D57-0556586C1E46}" dt="2023-09-11T14:31:10.763" v="393" actId="1076"/>
          <ac:picMkLst>
            <pc:docMk/>
            <pc:sldMk cId="1699095880" sldId="470"/>
            <ac:picMk id="5" creationId="{3917F1E9-917F-C35B-4B82-9A1F46DC87D1}"/>
          </ac:picMkLst>
        </pc:picChg>
        <pc:picChg chg="mod topLvl">
          <ac:chgData name="Tania Shetty" userId="S::tania.shetty@nhselect.org.uk::1f681dbf-4e46-41f1-a189-ebfcb2c9eb96" providerId="AD" clId="Web-{4C10F9B3-ADBD-45E7-8D57-0556586C1E46}" dt="2023-09-11T14:35:12.773" v="455" actId="1076"/>
          <ac:picMkLst>
            <pc:docMk/>
            <pc:sldMk cId="1699095880" sldId="470"/>
            <ac:picMk id="7" creationId="{8871545C-0282-9E5A-7111-0D88B09A85EF}"/>
          </ac:picMkLst>
        </pc:picChg>
        <pc:picChg chg="del topLvl">
          <ac:chgData name="Tania Shetty" userId="S::tania.shetty@nhselect.org.uk::1f681dbf-4e46-41f1-a189-ebfcb2c9eb96" providerId="AD" clId="Web-{4C10F9B3-ADBD-45E7-8D57-0556586C1E46}" dt="2023-09-11T14:09:36.132" v="55"/>
          <ac:picMkLst>
            <pc:docMk/>
            <pc:sldMk cId="1699095880" sldId="470"/>
            <ac:picMk id="9" creationId="{85D67EA8-9141-7F4E-8A2F-22D644A8DD4F}"/>
          </ac:picMkLst>
        </pc:picChg>
        <pc:picChg chg="add mod">
          <ac:chgData name="Tania Shetty" userId="S::tania.shetty@nhselect.org.uk::1f681dbf-4e46-41f1-a189-ebfcb2c9eb96" providerId="AD" clId="Web-{4C10F9B3-ADBD-45E7-8D57-0556586C1E46}" dt="2023-09-11T14:31:08.482" v="392" actId="1076"/>
          <ac:picMkLst>
            <pc:docMk/>
            <pc:sldMk cId="1699095880" sldId="470"/>
            <ac:picMk id="12" creationId="{9C680C69-4901-5BF3-CA0A-DFFCB89C01A7}"/>
          </ac:picMkLst>
        </pc:picChg>
      </pc:sldChg>
      <pc:sldChg chg="addSp delSp modSp addCm delCm modNotes">
        <pc:chgData name="Tania Shetty" userId="S::tania.shetty@nhselect.org.uk::1f681dbf-4e46-41f1-a189-ebfcb2c9eb96" providerId="AD" clId="Web-{4C10F9B3-ADBD-45E7-8D57-0556586C1E46}" dt="2023-09-11T14:30:29.808" v="389"/>
        <pc:sldMkLst>
          <pc:docMk/>
          <pc:sldMk cId="2816940776" sldId="479"/>
        </pc:sldMkLst>
        <pc:spChg chg="mod">
          <ac:chgData name="Tania Shetty" userId="S::tania.shetty@nhselect.org.uk::1f681dbf-4e46-41f1-a189-ebfcb2c9eb96" providerId="AD" clId="Web-{4C10F9B3-ADBD-45E7-8D57-0556586C1E46}" dt="2023-09-11T14:29:04.992" v="348" actId="20577"/>
          <ac:spMkLst>
            <pc:docMk/>
            <pc:sldMk cId="2816940776" sldId="479"/>
            <ac:spMk id="5" creationId="{FA7A9F83-0AE6-06A3-1DD4-8A1EFB931D01}"/>
          </ac:spMkLst>
        </pc:spChg>
        <pc:spChg chg="mod">
          <ac:chgData name="Tania Shetty" userId="S::tania.shetty@nhselect.org.uk::1f681dbf-4e46-41f1-a189-ebfcb2c9eb96" providerId="AD" clId="Web-{4C10F9B3-ADBD-45E7-8D57-0556586C1E46}" dt="2023-09-11T14:29:11.367" v="351" actId="20577"/>
          <ac:spMkLst>
            <pc:docMk/>
            <pc:sldMk cId="2816940776" sldId="479"/>
            <ac:spMk id="7" creationId="{84CEC8CD-0338-AF98-5872-8DB4AF488F66}"/>
          </ac:spMkLst>
        </pc:spChg>
        <pc:spChg chg="mod">
          <ac:chgData name="Tania Shetty" userId="S::tania.shetty@nhselect.org.uk::1f681dbf-4e46-41f1-a189-ebfcb2c9eb96" providerId="AD" clId="Web-{4C10F9B3-ADBD-45E7-8D57-0556586C1E46}" dt="2023-09-11T14:29:07.336" v="349" actId="20577"/>
          <ac:spMkLst>
            <pc:docMk/>
            <pc:sldMk cId="2816940776" sldId="479"/>
            <ac:spMk id="8" creationId="{C28FFE53-1630-8FED-3EC2-B2611A913B34}"/>
          </ac:spMkLst>
        </pc:spChg>
        <pc:spChg chg="mod">
          <ac:chgData name="Tania Shetty" userId="S::tania.shetty@nhselect.org.uk::1f681dbf-4e46-41f1-a189-ebfcb2c9eb96" providerId="AD" clId="Web-{4C10F9B3-ADBD-45E7-8D57-0556586C1E46}" dt="2023-09-11T14:25:51.266" v="305" actId="1076"/>
          <ac:spMkLst>
            <pc:docMk/>
            <pc:sldMk cId="2816940776" sldId="479"/>
            <ac:spMk id="9" creationId="{3EDC9825-1689-0030-5346-8570C8D0BC54}"/>
          </ac:spMkLst>
        </pc:spChg>
        <pc:spChg chg="del">
          <ac:chgData name="Tania Shetty" userId="S::tania.shetty@nhselect.org.uk::1f681dbf-4e46-41f1-a189-ebfcb2c9eb96" providerId="AD" clId="Web-{4C10F9B3-ADBD-45E7-8D57-0556586C1E46}" dt="2023-09-11T14:24:57.717" v="257"/>
          <ac:spMkLst>
            <pc:docMk/>
            <pc:sldMk cId="2816940776" sldId="479"/>
            <ac:spMk id="11" creationId="{52F52E43-7BB3-9E34-5A6B-0BFA99422873}"/>
          </ac:spMkLst>
        </pc:spChg>
        <pc:spChg chg="del">
          <ac:chgData name="Tania Shetty" userId="S::tania.shetty@nhselect.org.uk::1f681dbf-4e46-41f1-a189-ebfcb2c9eb96" providerId="AD" clId="Web-{4C10F9B3-ADBD-45E7-8D57-0556586C1E46}" dt="2023-09-11T14:25:00.248" v="258"/>
          <ac:spMkLst>
            <pc:docMk/>
            <pc:sldMk cId="2816940776" sldId="479"/>
            <ac:spMk id="13" creationId="{1F5548D4-DEDF-0272-8742-573CBC5D8C74}"/>
          </ac:spMkLst>
        </pc:spChg>
        <pc:spChg chg="mod">
          <ac:chgData name="Tania Shetty" userId="S::tania.shetty@nhselect.org.uk::1f681dbf-4e46-41f1-a189-ebfcb2c9eb96" providerId="AD" clId="Web-{4C10F9B3-ADBD-45E7-8D57-0556586C1E46}" dt="2023-09-11T14:27:29.363" v="334" actId="1076"/>
          <ac:spMkLst>
            <pc:docMk/>
            <pc:sldMk cId="2816940776" sldId="479"/>
            <ac:spMk id="18" creationId="{3089C477-281C-C9B1-7D99-F53AEC71D9A8}"/>
          </ac:spMkLst>
        </pc:spChg>
        <pc:spChg chg="mod">
          <ac:chgData name="Tania Shetty" userId="S::tania.shetty@nhselect.org.uk::1f681dbf-4e46-41f1-a189-ebfcb2c9eb96" providerId="AD" clId="Web-{4C10F9B3-ADBD-45E7-8D57-0556586C1E46}" dt="2023-09-11T14:27:00.020" v="328" actId="1076"/>
          <ac:spMkLst>
            <pc:docMk/>
            <pc:sldMk cId="2816940776" sldId="479"/>
            <ac:spMk id="21" creationId="{CA7F4C20-ED75-D574-56BB-AF2A10C7F909}"/>
          </ac:spMkLst>
        </pc:spChg>
        <pc:picChg chg="mod">
          <ac:chgData name="Tania Shetty" userId="S::tania.shetty@nhselect.org.uk::1f681dbf-4e46-41f1-a189-ebfcb2c9eb96" providerId="AD" clId="Web-{4C10F9B3-ADBD-45E7-8D57-0556586C1E46}" dt="2023-09-11T14:29:42.150" v="356" actId="1076"/>
          <ac:picMkLst>
            <pc:docMk/>
            <pc:sldMk cId="2816940776" sldId="479"/>
            <ac:picMk id="3" creationId="{48E3FB7D-D1BB-2C20-271C-EA6047E2555B}"/>
          </ac:picMkLst>
        </pc:picChg>
        <pc:picChg chg="del mod">
          <ac:chgData name="Tania Shetty" userId="S::tania.shetty@nhselect.org.uk::1f681dbf-4e46-41f1-a189-ebfcb2c9eb96" providerId="AD" clId="Web-{4C10F9B3-ADBD-45E7-8D57-0556586C1E46}" dt="2023-09-11T14:26:02.500" v="309"/>
          <ac:picMkLst>
            <pc:docMk/>
            <pc:sldMk cId="2816940776" sldId="479"/>
            <ac:picMk id="4" creationId="{34F94084-4A9C-C0B9-B7F1-EF22B86D9C6B}"/>
          </ac:picMkLst>
        </pc:picChg>
        <pc:picChg chg="add mod modCrop">
          <ac:chgData name="Tania Shetty" userId="S::tania.shetty@nhselect.org.uk::1f681dbf-4e46-41f1-a189-ebfcb2c9eb96" providerId="AD" clId="Web-{4C10F9B3-ADBD-45E7-8D57-0556586C1E46}" dt="2023-09-11T14:28:52.335" v="346" actId="1076"/>
          <ac:picMkLst>
            <pc:docMk/>
            <pc:sldMk cId="2816940776" sldId="479"/>
            <ac:picMk id="6" creationId="{318DFAA0-1E90-3E43-53A3-E6D011F73A45}"/>
          </ac:picMkLst>
        </pc:picChg>
        <pc:picChg chg="mod">
          <ac:chgData name="Tania Shetty" userId="S::tania.shetty@nhselect.org.uk::1f681dbf-4e46-41f1-a189-ebfcb2c9eb96" providerId="AD" clId="Web-{4C10F9B3-ADBD-45E7-8D57-0556586C1E46}" dt="2023-09-11T14:27:43.192" v="337" actId="1076"/>
          <ac:picMkLst>
            <pc:docMk/>
            <pc:sldMk cId="2816940776" sldId="479"/>
            <ac:picMk id="10" creationId="{0C114379-D23B-7358-CBA7-0B4B2BA83DEC}"/>
          </ac:picMkLst>
        </pc:picChg>
        <pc:picChg chg="add mod">
          <ac:chgData name="Tania Shetty" userId="S::tania.shetty@nhselect.org.uk::1f681dbf-4e46-41f1-a189-ebfcb2c9eb96" providerId="AD" clId="Web-{4C10F9B3-ADBD-45E7-8D57-0556586C1E46}" dt="2023-09-11T14:29:45.322" v="357" actId="1076"/>
          <ac:picMkLst>
            <pc:docMk/>
            <pc:sldMk cId="2816940776" sldId="479"/>
            <ac:picMk id="12" creationId="{4EB22049-0A1D-EB23-E2C5-C5B3F3D91516}"/>
          </ac:picMkLst>
        </pc:picChg>
        <pc:picChg chg="mod">
          <ac:chgData name="Tania Shetty" userId="S::tania.shetty@nhselect.org.uk::1f681dbf-4e46-41f1-a189-ebfcb2c9eb96" providerId="AD" clId="Web-{4C10F9B3-ADBD-45E7-8D57-0556586C1E46}" dt="2023-09-11T14:25:51.281" v="306" actId="1076"/>
          <ac:picMkLst>
            <pc:docMk/>
            <pc:sldMk cId="2816940776" sldId="479"/>
            <ac:picMk id="16" creationId="{9B165FEA-7AD3-AD96-E9A9-12BC81174C4D}"/>
          </ac:picMkLst>
        </pc:picChg>
        <pc:picChg chg="mod">
          <ac:chgData name="Tania Shetty" userId="S::tania.shetty@nhselect.org.uk::1f681dbf-4e46-41f1-a189-ebfcb2c9eb96" providerId="AD" clId="Web-{4C10F9B3-ADBD-45E7-8D57-0556586C1E46}" dt="2023-09-11T14:27:29.379" v="335" actId="1076"/>
          <ac:picMkLst>
            <pc:docMk/>
            <pc:sldMk cId="2816940776" sldId="479"/>
            <ac:picMk id="19" creationId="{99C0020A-574B-A69E-F3ED-4D2C2CECCDCE}"/>
          </ac:picMkLst>
        </pc:picChg>
        <pc:picChg chg="mod">
          <ac:chgData name="Tania Shetty" userId="S::tania.shetty@nhselect.org.uk::1f681dbf-4e46-41f1-a189-ebfcb2c9eb96" providerId="AD" clId="Web-{4C10F9B3-ADBD-45E7-8D57-0556586C1E46}" dt="2023-09-11T14:27:00.034" v="329" actId="1076"/>
          <ac:picMkLst>
            <pc:docMk/>
            <pc:sldMk cId="2816940776" sldId="479"/>
            <ac:picMk id="20" creationId="{071755E8-6B12-6EB9-2150-ED9331C9B7F2}"/>
          </ac:picMkLst>
        </pc:picChg>
        <pc:extLst>
          <p:ext xmlns:p="http://schemas.openxmlformats.org/presentationml/2006/main" uri="{D6D511B9-2390-475A-947B-AFAB55BFBCF1}">
            <pc226:cmChg xmlns:pc226="http://schemas.microsoft.com/office/powerpoint/2022/06/main/command" chg="add del">
              <pc226:chgData name="Tania Shetty" userId="S::tania.shetty@nhselect.org.uk::1f681dbf-4e46-41f1-a189-ebfcb2c9eb96" providerId="AD" clId="Web-{4C10F9B3-ADBD-45E7-8D57-0556586C1E46}" dt="2023-09-11T14:30:28.605" v="388"/>
              <pc2:cmMkLst xmlns:pc2="http://schemas.microsoft.com/office/powerpoint/2019/9/main/command">
                <pc:docMk/>
                <pc:sldMk cId="2816940776" sldId="479"/>
                <pc2:cmMk id="{CDCA7F74-6CC9-43FB-84F6-1A94796A7F7C}"/>
              </pc2:cmMkLst>
            </pc226:cmChg>
            <pc226:cmChg xmlns:pc226="http://schemas.microsoft.com/office/powerpoint/2022/06/main/command" chg="add del">
              <pc226:chgData name="Tania Shetty" userId="S::tania.shetty@nhselect.org.uk::1f681dbf-4e46-41f1-a189-ebfcb2c9eb96" providerId="AD" clId="Web-{4C10F9B3-ADBD-45E7-8D57-0556586C1E46}" dt="2023-09-11T14:30:26.308" v="387"/>
              <pc2:cmMkLst xmlns:pc2="http://schemas.microsoft.com/office/powerpoint/2019/9/main/command">
                <pc:docMk/>
                <pc:sldMk cId="2816940776" sldId="479"/>
                <pc2:cmMk id="{C6E6D8B9-E002-44A2-8803-434A2B4AAFFE}"/>
              </pc2:cmMkLst>
            </pc226:cmChg>
            <pc226:cmChg xmlns:pc226="http://schemas.microsoft.com/office/powerpoint/2022/06/main/command" chg="add">
              <pc226:chgData name="Tania Shetty" userId="S::tania.shetty@nhselect.org.uk::1f681dbf-4e46-41f1-a189-ebfcb2c9eb96" providerId="AD" clId="Web-{4C10F9B3-ADBD-45E7-8D57-0556586C1E46}" dt="2023-09-11T14:08:48.318" v="53"/>
              <pc2:cmMkLst xmlns:pc2="http://schemas.microsoft.com/office/powerpoint/2019/9/main/command">
                <pc:docMk/>
                <pc:sldMk cId="2816940776" sldId="479"/>
                <pc2:cmMk id="{44F7ECFC-D369-461B-937F-BA69521CBCB1}"/>
              </pc2:cmMkLst>
            </pc226:cmChg>
          </p:ext>
        </pc:extLst>
      </pc:sldChg>
      <pc:sldChg chg="modSp">
        <pc:chgData name="Tania Shetty" userId="S::tania.shetty@nhselect.org.uk::1f681dbf-4e46-41f1-a189-ebfcb2c9eb96" providerId="AD" clId="Web-{4C10F9B3-ADBD-45E7-8D57-0556586C1E46}" dt="2023-09-11T14:18:17.341" v="255" actId="20577"/>
        <pc:sldMkLst>
          <pc:docMk/>
          <pc:sldMk cId="808396874" sldId="492"/>
        </pc:sldMkLst>
        <pc:spChg chg="mod">
          <ac:chgData name="Tania Shetty" userId="S::tania.shetty@nhselect.org.uk::1f681dbf-4e46-41f1-a189-ebfcb2c9eb96" providerId="AD" clId="Web-{4C10F9B3-ADBD-45E7-8D57-0556586C1E46}" dt="2023-09-11T14:18:17.341" v="255" actId="20577"/>
          <ac:spMkLst>
            <pc:docMk/>
            <pc:sldMk cId="808396874" sldId="492"/>
            <ac:spMk id="3" creationId="{6537433E-05A3-43B7-A2A6-2EC60BCBB383}"/>
          </ac:spMkLst>
        </pc:spChg>
      </pc:sldChg>
      <pc:sldChg chg="addSp delSp modSp add del">
        <pc:chgData name="Tania Shetty" userId="S::tania.shetty@nhselect.org.uk::1f681dbf-4e46-41f1-a189-ebfcb2c9eb96" providerId="AD" clId="Web-{4C10F9B3-ADBD-45E7-8D57-0556586C1E46}" dt="2023-09-11T14:17:24.964" v="198"/>
        <pc:sldMkLst>
          <pc:docMk/>
          <pc:sldMk cId="2493668295" sldId="506"/>
        </pc:sldMkLst>
        <pc:spChg chg="add mod">
          <ac:chgData name="Tania Shetty" userId="S::tania.shetty@nhselect.org.uk::1f681dbf-4e46-41f1-a189-ebfcb2c9eb96" providerId="AD" clId="Web-{4C10F9B3-ADBD-45E7-8D57-0556586C1E46}" dt="2023-09-11T14:17:15.401" v="196"/>
          <ac:spMkLst>
            <pc:docMk/>
            <pc:sldMk cId="2493668295" sldId="506"/>
            <ac:spMk id="6" creationId="{3A80A725-7A43-6BEB-72B7-93C4AEBC1ABA}"/>
          </ac:spMkLst>
        </pc:spChg>
        <pc:spChg chg="del">
          <ac:chgData name="Tania Shetty" userId="S::tania.shetty@nhselect.org.uk::1f681dbf-4e46-41f1-a189-ebfcb2c9eb96" providerId="AD" clId="Web-{4C10F9B3-ADBD-45E7-8D57-0556586C1E46}" dt="2023-09-11T14:14:00.846" v="142"/>
          <ac:spMkLst>
            <pc:docMk/>
            <pc:sldMk cId="2493668295" sldId="506"/>
            <ac:spMk id="7" creationId="{FF5B554B-91B9-F7D8-E863-0583F72B6CCD}"/>
          </ac:spMkLst>
        </pc:spChg>
        <pc:spChg chg="del">
          <ac:chgData name="Tania Shetty" userId="S::tania.shetty@nhselect.org.uk::1f681dbf-4e46-41f1-a189-ebfcb2c9eb96" providerId="AD" clId="Web-{4C10F9B3-ADBD-45E7-8D57-0556586C1E46}" dt="2023-09-11T14:14:00.846" v="143"/>
          <ac:spMkLst>
            <pc:docMk/>
            <pc:sldMk cId="2493668295" sldId="506"/>
            <ac:spMk id="11" creationId="{EB52D3E9-4121-0E5B-3486-96E28CC1C9BD}"/>
          </ac:spMkLst>
        </pc:spChg>
        <pc:spChg chg="del">
          <ac:chgData name="Tania Shetty" userId="S::tania.shetty@nhselect.org.uk::1f681dbf-4e46-41f1-a189-ebfcb2c9eb96" providerId="AD" clId="Web-{4C10F9B3-ADBD-45E7-8D57-0556586C1E46}" dt="2023-09-11T14:17:15.401" v="196"/>
          <ac:spMkLst>
            <pc:docMk/>
            <pc:sldMk cId="2493668295" sldId="506"/>
            <ac:spMk id="12" creationId="{339AFC6E-7DE4-35DB-C749-F5C7DDF9C851}"/>
          </ac:spMkLst>
        </pc:spChg>
      </pc:sldChg>
      <pc:sldMasterChg chg="addSldLayout">
        <pc:chgData name="Tania Shetty" userId="S::tania.shetty@nhselect.org.uk::1f681dbf-4e46-41f1-a189-ebfcb2c9eb96" providerId="AD" clId="Web-{4C10F9B3-ADBD-45E7-8D57-0556586C1E46}" dt="2023-09-11T14:09:12.960" v="54"/>
        <pc:sldMasterMkLst>
          <pc:docMk/>
          <pc:sldMasterMk cId="1729469985" sldId="2147483760"/>
        </pc:sldMasterMkLst>
        <pc:sldLayoutChg chg="add">
          <pc:chgData name="Tania Shetty" userId="S::tania.shetty@nhselect.org.uk::1f681dbf-4e46-41f1-a189-ebfcb2c9eb96" providerId="AD" clId="Web-{4C10F9B3-ADBD-45E7-8D57-0556586C1E46}" dt="2023-09-11T14:09:12.960" v="54"/>
          <pc:sldLayoutMkLst>
            <pc:docMk/>
            <pc:sldMasterMk cId="1729469985" sldId="2147483760"/>
            <pc:sldLayoutMk cId="3183653228" sldId="2147483707"/>
          </pc:sldLayoutMkLst>
        </pc:sldLayoutChg>
      </pc:sldMasterChg>
    </pc:docChg>
  </pc:docChgLst>
  <pc:docChgLst>
    <pc:chgData name="Tania Shetty" userId="S::tania.shetty@nhselect.org.uk::1f681dbf-4e46-41f1-a189-ebfcb2c9eb96" providerId="AD" clId="Web-{AB549D62-3DB6-8591-8652-307D83CF5085}"/>
    <pc:docChg chg="modSld">
      <pc:chgData name="Tania Shetty" userId="S::tania.shetty@nhselect.org.uk::1f681dbf-4e46-41f1-a189-ebfcb2c9eb96" providerId="AD" clId="Web-{AB549D62-3DB6-8591-8652-307D83CF5085}" dt="2023-09-11T15:22:05.449" v="88"/>
      <pc:docMkLst>
        <pc:docMk/>
      </pc:docMkLst>
      <pc:sldChg chg="modSp">
        <pc:chgData name="Tania Shetty" userId="S::tania.shetty@nhselect.org.uk::1f681dbf-4e46-41f1-a189-ebfcb2c9eb96" providerId="AD" clId="Web-{AB549D62-3DB6-8591-8652-307D83CF5085}" dt="2023-09-11T15:19:27.474" v="4" actId="20577"/>
        <pc:sldMkLst>
          <pc:docMk/>
          <pc:sldMk cId="733996713" sldId="256"/>
        </pc:sldMkLst>
        <pc:spChg chg="mod">
          <ac:chgData name="Tania Shetty" userId="S::tania.shetty@nhselect.org.uk::1f681dbf-4e46-41f1-a189-ebfcb2c9eb96" providerId="AD" clId="Web-{AB549D62-3DB6-8591-8652-307D83CF5085}" dt="2023-09-11T15:19:27.474" v="4" actId="20577"/>
          <ac:spMkLst>
            <pc:docMk/>
            <pc:sldMk cId="733996713" sldId="256"/>
            <ac:spMk id="3" creationId="{9C246451-05F9-8D41-C6F0-5FC80BEE45F5}"/>
          </ac:spMkLst>
        </pc:spChg>
      </pc:sldChg>
      <pc:sldChg chg="modSp">
        <pc:chgData name="Tania Shetty" userId="S::tania.shetty@nhselect.org.uk::1f681dbf-4e46-41f1-a189-ebfcb2c9eb96" providerId="AD" clId="Web-{AB549D62-3DB6-8591-8652-307D83CF5085}" dt="2023-09-11T15:19:35.803" v="8" actId="20577"/>
        <pc:sldMkLst>
          <pc:docMk/>
          <pc:sldMk cId="1095857746" sldId="266"/>
        </pc:sldMkLst>
        <pc:spChg chg="mod">
          <ac:chgData name="Tania Shetty" userId="S::tania.shetty@nhselect.org.uk::1f681dbf-4e46-41f1-a189-ebfcb2c9eb96" providerId="AD" clId="Web-{AB549D62-3DB6-8591-8652-307D83CF5085}" dt="2023-09-11T15:19:35.803" v="8" actId="20577"/>
          <ac:spMkLst>
            <pc:docMk/>
            <pc:sldMk cId="1095857746" sldId="266"/>
            <ac:spMk id="3" creationId="{2B73D3B5-E49D-9F59-B447-3745D03B9D71}"/>
          </ac:spMkLst>
        </pc:spChg>
      </pc:sldChg>
      <pc:sldChg chg="modSp addCm modCm">
        <pc:chgData name="Tania Shetty" userId="S::tania.shetty@nhselect.org.uk::1f681dbf-4e46-41f1-a189-ebfcb2c9eb96" providerId="AD" clId="Web-{AB549D62-3DB6-8591-8652-307D83CF5085}" dt="2023-09-11T15:21:20.307" v="57"/>
        <pc:sldMkLst>
          <pc:docMk/>
          <pc:sldMk cId="1699095880" sldId="470"/>
        </pc:sldMkLst>
        <pc:spChg chg="mod">
          <ac:chgData name="Tania Shetty" userId="S::tania.shetty@nhselect.org.uk::1f681dbf-4e46-41f1-a189-ebfcb2c9eb96" providerId="AD" clId="Web-{AB549D62-3DB6-8591-8652-307D83CF5085}" dt="2023-09-11T15:20:45.555" v="55" actId="20577"/>
          <ac:spMkLst>
            <pc:docMk/>
            <pc:sldMk cId="1699095880" sldId="470"/>
            <ac:spMk id="14" creationId="{6EFE8BCE-8C1C-F51D-524F-A76681F0BE20}"/>
          </ac:spMkLst>
        </pc:spChg>
        <pc:extLst>
          <p:ext xmlns:p="http://schemas.openxmlformats.org/presentationml/2006/main" uri="{D6D511B9-2390-475A-947B-AFAB55BFBCF1}">
            <pc226:cmChg xmlns:pc226="http://schemas.microsoft.com/office/powerpoint/2022/06/main/command" chg="add mod">
              <pc226:chgData name="Tania Shetty" userId="S::tania.shetty@nhselect.org.uk::1f681dbf-4e46-41f1-a189-ebfcb2c9eb96" providerId="AD" clId="Web-{AB549D62-3DB6-8591-8652-307D83CF5085}" dt="2023-09-11T15:21:20.307" v="57"/>
              <pc2:cmMkLst xmlns:pc2="http://schemas.microsoft.com/office/powerpoint/2019/9/main/command">
                <pc:docMk/>
                <pc:sldMk cId="1699095880" sldId="470"/>
                <pc2:cmMk id="{3A9A6309-0155-4551-859B-0554248465D4}"/>
              </pc2:cmMkLst>
            </pc226:cmChg>
          </p:ext>
        </pc:extLst>
      </pc:sldChg>
      <pc:sldChg chg="addSp delSp modSp modNotes">
        <pc:chgData name="Tania Shetty" userId="S::tania.shetty@nhselect.org.uk::1f681dbf-4e46-41f1-a189-ebfcb2c9eb96" providerId="AD" clId="Web-{AB549D62-3DB6-8591-8652-307D83CF5085}" dt="2023-09-11T15:22:05.449" v="88"/>
        <pc:sldMkLst>
          <pc:docMk/>
          <pc:sldMk cId="2816940776" sldId="479"/>
        </pc:sldMkLst>
        <pc:spChg chg="mod">
          <ac:chgData name="Tania Shetty" userId="S::tania.shetty@nhselect.org.uk::1f681dbf-4e46-41f1-a189-ebfcb2c9eb96" providerId="AD" clId="Web-{AB549D62-3DB6-8591-8652-307D83CF5085}" dt="2023-09-11T15:20:23.539" v="26" actId="20577"/>
          <ac:spMkLst>
            <pc:docMk/>
            <pc:sldMk cId="2816940776" sldId="479"/>
            <ac:spMk id="5" creationId="{FA7A9F83-0AE6-06A3-1DD4-8A1EFB931D01}"/>
          </ac:spMkLst>
        </pc:spChg>
        <pc:picChg chg="del">
          <ac:chgData name="Tania Shetty" userId="S::tania.shetty@nhselect.org.uk::1f681dbf-4e46-41f1-a189-ebfcb2c9eb96" providerId="AD" clId="Web-{AB549D62-3DB6-8591-8652-307D83CF5085}" dt="2023-09-11T15:19:47.131" v="16"/>
          <ac:picMkLst>
            <pc:docMk/>
            <pc:sldMk cId="2816940776" sldId="479"/>
            <ac:picMk id="3" creationId="{48E3FB7D-D1BB-2C20-271C-EA6047E2555B}"/>
          </ac:picMkLst>
        </pc:picChg>
        <pc:picChg chg="add mod">
          <ac:chgData name="Tania Shetty" userId="S::tania.shetty@nhselect.org.uk::1f681dbf-4e46-41f1-a189-ebfcb2c9eb96" providerId="AD" clId="Web-{AB549D62-3DB6-8591-8652-307D83CF5085}" dt="2023-09-11T15:20:16.382" v="22" actId="1076"/>
          <ac:picMkLst>
            <pc:docMk/>
            <pc:sldMk cId="2816940776" sldId="479"/>
            <ac:picMk id="4" creationId="{67FFA820-863A-A81C-5FA4-D1FB8A6A1335}"/>
          </ac:picMkLst>
        </pc:picChg>
      </pc:sldChg>
    </pc:docChg>
  </pc:docChgLst>
  <pc:docChgLst>
    <pc:chgData name="Tania Shetty" userId="1f681dbf-4e46-41f1-a189-ebfcb2c9eb96" providerId="ADAL" clId="{956FD63D-7094-B243-96EB-26AEB26410BA}"/>
    <pc:docChg chg="undo custSel addSld modSld">
      <pc:chgData name="Tania Shetty" userId="1f681dbf-4e46-41f1-a189-ebfcb2c9eb96" providerId="ADAL" clId="{956FD63D-7094-B243-96EB-26AEB26410BA}" dt="2023-09-11T14:43:41.986" v="127" actId="20577"/>
      <pc:docMkLst>
        <pc:docMk/>
      </pc:docMkLst>
      <pc:sldChg chg="addSp delSp modSp mod modNotesTx">
        <pc:chgData name="Tania Shetty" userId="1f681dbf-4e46-41f1-a189-ebfcb2c9eb96" providerId="ADAL" clId="{956FD63D-7094-B243-96EB-26AEB26410BA}" dt="2023-09-11T14:42:59.558" v="61" actId="1076"/>
        <pc:sldMkLst>
          <pc:docMk/>
          <pc:sldMk cId="1699095880" sldId="470"/>
        </pc:sldMkLst>
        <pc:spChg chg="add del mod">
          <ac:chgData name="Tania Shetty" userId="1f681dbf-4e46-41f1-a189-ebfcb2c9eb96" providerId="ADAL" clId="{956FD63D-7094-B243-96EB-26AEB26410BA}" dt="2023-09-11T14:42:42.413" v="57"/>
          <ac:spMkLst>
            <pc:docMk/>
            <pc:sldMk cId="1699095880" sldId="470"/>
            <ac:spMk id="3" creationId="{998C004C-330E-FB12-4F92-77BB00A3B1D6}"/>
          </ac:spMkLst>
        </pc:spChg>
        <pc:spChg chg="add mod">
          <ac:chgData name="Tania Shetty" userId="1f681dbf-4e46-41f1-a189-ebfcb2c9eb96" providerId="ADAL" clId="{956FD63D-7094-B243-96EB-26AEB26410BA}" dt="2023-09-11T14:42:37.057" v="54" actId="1076"/>
          <ac:spMkLst>
            <pc:docMk/>
            <pc:sldMk cId="1699095880" sldId="470"/>
            <ac:spMk id="6" creationId="{2A6375DB-AAE9-30D7-F12E-3774EAE747FB}"/>
          </ac:spMkLst>
        </pc:spChg>
        <pc:spChg chg="mod">
          <ac:chgData name="Tania Shetty" userId="1f681dbf-4e46-41f1-a189-ebfcb2c9eb96" providerId="ADAL" clId="{956FD63D-7094-B243-96EB-26AEB26410BA}" dt="2023-09-11T14:40:13.507" v="36" actId="207"/>
          <ac:spMkLst>
            <pc:docMk/>
            <pc:sldMk cId="1699095880" sldId="470"/>
            <ac:spMk id="8" creationId="{AAF1C20E-6F2F-CDBF-B949-991E1E41783B}"/>
          </ac:spMkLst>
        </pc:spChg>
        <pc:spChg chg="mod">
          <ac:chgData name="Tania Shetty" userId="1f681dbf-4e46-41f1-a189-ebfcb2c9eb96" providerId="ADAL" clId="{956FD63D-7094-B243-96EB-26AEB26410BA}" dt="2023-09-11T14:40:39.772" v="38" actId="207"/>
          <ac:spMkLst>
            <pc:docMk/>
            <pc:sldMk cId="1699095880" sldId="470"/>
            <ac:spMk id="11" creationId="{87F94FCE-2307-58B6-4430-AAF38D3C67FF}"/>
          </ac:spMkLst>
        </pc:spChg>
        <pc:spChg chg="mod">
          <ac:chgData name="Tania Shetty" userId="1f681dbf-4e46-41f1-a189-ebfcb2c9eb96" providerId="ADAL" clId="{956FD63D-7094-B243-96EB-26AEB26410BA}" dt="2023-09-11T14:42:59.558" v="61" actId="1076"/>
          <ac:spMkLst>
            <pc:docMk/>
            <pc:sldMk cId="1699095880" sldId="470"/>
            <ac:spMk id="15" creationId="{AEA07BF5-A8BE-633C-169D-EEE024F7FA68}"/>
          </ac:spMkLst>
        </pc:spChg>
        <pc:spChg chg="mod">
          <ac:chgData name="Tania Shetty" userId="1f681dbf-4e46-41f1-a189-ebfcb2c9eb96" providerId="ADAL" clId="{956FD63D-7094-B243-96EB-26AEB26410BA}" dt="2023-09-11T14:42:59.558" v="61" actId="1076"/>
          <ac:spMkLst>
            <pc:docMk/>
            <pc:sldMk cId="1699095880" sldId="470"/>
            <ac:spMk id="16" creationId="{5524CEDA-E69D-8633-D880-3D2035D36794}"/>
          </ac:spMkLst>
        </pc:spChg>
        <pc:spChg chg="mod">
          <ac:chgData name="Tania Shetty" userId="1f681dbf-4e46-41f1-a189-ebfcb2c9eb96" providerId="ADAL" clId="{956FD63D-7094-B243-96EB-26AEB26410BA}" dt="2023-09-11T14:40:27.574" v="37" actId="207"/>
          <ac:spMkLst>
            <pc:docMk/>
            <pc:sldMk cId="1699095880" sldId="470"/>
            <ac:spMk id="18" creationId="{F946BD95-95D3-CF11-F952-133CADB79650}"/>
          </ac:spMkLst>
        </pc:spChg>
        <pc:spChg chg="mod">
          <ac:chgData name="Tania Shetty" userId="1f681dbf-4e46-41f1-a189-ebfcb2c9eb96" providerId="ADAL" clId="{956FD63D-7094-B243-96EB-26AEB26410BA}" dt="2023-09-11T14:42:45.758" v="58" actId="1076"/>
          <ac:spMkLst>
            <pc:docMk/>
            <pc:sldMk cId="1699095880" sldId="470"/>
            <ac:spMk id="19" creationId="{C4751C79-B328-E69B-006D-4B503CFA5AAE}"/>
          </ac:spMkLst>
        </pc:spChg>
        <pc:picChg chg="mod">
          <ac:chgData name="Tania Shetty" userId="1f681dbf-4e46-41f1-a189-ebfcb2c9eb96" providerId="ADAL" clId="{956FD63D-7094-B243-96EB-26AEB26410BA}" dt="2023-09-11T14:42:59.558" v="61" actId="1076"/>
          <ac:picMkLst>
            <pc:docMk/>
            <pc:sldMk cId="1699095880" sldId="470"/>
            <ac:picMk id="5" creationId="{3917F1E9-917F-C35B-4B82-9A1F46DC87D1}"/>
          </ac:picMkLst>
        </pc:picChg>
        <pc:picChg chg="mod">
          <ac:chgData name="Tania Shetty" userId="1f681dbf-4e46-41f1-a189-ebfcb2c9eb96" providerId="ADAL" clId="{956FD63D-7094-B243-96EB-26AEB26410BA}" dt="2023-09-11T14:39:42.056" v="33" actId="1076"/>
          <ac:picMkLst>
            <pc:docMk/>
            <pc:sldMk cId="1699095880" sldId="470"/>
            <ac:picMk id="7" creationId="{8871545C-0282-9E5A-7111-0D88B09A85EF}"/>
          </ac:picMkLst>
        </pc:picChg>
        <pc:picChg chg="mod">
          <ac:chgData name="Tania Shetty" userId="1f681dbf-4e46-41f1-a189-ebfcb2c9eb96" providerId="ADAL" clId="{956FD63D-7094-B243-96EB-26AEB26410BA}" dt="2023-09-11T14:42:59.558" v="61" actId="1076"/>
          <ac:picMkLst>
            <pc:docMk/>
            <pc:sldMk cId="1699095880" sldId="470"/>
            <ac:picMk id="12" creationId="{9C680C69-4901-5BF3-CA0A-DFFCB89C01A7}"/>
          </ac:picMkLst>
        </pc:picChg>
      </pc:sldChg>
      <pc:sldChg chg="addSp delSp modSp new mod">
        <pc:chgData name="Tania Shetty" userId="1f681dbf-4e46-41f1-a189-ebfcb2c9eb96" providerId="ADAL" clId="{956FD63D-7094-B243-96EB-26AEB26410BA}" dt="2023-09-11T14:43:41.986" v="127" actId="20577"/>
        <pc:sldMkLst>
          <pc:docMk/>
          <pc:sldMk cId="3195960076" sldId="506"/>
        </pc:sldMkLst>
        <pc:spChg chg="del">
          <ac:chgData name="Tania Shetty" userId="1f681dbf-4e46-41f1-a189-ebfcb2c9eb96" providerId="ADAL" clId="{956FD63D-7094-B243-96EB-26AEB26410BA}" dt="2023-09-11T14:43:24.595" v="63" actId="478"/>
          <ac:spMkLst>
            <pc:docMk/>
            <pc:sldMk cId="3195960076" sldId="506"/>
            <ac:spMk id="2" creationId="{01105371-DEC7-478E-4DE9-44BFEB31A547}"/>
          </ac:spMkLst>
        </pc:spChg>
        <pc:spChg chg="add mod">
          <ac:chgData name="Tania Shetty" userId="1f681dbf-4e46-41f1-a189-ebfcb2c9eb96" providerId="ADAL" clId="{956FD63D-7094-B243-96EB-26AEB26410BA}" dt="2023-09-11T14:43:27.446" v="66" actId="20577"/>
          <ac:spMkLst>
            <pc:docMk/>
            <pc:sldMk cId="3195960076" sldId="506"/>
            <ac:spMk id="3" creationId="{2BD4BD6E-17C8-DC3A-0BF7-6F8E089E6174}"/>
          </ac:spMkLst>
        </pc:spChg>
        <pc:spChg chg="add mod">
          <ac:chgData name="Tania Shetty" userId="1f681dbf-4e46-41f1-a189-ebfcb2c9eb96" providerId="ADAL" clId="{956FD63D-7094-B243-96EB-26AEB26410BA}" dt="2023-09-11T14:43:41.986" v="127" actId="20577"/>
          <ac:spMkLst>
            <pc:docMk/>
            <pc:sldMk cId="3195960076" sldId="506"/>
            <ac:spMk id="4" creationId="{7501AA5F-F3D3-63E5-684D-29F2AD8B4FCA}"/>
          </ac:spMkLst>
        </pc:spChg>
      </pc:sldChg>
    </pc:docChg>
  </pc:docChgLst>
  <pc:docChgLst>
    <pc:chgData name="Tania Shetty" userId="S::tania.shetty@nhselect.org.uk::1f681dbf-4e46-41f1-a189-ebfcb2c9eb96" providerId="AD" clId="Web-{72C2459B-7D4A-7118-7348-1FC0779987AC}"/>
    <pc:docChg chg="">
      <pc:chgData name="Tania Shetty" userId="S::tania.shetty@nhselect.org.uk::1f681dbf-4e46-41f1-a189-ebfcb2c9eb96" providerId="AD" clId="Web-{72C2459B-7D4A-7118-7348-1FC0779987AC}" dt="2023-09-12T11:41:00.212" v="3"/>
      <pc:docMkLst>
        <pc:docMk/>
      </pc:docMkLst>
      <pc:sldChg chg="addCm">
        <pc:chgData name="Tania Shetty" userId="S::tania.shetty@nhselect.org.uk::1f681dbf-4e46-41f1-a189-ebfcb2c9eb96" providerId="AD" clId="Web-{72C2459B-7D4A-7118-7348-1FC0779987AC}" dt="2023-09-12T11:39:30.334" v="1"/>
        <pc:sldMkLst>
          <pc:docMk/>
          <pc:sldMk cId="607603674" sldId="483"/>
        </pc:sldMkLst>
        <pc:extLst>
          <p:ext xmlns:p="http://schemas.openxmlformats.org/presentationml/2006/main" uri="{D6D511B9-2390-475A-947B-AFAB55BFBCF1}">
            <pc226:cmChg xmlns:pc226="http://schemas.microsoft.com/office/powerpoint/2022/06/main/command" chg="add">
              <pc226:chgData name="Tania Shetty" userId="S::tania.shetty@nhselect.org.uk::1f681dbf-4e46-41f1-a189-ebfcb2c9eb96" providerId="AD" clId="Web-{72C2459B-7D4A-7118-7348-1FC0779987AC}" dt="2023-09-12T11:39:30.334" v="1"/>
              <pc2:cmMkLst xmlns:pc2="http://schemas.microsoft.com/office/powerpoint/2019/9/main/command">
                <pc:docMk/>
                <pc:sldMk cId="607603674" sldId="483"/>
                <pc2:cmMk id="{D6FFBD94-3364-49F2-8587-161C178E07D2}"/>
              </pc2:cmMkLst>
            </pc226:cmChg>
          </p:ext>
        </pc:extLst>
      </pc:sldChg>
      <pc:sldChg chg="addCm">
        <pc:chgData name="Tania Shetty" userId="S::tania.shetty@nhselect.org.uk::1f681dbf-4e46-41f1-a189-ebfcb2c9eb96" providerId="AD" clId="Web-{72C2459B-7D4A-7118-7348-1FC0779987AC}" dt="2023-09-12T11:38:53.864" v="0"/>
        <pc:sldMkLst>
          <pc:docMk/>
          <pc:sldMk cId="3949022191" sldId="485"/>
        </pc:sldMkLst>
        <pc:extLst>
          <p:ext xmlns:p="http://schemas.openxmlformats.org/presentationml/2006/main" uri="{D6D511B9-2390-475A-947B-AFAB55BFBCF1}">
            <pc226:cmChg xmlns:pc226="http://schemas.microsoft.com/office/powerpoint/2022/06/main/command" chg="add">
              <pc226:chgData name="Tania Shetty" userId="S::tania.shetty@nhselect.org.uk::1f681dbf-4e46-41f1-a189-ebfcb2c9eb96" providerId="AD" clId="Web-{72C2459B-7D4A-7118-7348-1FC0779987AC}" dt="2023-09-12T11:38:53.864" v="0"/>
              <pc2:cmMkLst xmlns:pc2="http://schemas.microsoft.com/office/powerpoint/2019/9/main/command">
                <pc:docMk/>
                <pc:sldMk cId="3949022191" sldId="485"/>
                <pc2:cmMk id="{22C54B2E-CF90-4442-8CA5-C3505DC66B18}"/>
              </pc2:cmMkLst>
            </pc226:cmChg>
          </p:ext>
        </pc:extLst>
      </pc:sldChg>
      <pc:sldChg chg="addCm">
        <pc:chgData name="Tania Shetty" userId="S::tania.shetty@nhselect.org.uk::1f681dbf-4e46-41f1-a189-ebfcb2c9eb96" providerId="AD" clId="Web-{72C2459B-7D4A-7118-7348-1FC0779987AC}" dt="2023-09-12T11:40:18.445" v="2"/>
        <pc:sldMkLst>
          <pc:docMk/>
          <pc:sldMk cId="2669611010" sldId="493"/>
        </pc:sldMkLst>
        <pc:extLst>
          <p:ext xmlns:p="http://schemas.openxmlformats.org/presentationml/2006/main" uri="{D6D511B9-2390-475A-947B-AFAB55BFBCF1}">
            <pc226:cmChg xmlns:pc226="http://schemas.microsoft.com/office/powerpoint/2022/06/main/command" chg="add">
              <pc226:chgData name="Tania Shetty" userId="S::tania.shetty@nhselect.org.uk::1f681dbf-4e46-41f1-a189-ebfcb2c9eb96" providerId="AD" clId="Web-{72C2459B-7D4A-7118-7348-1FC0779987AC}" dt="2023-09-12T11:40:18.445" v="2"/>
              <pc2:cmMkLst xmlns:pc2="http://schemas.microsoft.com/office/powerpoint/2019/9/main/command">
                <pc:docMk/>
                <pc:sldMk cId="2669611010" sldId="493"/>
                <pc2:cmMk id="{AA25464D-983A-4AC7-9E8C-FFC2B055BE9B}"/>
              </pc2:cmMkLst>
            </pc226:cmChg>
          </p:ext>
        </pc:extLst>
      </pc:sldChg>
      <pc:sldChg chg="modCm">
        <pc:chgData name="Tania Shetty" userId="S::tania.shetty@nhselect.org.uk::1f681dbf-4e46-41f1-a189-ebfcb2c9eb96" providerId="AD" clId="Web-{72C2459B-7D4A-7118-7348-1FC0779987AC}" dt="2023-09-12T11:41:00.212" v="3"/>
        <pc:sldMkLst>
          <pc:docMk/>
          <pc:sldMk cId="478349823" sldId="505"/>
        </pc:sldMkLst>
        <pc:extLst>
          <p:ext xmlns:p="http://schemas.openxmlformats.org/presentationml/2006/main" uri="{D6D511B9-2390-475A-947B-AFAB55BFBCF1}">
            <pc226:cmChg xmlns:pc226="http://schemas.microsoft.com/office/powerpoint/2022/06/main/command" chg="mod">
              <pc226:chgData name="Tania Shetty" userId="S::tania.shetty@nhselect.org.uk::1f681dbf-4e46-41f1-a189-ebfcb2c9eb96" providerId="AD" clId="Web-{72C2459B-7D4A-7118-7348-1FC0779987AC}" dt="2023-09-12T11:41:00.212" v="3"/>
              <pc2:cmMkLst xmlns:pc2="http://schemas.microsoft.com/office/powerpoint/2019/9/main/command">
                <pc:docMk/>
                <pc:sldMk cId="478349823" sldId="505"/>
                <pc2:cmMk id="{D32CEC0A-1439-4CEC-ADBA-9461B16CDD6E}"/>
              </pc2:cmMkLst>
            </pc226:cmChg>
          </p:ext>
        </pc:extLst>
      </pc:sldChg>
    </pc:docChg>
  </pc:docChgLst>
  <pc:docChgLst>
    <pc:chgData name="Ella Nuttall" userId="ebde99a5-66fc-4298-9227-3cf10dfebdc5" providerId="ADAL" clId="{497E32BB-C81A-4D41-B43E-8B3E971AA98E}"/>
    <pc:docChg chg="undo redo custSel addSld delSld modSld sldOrd">
      <pc:chgData name="Ella Nuttall" userId="ebde99a5-66fc-4298-9227-3cf10dfebdc5" providerId="ADAL" clId="{497E32BB-C81A-4D41-B43E-8B3E971AA98E}" dt="2022-08-05T10:05:53.488" v="2740" actId="20577"/>
      <pc:docMkLst>
        <pc:docMk/>
      </pc:docMkLst>
      <pc:sldChg chg="addSp delSp modSp del mod">
        <pc:chgData name="Ella Nuttall" userId="ebde99a5-66fc-4298-9227-3cf10dfebdc5" providerId="ADAL" clId="{497E32BB-C81A-4D41-B43E-8B3E971AA98E}" dt="2022-08-05T08:03:51.354" v="36" actId="47"/>
        <pc:sldMkLst>
          <pc:docMk/>
          <pc:sldMk cId="3091395271" sldId="256"/>
        </pc:sldMkLst>
        <pc:spChg chg="mod">
          <ac:chgData name="Ella Nuttall" userId="ebde99a5-66fc-4298-9227-3cf10dfebdc5" providerId="ADAL" clId="{497E32BB-C81A-4D41-B43E-8B3E971AA98E}" dt="2022-08-05T08:01:07.941" v="10" actId="20577"/>
          <ac:spMkLst>
            <pc:docMk/>
            <pc:sldMk cId="3091395271" sldId="256"/>
            <ac:spMk id="3" creationId="{0AF694AA-D88C-4F9E-B7D7-6E67CC9B7C72}"/>
          </ac:spMkLst>
        </pc:spChg>
        <pc:spChg chg="add del">
          <ac:chgData name="Ella Nuttall" userId="ebde99a5-66fc-4298-9227-3cf10dfebdc5" providerId="ADAL" clId="{497E32BB-C81A-4D41-B43E-8B3E971AA98E}" dt="2022-08-05T08:01:41.225" v="14" actId="22"/>
          <ac:spMkLst>
            <pc:docMk/>
            <pc:sldMk cId="3091395271" sldId="256"/>
            <ac:spMk id="8" creationId="{C1A68B0A-ECF8-6BA6-C2CD-F9AA17FAF70A}"/>
          </ac:spMkLst>
        </pc:spChg>
      </pc:sldChg>
      <pc:sldChg chg="modSp add del mod">
        <pc:chgData name="Ella Nuttall" userId="ebde99a5-66fc-4298-9227-3cf10dfebdc5" providerId="ADAL" clId="{497E32BB-C81A-4D41-B43E-8B3E971AA98E}" dt="2022-08-05T08:56:26.669" v="2571" actId="20577"/>
        <pc:sldMkLst>
          <pc:docMk/>
          <pc:sldMk cId="1095857746" sldId="266"/>
        </pc:sldMkLst>
        <pc:spChg chg="mod">
          <ac:chgData name="Ella Nuttall" userId="ebde99a5-66fc-4298-9227-3cf10dfebdc5" providerId="ADAL" clId="{497E32BB-C81A-4D41-B43E-8B3E971AA98E}" dt="2022-08-05T08:56:26.669" v="2571" actId="20577"/>
          <ac:spMkLst>
            <pc:docMk/>
            <pc:sldMk cId="1095857746" sldId="266"/>
            <ac:spMk id="3" creationId="{2B73D3B5-E49D-9F59-B447-3745D03B9D71}"/>
          </ac:spMkLst>
        </pc:spChg>
      </pc:sldChg>
      <pc:sldChg chg="addSp delSp modSp mod modClrScheme chgLayout modNotes modNotesTx">
        <pc:chgData name="Ella Nuttall" userId="ebde99a5-66fc-4298-9227-3cf10dfebdc5" providerId="ADAL" clId="{497E32BB-C81A-4D41-B43E-8B3E971AA98E}" dt="2022-08-05T09:01:25.923" v="2704" actId="1036"/>
        <pc:sldMkLst>
          <pc:docMk/>
          <pc:sldMk cId="1699095880" sldId="470"/>
        </pc:sldMkLst>
        <pc:spChg chg="add del mod ord">
          <ac:chgData name="Ella Nuttall" userId="ebde99a5-66fc-4298-9227-3cf10dfebdc5" providerId="ADAL" clId="{497E32BB-C81A-4D41-B43E-8B3E971AA98E}" dt="2022-08-05T08:08:06.616" v="241" actId="478"/>
          <ac:spMkLst>
            <pc:docMk/>
            <pc:sldMk cId="1699095880" sldId="470"/>
            <ac:spMk id="3" creationId="{C4CCD6D7-FF5E-6944-0725-603BE81E6A1F}"/>
          </ac:spMkLst>
        </pc:spChg>
        <pc:spChg chg="mod ord">
          <ac:chgData name="Ella Nuttall" userId="ebde99a5-66fc-4298-9227-3cf10dfebdc5" providerId="ADAL" clId="{497E32BB-C81A-4D41-B43E-8B3E971AA98E}" dt="2022-08-05T08:33:05.572" v="1220" actId="700"/>
          <ac:spMkLst>
            <pc:docMk/>
            <pc:sldMk cId="1699095880" sldId="470"/>
            <ac:spMk id="4" creationId="{5D5BD955-5780-409C-149B-ADB77AD68DA0}"/>
          </ac:spMkLst>
        </pc:spChg>
        <pc:spChg chg="mod">
          <ac:chgData name="Ella Nuttall" userId="ebde99a5-66fc-4298-9227-3cf10dfebdc5" providerId="ADAL" clId="{497E32BB-C81A-4D41-B43E-8B3E971AA98E}" dt="2022-08-05T08:33:18.614" v="1234" actId="1035"/>
          <ac:spMkLst>
            <pc:docMk/>
            <pc:sldMk cId="1699095880" sldId="470"/>
            <ac:spMk id="8" creationId="{AAF1C20E-6F2F-CDBF-B949-991E1E41783B}"/>
          </ac:spMkLst>
        </pc:spChg>
        <pc:spChg chg="mod">
          <ac:chgData name="Ella Nuttall" userId="ebde99a5-66fc-4298-9227-3cf10dfebdc5" providerId="ADAL" clId="{497E32BB-C81A-4D41-B43E-8B3E971AA98E}" dt="2022-08-05T08:33:52.718" v="1255"/>
          <ac:spMkLst>
            <pc:docMk/>
            <pc:sldMk cId="1699095880" sldId="470"/>
            <ac:spMk id="11" creationId="{87F94FCE-2307-58B6-4430-AAF38D3C67FF}"/>
          </ac:spMkLst>
        </pc:spChg>
        <pc:grpChg chg="mod">
          <ac:chgData name="Ella Nuttall" userId="ebde99a5-66fc-4298-9227-3cf10dfebdc5" providerId="ADAL" clId="{497E32BB-C81A-4D41-B43E-8B3E971AA98E}" dt="2022-08-05T09:01:25.923" v="2704" actId="1036"/>
          <ac:grpSpMkLst>
            <pc:docMk/>
            <pc:sldMk cId="1699095880" sldId="470"/>
            <ac:grpSpMk id="10" creationId="{B23ED03A-A452-F47F-FCC4-1DB0DA6B8A1E}"/>
          </ac:grpSpMkLst>
        </pc:grpChg>
        <pc:picChg chg="mod">
          <ac:chgData name="Ella Nuttall" userId="ebde99a5-66fc-4298-9227-3cf10dfebdc5" providerId="ADAL" clId="{497E32BB-C81A-4D41-B43E-8B3E971AA98E}" dt="2022-08-05T08:33:18.614" v="1234" actId="1035"/>
          <ac:picMkLst>
            <pc:docMk/>
            <pc:sldMk cId="1699095880" sldId="470"/>
            <ac:picMk id="2" creationId="{098D47BC-2A89-2298-9449-99ABBB7AACD8}"/>
          </ac:picMkLst>
        </pc:picChg>
      </pc:sldChg>
      <pc:sldChg chg="modSp add del mod modClrScheme chgLayout modNotesTx">
        <pc:chgData name="Ella Nuttall" userId="ebde99a5-66fc-4298-9227-3cf10dfebdc5" providerId="ADAL" clId="{497E32BB-C81A-4D41-B43E-8B3E971AA98E}" dt="2022-08-05T08:51:52.470" v="1946" actId="47"/>
        <pc:sldMkLst>
          <pc:docMk/>
          <pc:sldMk cId="2153030499" sldId="478"/>
        </pc:sldMkLst>
        <pc:spChg chg="mod ord">
          <ac:chgData name="Ella Nuttall" userId="ebde99a5-66fc-4298-9227-3cf10dfebdc5" providerId="ADAL" clId="{497E32BB-C81A-4D41-B43E-8B3E971AA98E}" dt="2022-08-05T08:51:01.313" v="1937" actId="700"/>
          <ac:spMkLst>
            <pc:docMk/>
            <pc:sldMk cId="2153030499" sldId="478"/>
            <ac:spMk id="4" creationId="{982B1B83-C068-F97F-E9EE-EB8C6049F5FD}"/>
          </ac:spMkLst>
        </pc:spChg>
      </pc:sldChg>
      <pc:sldChg chg="addSp delSp modSp mod modClrScheme chgLayout modNotesTx">
        <pc:chgData name="Ella Nuttall" userId="ebde99a5-66fc-4298-9227-3cf10dfebdc5" providerId="ADAL" clId="{497E32BB-C81A-4D41-B43E-8B3E971AA98E}" dt="2022-08-05T08:57:02.972" v="2587" actId="20577"/>
        <pc:sldMkLst>
          <pc:docMk/>
          <pc:sldMk cId="2816940776" sldId="479"/>
        </pc:sldMkLst>
        <pc:spChg chg="mod ord">
          <ac:chgData name="Ella Nuttall" userId="ebde99a5-66fc-4298-9227-3cf10dfebdc5" providerId="ADAL" clId="{497E32BB-C81A-4D41-B43E-8B3E971AA98E}" dt="2022-08-05T08:06:12.414" v="146" actId="700"/>
          <ac:spMkLst>
            <pc:docMk/>
            <pc:sldMk cId="2816940776" sldId="479"/>
            <ac:spMk id="2" creationId="{446ADA2E-4C6C-B435-B27D-A362F72EBB23}"/>
          </ac:spMkLst>
        </pc:spChg>
        <pc:spChg chg="mod">
          <ac:chgData name="Ella Nuttall" userId="ebde99a5-66fc-4298-9227-3cf10dfebdc5" providerId="ADAL" clId="{497E32BB-C81A-4D41-B43E-8B3E971AA98E}" dt="2022-08-05T08:06:19.694" v="155" actId="1035"/>
          <ac:spMkLst>
            <pc:docMk/>
            <pc:sldMk cId="2816940776" sldId="479"/>
            <ac:spMk id="5" creationId="{FA7A9F83-0AE6-06A3-1DD4-8A1EFB931D01}"/>
          </ac:spMkLst>
        </pc:spChg>
        <pc:spChg chg="add del mod ord">
          <ac:chgData name="Ella Nuttall" userId="ebde99a5-66fc-4298-9227-3cf10dfebdc5" providerId="ADAL" clId="{497E32BB-C81A-4D41-B43E-8B3E971AA98E}" dt="2022-08-05T08:06:14.979" v="147" actId="478"/>
          <ac:spMkLst>
            <pc:docMk/>
            <pc:sldMk cId="2816940776" sldId="479"/>
            <ac:spMk id="6" creationId="{9D708DE0-0E7C-90CA-4394-1C47B8D658D8}"/>
          </ac:spMkLst>
        </pc:spChg>
        <pc:spChg chg="mod">
          <ac:chgData name="Ella Nuttall" userId="ebde99a5-66fc-4298-9227-3cf10dfebdc5" providerId="ADAL" clId="{497E32BB-C81A-4D41-B43E-8B3E971AA98E}" dt="2022-08-05T08:06:19.694" v="155" actId="1035"/>
          <ac:spMkLst>
            <pc:docMk/>
            <pc:sldMk cId="2816940776" sldId="479"/>
            <ac:spMk id="7" creationId="{84CEC8CD-0338-AF98-5872-8DB4AF488F66}"/>
          </ac:spMkLst>
        </pc:spChg>
        <pc:spChg chg="mod">
          <ac:chgData name="Ella Nuttall" userId="ebde99a5-66fc-4298-9227-3cf10dfebdc5" providerId="ADAL" clId="{497E32BB-C81A-4D41-B43E-8B3E971AA98E}" dt="2022-08-05T08:06:19.694" v="155" actId="1035"/>
          <ac:spMkLst>
            <pc:docMk/>
            <pc:sldMk cId="2816940776" sldId="479"/>
            <ac:spMk id="8" creationId="{C28FFE53-1630-8FED-3EC2-B2611A913B34}"/>
          </ac:spMkLst>
        </pc:spChg>
        <pc:spChg chg="mod">
          <ac:chgData name="Ella Nuttall" userId="ebde99a5-66fc-4298-9227-3cf10dfebdc5" providerId="ADAL" clId="{497E32BB-C81A-4D41-B43E-8B3E971AA98E}" dt="2022-08-05T08:06:19.694" v="155" actId="1035"/>
          <ac:spMkLst>
            <pc:docMk/>
            <pc:sldMk cId="2816940776" sldId="479"/>
            <ac:spMk id="9" creationId="{3EDC9825-1689-0030-5346-8570C8D0BC54}"/>
          </ac:spMkLst>
        </pc:spChg>
        <pc:spChg chg="mod">
          <ac:chgData name="Ella Nuttall" userId="ebde99a5-66fc-4298-9227-3cf10dfebdc5" providerId="ADAL" clId="{497E32BB-C81A-4D41-B43E-8B3E971AA98E}" dt="2022-08-05T08:06:19.694" v="155" actId="1035"/>
          <ac:spMkLst>
            <pc:docMk/>
            <pc:sldMk cId="2816940776" sldId="479"/>
            <ac:spMk id="11" creationId="{52F52E43-7BB3-9E34-5A6B-0BFA99422873}"/>
          </ac:spMkLst>
        </pc:spChg>
        <pc:spChg chg="mod">
          <ac:chgData name="Ella Nuttall" userId="ebde99a5-66fc-4298-9227-3cf10dfebdc5" providerId="ADAL" clId="{497E32BB-C81A-4D41-B43E-8B3E971AA98E}" dt="2022-08-05T08:06:19.694" v="155" actId="1035"/>
          <ac:spMkLst>
            <pc:docMk/>
            <pc:sldMk cId="2816940776" sldId="479"/>
            <ac:spMk id="13" creationId="{1F5548D4-DEDF-0272-8742-573CBC5D8C74}"/>
          </ac:spMkLst>
        </pc:spChg>
        <pc:spChg chg="mod">
          <ac:chgData name="Ella Nuttall" userId="ebde99a5-66fc-4298-9227-3cf10dfebdc5" providerId="ADAL" clId="{497E32BB-C81A-4D41-B43E-8B3E971AA98E}" dt="2022-08-05T08:06:19.694" v="155" actId="1035"/>
          <ac:spMkLst>
            <pc:docMk/>
            <pc:sldMk cId="2816940776" sldId="479"/>
            <ac:spMk id="18" creationId="{3089C477-281C-C9B1-7D99-F53AEC71D9A8}"/>
          </ac:spMkLst>
        </pc:spChg>
        <pc:spChg chg="mod">
          <ac:chgData name="Ella Nuttall" userId="ebde99a5-66fc-4298-9227-3cf10dfebdc5" providerId="ADAL" clId="{497E32BB-C81A-4D41-B43E-8B3E971AA98E}" dt="2022-08-05T08:06:19.694" v="155" actId="1035"/>
          <ac:spMkLst>
            <pc:docMk/>
            <pc:sldMk cId="2816940776" sldId="479"/>
            <ac:spMk id="21" creationId="{CA7F4C20-ED75-D574-56BB-AF2A10C7F909}"/>
          </ac:spMkLst>
        </pc:spChg>
        <pc:picChg chg="mod">
          <ac:chgData name="Ella Nuttall" userId="ebde99a5-66fc-4298-9227-3cf10dfebdc5" providerId="ADAL" clId="{497E32BB-C81A-4D41-B43E-8B3E971AA98E}" dt="2022-08-05T08:06:19.694" v="155" actId="1035"/>
          <ac:picMkLst>
            <pc:docMk/>
            <pc:sldMk cId="2816940776" sldId="479"/>
            <ac:picMk id="3" creationId="{48E3FB7D-D1BB-2C20-271C-EA6047E2555B}"/>
          </ac:picMkLst>
        </pc:picChg>
        <pc:picChg chg="mod">
          <ac:chgData name="Ella Nuttall" userId="ebde99a5-66fc-4298-9227-3cf10dfebdc5" providerId="ADAL" clId="{497E32BB-C81A-4D41-B43E-8B3E971AA98E}" dt="2022-08-05T08:06:19.694" v="155" actId="1035"/>
          <ac:picMkLst>
            <pc:docMk/>
            <pc:sldMk cId="2816940776" sldId="479"/>
            <ac:picMk id="4" creationId="{34F94084-4A9C-C0B9-B7F1-EF22B86D9C6B}"/>
          </ac:picMkLst>
        </pc:picChg>
        <pc:picChg chg="mod">
          <ac:chgData name="Ella Nuttall" userId="ebde99a5-66fc-4298-9227-3cf10dfebdc5" providerId="ADAL" clId="{497E32BB-C81A-4D41-B43E-8B3E971AA98E}" dt="2022-08-05T08:06:19.694" v="155" actId="1035"/>
          <ac:picMkLst>
            <pc:docMk/>
            <pc:sldMk cId="2816940776" sldId="479"/>
            <ac:picMk id="10" creationId="{0C114379-D23B-7358-CBA7-0B4B2BA83DEC}"/>
          </ac:picMkLst>
        </pc:picChg>
        <pc:picChg chg="mod">
          <ac:chgData name="Ella Nuttall" userId="ebde99a5-66fc-4298-9227-3cf10dfebdc5" providerId="ADAL" clId="{497E32BB-C81A-4D41-B43E-8B3E971AA98E}" dt="2022-08-05T08:06:19.694" v="155" actId="1035"/>
          <ac:picMkLst>
            <pc:docMk/>
            <pc:sldMk cId="2816940776" sldId="479"/>
            <ac:picMk id="16" creationId="{9B165FEA-7AD3-AD96-E9A9-12BC81174C4D}"/>
          </ac:picMkLst>
        </pc:picChg>
        <pc:picChg chg="mod">
          <ac:chgData name="Ella Nuttall" userId="ebde99a5-66fc-4298-9227-3cf10dfebdc5" providerId="ADAL" clId="{497E32BB-C81A-4D41-B43E-8B3E971AA98E}" dt="2022-08-05T08:06:19.694" v="155" actId="1035"/>
          <ac:picMkLst>
            <pc:docMk/>
            <pc:sldMk cId="2816940776" sldId="479"/>
            <ac:picMk id="19" creationId="{99C0020A-574B-A69E-F3ED-4D2C2CECCDCE}"/>
          </ac:picMkLst>
        </pc:picChg>
        <pc:picChg chg="mod">
          <ac:chgData name="Ella Nuttall" userId="ebde99a5-66fc-4298-9227-3cf10dfebdc5" providerId="ADAL" clId="{497E32BB-C81A-4D41-B43E-8B3E971AA98E}" dt="2022-08-05T08:06:19.694" v="155" actId="1035"/>
          <ac:picMkLst>
            <pc:docMk/>
            <pc:sldMk cId="2816940776" sldId="479"/>
            <ac:picMk id="20" creationId="{071755E8-6B12-6EB9-2150-ED9331C9B7F2}"/>
          </ac:picMkLst>
        </pc:picChg>
      </pc:sldChg>
      <pc:sldChg chg="modSp mod modClrScheme chgLayout modNotes modNotesTx">
        <pc:chgData name="Ella Nuttall" userId="ebde99a5-66fc-4298-9227-3cf10dfebdc5" providerId="ADAL" clId="{497E32BB-C81A-4D41-B43E-8B3E971AA98E}" dt="2022-08-05T09:01:14.466" v="2692" actId="1035"/>
        <pc:sldMkLst>
          <pc:docMk/>
          <pc:sldMk cId="955287982" sldId="480"/>
        </pc:sldMkLst>
        <pc:spChg chg="mod ord">
          <ac:chgData name="Ella Nuttall" userId="ebde99a5-66fc-4298-9227-3cf10dfebdc5" providerId="ADAL" clId="{497E32BB-C81A-4D41-B43E-8B3E971AA98E}" dt="2022-08-05T08:34:11.505" v="1262" actId="20577"/>
          <ac:spMkLst>
            <pc:docMk/>
            <pc:sldMk cId="955287982" sldId="480"/>
            <ac:spMk id="2" creationId="{26561268-6302-46F8-9E73-CA71D6E5C0BC}"/>
          </ac:spMkLst>
        </pc:spChg>
        <pc:spChg chg="mod">
          <ac:chgData name="Ella Nuttall" userId="ebde99a5-66fc-4298-9227-3cf10dfebdc5" providerId="ADAL" clId="{497E32BB-C81A-4D41-B43E-8B3E971AA98E}" dt="2022-08-05T09:01:14.466" v="2692" actId="1035"/>
          <ac:spMkLst>
            <pc:docMk/>
            <pc:sldMk cId="955287982" sldId="480"/>
            <ac:spMk id="3" creationId="{B0B007A1-3BE7-E05C-323B-23B061A808BE}"/>
          </ac:spMkLst>
        </pc:spChg>
        <pc:spChg chg="mod">
          <ac:chgData name="Ella Nuttall" userId="ebde99a5-66fc-4298-9227-3cf10dfebdc5" providerId="ADAL" clId="{497E32BB-C81A-4D41-B43E-8B3E971AA98E}" dt="2022-08-05T09:01:14.466" v="2692" actId="1035"/>
          <ac:spMkLst>
            <pc:docMk/>
            <pc:sldMk cId="955287982" sldId="480"/>
            <ac:spMk id="8" creationId="{289A2BA6-0D21-2F3A-BC9C-266A2E84E0DC}"/>
          </ac:spMkLst>
        </pc:spChg>
        <pc:spChg chg="mod">
          <ac:chgData name="Ella Nuttall" userId="ebde99a5-66fc-4298-9227-3cf10dfebdc5" providerId="ADAL" clId="{497E32BB-C81A-4D41-B43E-8B3E971AA98E}" dt="2022-08-05T09:01:14.466" v="2692" actId="1035"/>
          <ac:spMkLst>
            <pc:docMk/>
            <pc:sldMk cId="955287982" sldId="480"/>
            <ac:spMk id="31" creationId="{DCFCDEF9-41AF-FA22-CC12-5CE0B033C277}"/>
          </ac:spMkLst>
        </pc:spChg>
        <pc:spChg chg="mod">
          <ac:chgData name="Ella Nuttall" userId="ebde99a5-66fc-4298-9227-3cf10dfebdc5" providerId="ADAL" clId="{497E32BB-C81A-4D41-B43E-8B3E971AA98E}" dt="2022-08-05T09:01:14.466" v="2692" actId="1035"/>
          <ac:spMkLst>
            <pc:docMk/>
            <pc:sldMk cId="955287982" sldId="480"/>
            <ac:spMk id="36" creationId="{43B2799A-5C5C-5137-B014-40435CFAAED4}"/>
          </ac:spMkLst>
        </pc:spChg>
        <pc:spChg chg="mod">
          <ac:chgData name="Ella Nuttall" userId="ebde99a5-66fc-4298-9227-3cf10dfebdc5" providerId="ADAL" clId="{497E32BB-C81A-4D41-B43E-8B3E971AA98E}" dt="2022-08-05T09:01:14.466" v="2692" actId="1035"/>
          <ac:spMkLst>
            <pc:docMk/>
            <pc:sldMk cId="955287982" sldId="480"/>
            <ac:spMk id="38" creationId="{92811018-88F5-3137-CEA5-D7BE115DA6D6}"/>
          </ac:spMkLst>
        </pc:spChg>
        <pc:spChg chg="mod">
          <ac:chgData name="Ella Nuttall" userId="ebde99a5-66fc-4298-9227-3cf10dfebdc5" providerId="ADAL" clId="{497E32BB-C81A-4D41-B43E-8B3E971AA98E}" dt="2022-08-05T09:01:14.466" v="2692" actId="1035"/>
          <ac:spMkLst>
            <pc:docMk/>
            <pc:sldMk cId="955287982" sldId="480"/>
            <ac:spMk id="39" creationId="{55728F15-1C6F-A722-A315-F01D08EFBEBF}"/>
          </ac:spMkLst>
        </pc:spChg>
        <pc:spChg chg="mod">
          <ac:chgData name="Ella Nuttall" userId="ebde99a5-66fc-4298-9227-3cf10dfebdc5" providerId="ADAL" clId="{497E32BB-C81A-4D41-B43E-8B3E971AA98E}" dt="2022-08-05T09:01:14.466" v="2692" actId="1035"/>
          <ac:spMkLst>
            <pc:docMk/>
            <pc:sldMk cId="955287982" sldId="480"/>
            <ac:spMk id="41" creationId="{8BD8E2F8-3A4A-D80F-4C79-8D6263DB6A17}"/>
          </ac:spMkLst>
        </pc:spChg>
        <pc:spChg chg="mod">
          <ac:chgData name="Ella Nuttall" userId="ebde99a5-66fc-4298-9227-3cf10dfebdc5" providerId="ADAL" clId="{497E32BB-C81A-4D41-B43E-8B3E971AA98E}" dt="2022-08-05T09:01:14.466" v="2692" actId="1035"/>
          <ac:spMkLst>
            <pc:docMk/>
            <pc:sldMk cId="955287982" sldId="480"/>
            <ac:spMk id="42" creationId="{F973FBCD-9E35-F764-BA6C-FC4CB5497018}"/>
          </ac:spMkLst>
        </pc:spChg>
        <pc:spChg chg="mod">
          <ac:chgData name="Ella Nuttall" userId="ebde99a5-66fc-4298-9227-3cf10dfebdc5" providerId="ADAL" clId="{497E32BB-C81A-4D41-B43E-8B3E971AA98E}" dt="2022-08-05T09:01:14.466" v="2692" actId="1035"/>
          <ac:spMkLst>
            <pc:docMk/>
            <pc:sldMk cId="955287982" sldId="480"/>
            <ac:spMk id="43" creationId="{554A40BC-8462-5E16-5FB4-665856B73A60}"/>
          </ac:spMkLst>
        </pc:spChg>
        <pc:spChg chg="mod">
          <ac:chgData name="Ella Nuttall" userId="ebde99a5-66fc-4298-9227-3cf10dfebdc5" providerId="ADAL" clId="{497E32BB-C81A-4D41-B43E-8B3E971AA98E}" dt="2022-08-05T09:01:14.466" v="2692" actId="1035"/>
          <ac:spMkLst>
            <pc:docMk/>
            <pc:sldMk cId="955287982" sldId="480"/>
            <ac:spMk id="44" creationId="{F6603EC7-B1EF-B0EF-D7D1-2A591693B8C4}"/>
          </ac:spMkLst>
        </pc:spChg>
        <pc:spChg chg="mod">
          <ac:chgData name="Ella Nuttall" userId="ebde99a5-66fc-4298-9227-3cf10dfebdc5" providerId="ADAL" clId="{497E32BB-C81A-4D41-B43E-8B3E971AA98E}" dt="2022-08-05T09:01:14.466" v="2692" actId="1035"/>
          <ac:spMkLst>
            <pc:docMk/>
            <pc:sldMk cId="955287982" sldId="480"/>
            <ac:spMk id="45" creationId="{CB8E9048-C0E5-C1A6-89FE-621D47B042AA}"/>
          </ac:spMkLst>
        </pc:spChg>
        <pc:spChg chg="mod">
          <ac:chgData name="Ella Nuttall" userId="ebde99a5-66fc-4298-9227-3cf10dfebdc5" providerId="ADAL" clId="{497E32BB-C81A-4D41-B43E-8B3E971AA98E}" dt="2022-08-05T09:01:14.466" v="2692" actId="1035"/>
          <ac:spMkLst>
            <pc:docMk/>
            <pc:sldMk cId="955287982" sldId="480"/>
            <ac:spMk id="46" creationId="{36A43260-366B-CBA0-4BAC-5ECC34592574}"/>
          </ac:spMkLst>
        </pc:spChg>
        <pc:spChg chg="mod">
          <ac:chgData name="Ella Nuttall" userId="ebde99a5-66fc-4298-9227-3cf10dfebdc5" providerId="ADAL" clId="{497E32BB-C81A-4D41-B43E-8B3E971AA98E}" dt="2022-08-05T09:01:14.466" v="2692" actId="1035"/>
          <ac:spMkLst>
            <pc:docMk/>
            <pc:sldMk cId="955287982" sldId="480"/>
            <ac:spMk id="47" creationId="{6771C515-6DA2-CFF6-24DF-7BD03C9FDEF6}"/>
          </ac:spMkLst>
        </pc:spChg>
        <pc:spChg chg="mod">
          <ac:chgData name="Ella Nuttall" userId="ebde99a5-66fc-4298-9227-3cf10dfebdc5" providerId="ADAL" clId="{497E32BB-C81A-4D41-B43E-8B3E971AA98E}" dt="2022-08-05T09:01:14.466" v="2692" actId="1035"/>
          <ac:spMkLst>
            <pc:docMk/>
            <pc:sldMk cId="955287982" sldId="480"/>
            <ac:spMk id="48" creationId="{6F2A7FBB-C52B-5EE6-AC1E-B03BECD9BE03}"/>
          </ac:spMkLst>
        </pc:spChg>
        <pc:picChg chg="mod">
          <ac:chgData name="Ella Nuttall" userId="ebde99a5-66fc-4298-9227-3cf10dfebdc5" providerId="ADAL" clId="{497E32BB-C81A-4D41-B43E-8B3E971AA98E}" dt="2022-08-05T09:01:14.466" v="2692" actId="1035"/>
          <ac:picMkLst>
            <pc:docMk/>
            <pc:sldMk cId="955287982" sldId="480"/>
            <ac:picMk id="24" creationId="{1676CBD1-1600-231A-31F5-FB02A7DEABF9}"/>
          </ac:picMkLst>
        </pc:picChg>
        <pc:picChg chg="mod">
          <ac:chgData name="Ella Nuttall" userId="ebde99a5-66fc-4298-9227-3cf10dfebdc5" providerId="ADAL" clId="{497E32BB-C81A-4D41-B43E-8B3E971AA98E}" dt="2022-08-05T09:01:14.466" v="2692" actId="1035"/>
          <ac:picMkLst>
            <pc:docMk/>
            <pc:sldMk cId="955287982" sldId="480"/>
            <ac:picMk id="32" creationId="{511D5DF5-FC9E-5046-B681-F73E08866AB8}"/>
          </ac:picMkLst>
        </pc:picChg>
        <pc:picChg chg="mod">
          <ac:chgData name="Ella Nuttall" userId="ebde99a5-66fc-4298-9227-3cf10dfebdc5" providerId="ADAL" clId="{497E32BB-C81A-4D41-B43E-8B3E971AA98E}" dt="2022-08-05T09:01:14.466" v="2692" actId="1035"/>
          <ac:picMkLst>
            <pc:docMk/>
            <pc:sldMk cId="955287982" sldId="480"/>
            <ac:picMk id="49" creationId="{8BDB2017-3AA8-40C3-B32F-6044F3D552C2}"/>
          </ac:picMkLst>
        </pc:picChg>
        <pc:picChg chg="mod">
          <ac:chgData name="Ella Nuttall" userId="ebde99a5-66fc-4298-9227-3cf10dfebdc5" providerId="ADAL" clId="{497E32BB-C81A-4D41-B43E-8B3E971AA98E}" dt="2022-08-05T09:01:14.466" v="2692" actId="1035"/>
          <ac:picMkLst>
            <pc:docMk/>
            <pc:sldMk cId="955287982" sldId="480"/>
            <ac:picMk id="53" creationId="{D0AAFB4F-FA47-2C5E-F2E7-A5D4544B9286}"/>
          </ac:picMkLst>
        </pc:picChg>
        <pc:picChg chg="mod">
          <ac:chgData name="Ella Nuttall" userId="ebde99a5-66fc-4298-9227-3cf10dfebdc5" providerId="ADAL" clId="{497E32BB-C81A-4D41-B43E-8B3E971AA98E}" dt="2022-08-05T09:01:14.466" v="2692" actId="1035"/>
          <ac:picMkLst>
            <pc:docMk/>
            <pc:sldMk cId="955287982" sldId="480"/>
            <ac:picMk id="54" creationId="{2422CD00-0729-ECF9-2E3B-C8473F5604EA}"/>
          </ac:picMkLst>
        </pc:picChg>
        <pc:picChg chg="mod">
          <ac:chgData name="Ella Nuttall" userId="ebde99a5-66fc-4298-9227-3cf10dfebdc5" providerId="ADAL" clId="{497E32BB-C81A-4D41-B43E-8B3E971AA98E}" dt="2022-08-05T09:01:14.466" v="2692" actId="1035"/>
          <ac:picMkLst>
            <pc:docMk/>
            <pc:sldMk cId="955287982" sldId="480"/>
            <ac:picMk id="55" creationId="{26A9674C-2754-6682-2A0A-80B79BD9D5D9}"/>
          </ac:picMkLst>
        </pc:picChg>
        <pc:picChg chg="mod">
          <ac:chgData name="Ella Nuttall" userId="ebde99a5-66fc-4298-9227-3cf10dfebdc5" providerId="ADAL" clId="{497E32BB-C81A-4D41-B43E-8B3E971AA98E}" dt="2022-08-05T09:01:14.466" v="2692" actId="1035"/>
          <ac:picMkLst>
            <pc:docMk/>
            <pc:sldMk cId="955287982" sldId="480"/>
            <ac:picMk id="56" creationId="{ECD7953B-5F9B-4BA1-0538-C1119E36E847}"/>
          </ac:picMkLst>
        </pc:picChg>
      </pc:sldChg>
      <pc:sldChg chg="modSp mod modClrScheme chgLayout modNotesTx">
        <pc:chgData name="Ella Nuttall" userId="ebde99a5-66fc-4298-9227-3cf10dfebdc5" providerId="ADAL" clId="{497E32BB-C81A-4D41-B43E-8B3E971AA98E}" dt="2022-08-05T08:51:01.313" v="1937" actId="700"/>
        <pc:sldMkLst>
          <pc:docMk/>
          <pc:sldMk cId="607603674" sldId="483"/>
        </pc:sldMkLst>
        <pc:spChg chg="mod ord">
          <ac:chgData name="Ella Nuttall" userId="ebde99a5-66fc-4298-9227-3cf10dfebdc5" providerId="ADAL" clId="{497E32BB-C81A-4D41-B43E-8B3E971AA98E}" dt="2022-08-05T08:51:01.313" v="1937" actId="700"/>
          <ac:spMkLst>
            <pc:docMk/>
            <pc:sldMk cId="607603674" sldId="483"/>
            <ac:spMk id="2" creationId="{446ADA2E-4C6C-B435-B27D-A362F72EBB23}"/>
          </ac:spMkLst>
        </pc:spChg>
        <pc:spChg chg="mod">
          <ac:chgData name="Ella Nuttall" userId="ebde99a5-66fc-4298-9227-3cf10dfebdc5" providerId="ADAL" clId="{497E32BB-C81A-4D41-B43E-8B3E971AA98E}" dt="2022-08-05T08:48:41.716" v="1726" actId="20577"/>
          <ac:spMkLst>
            <pc:docMk/>
            <pc:sldMk cId="607603674" sldId="483"/>
            <ac:spMk id="5" creationId="{D5F6701C-668F-C7A0-70AE-FBBBD310C985}"/>
          </ac:spMkLst>
        </pc:spChg>
      </pc:sldChg>
      <pc:sldChg chg="del modNotesTx">
        <pc:chgData name="Ella Nuttall" userId="ebde99a5-66fc-4298-9227-3cf10dfebdc5" providerId="ADAL" clId="{497E32BB-C81A-4D41-B43E-8B3E971AA98E}" dt="2022-08-05T08:50:54.408" v="1936" actId="47"/>
        <pc:sldMkLst>
          <pc:docMk/>
          <pc:sldMk cId="2621073238" sldId="484"/>
        </pc:sldMkLst>
      </pc:sldChg>
      <pc:sldChg chg="addSp modSp mod modClrScheme chgLayout modNotesTx">
        <pc:chgData name="Ella Nuttall" userId="ebde99a5-66fc-4298-9227-3cf10dfebdc5" providerId="ADAL" clId="{497E32BB-C81A-4D41-B43E-8B3E971AA98E}" dt="2022-08-05T09:01:19.777" v="2696" actId="1035"/>
        <pc:sldMkLst>
          <pc:docMk/>
          <pc:sldMk cId="3949022191" sldId="485"/>
        </pc:sldMkLst>
        <pc:spChg chg="mod ord">
          <ac:chgData name="Ella Nuttall" userId="ebde99a5-66fc-4298-9227-3cf10dfebdc5" providerId="ADAL" clId="{497E32BB-C81A-4D41-B43E-8B3E971AA98E}" dt="2022-08-05T08:33:05.572" v="1220" actId="700"/>
          <ac:spMkLst>
            <pc:docMk/>
            <pc:sldMk cId="3949022191" sldId="485"/>
            <ac:spMk id="3" creationId="{57B0E00B-2545-0ADA-843A-4C0F69C0265E}"/>
          </ac:spMkLst>
        </pc:spChg>
        <pc:spChg chg="mod">
          <ac:chgData name="Ella Nuttall" userId="ebde99a5-66fc-4298-9227-3cf10dfebdc5" providerId="ADAL" clId="{497E32BB-C81A-4D41-B43E-8B3E971AA98E}" dt="2022-08-05T09:01:19.777" v="2696" actId="1035"/>
          <ac:spMkLst>
            <pc:docMk/>
            <pc:sldMk cId="3949022191" sldId="485"/>
            <ac:spMk id="5" creationId="{57FAEDDD-08CD-570A-673B-4F56BFD21405}"/>
          </ac:spMkLst>
        </pc:spChg>
        <pc:spChg chg="mod">
          <ac:chgData name="Ella Nuttall" userId="ebde99a5-66fc-4298-9227-3cf10dfebdc5" providerId="ADAL" clId="{497E32BB-C81A-4D41-B43E-8B3E971AA98E}" dt="2022-08-05T09:01:19.777" v="2696" actId="1035"/>
          <ac:spMkLst>
            <pc:docMk/>
            <pc:sldMk cId="3949022191" sldId="485"/>
            <ac:spMk id="6" creationId="{A0BFB44A-E11D-59BB-BBBA-91BD78D50E53}"/>
          </ac:spMkLst>
        </pc:spChg>
        <pc:spChg chg="mod">
          <ac:chgData name="Ella Nuttall" userId="ebde99a5-66fc-4298-9227-3cf10dfebdc5" providerId="ADAL" clId="{497E32BB-C81A-4D41-B43E-8B3E971AA98E}" dt="2022-08-05T09:01:19.777" v="2696" actId="1035"/>
          <ac:spMkLst>
            <pc:docMk/>
            <pc:sldMk cId="3949022191" sldId="485"/>
            <ac:spMk id="7" creationId="{CFE9A229-52ED-9A6B-CACD-7072D8FDE038}"/>
          </ac:spMkLst>
        </pc:spChg>
        <pc:spChg chg="mod">
          <ac:chgData name="Ella Nuttall" userId="ebde99a5-66fc-4298-9227-3cf10dfebdc5" providerId="ADAL" clId="{497E32BB-C81A-4D41-B43E-8B3E971AA98E}" dt="2022-08-05T09:01:19.777" v="2696" actId="1035"/>
          <ac:spMkLst>
            <pc:docMk/>
            <pc:sldMk cId="3949022191" sldId="485"/>
            <ac:spMk id="8" creationId="{25689FFF-FA8B-B37D-8DC2-4805C15954DC}"/>
          </ac:spMkLst>
        </pc:spChg>
        <pc:spChg chg="mod">
          <ac:chgData name="Ella Nuttall" userId="ebde99a5-66fc-4298-9227-3cf10dfebdc5" providerId="ADAL" clId="{497E32BB-C81A-4D41-B43E-8B3E971AA98E}" dt="2022-08-05T09:01:19.777" v="2696" actId="1035"/>
          <ac:spMkLst>
            <pc:docMk/>
            <pc:sldMk cId="3949022191" sldId="485"/>
            <ac:spMk id="11" creationId="{9F34A328-7E6F-8FB7-1D80-1A64467EDD02}"/>
          </ac:spMkLst>
        </pc:spChg>
        <pc:spChg chg="mod">
          <ac:chgData name="Ella Nuttall" userId="ebde99a5-66fc-4298-9227-3cf10dfebdc5" providerId="ADAL" clId="{497E32BB-C81A-4D41-B43E-8B3E971AA98E}" dt="2022-08-05T09:01:19.777" v="2696" actId="1035"/>
          <ac:spMkLst>
            <pc:docMk/>
            <pc:sldMk cId="3949022191" sldId="485"/>
            <ac:spMk id="12" creationId="{91E2ADA5-3CBA-EBA0-1992-8E7027141B4A}"/>
          </ac:spMkLst>
        </pc:spChg>
        <pc:spChg chg="mod">
          <ac:chgData name="Ella Nuttall" userId="ebde99a5-66fc-4298-9227-3cf10dfebdc5" providerId="ADAL" clId="{497E32BB-C81A-4D41-B43E-8B3E971AA98E}" dt="2022-08-05T09:01:19.777" v="2696" actId="1035"/>
          <ac:spMkLst>
            <pc:docMk/>
            <pc:sldMk cId="3949022191" sldId="485"/>
            <ac:spMk id="13" creationId="{C83312E4-E5A6-640A-A86A-35836BD3FC22}"/>
          </ac:spMkLst>
        </pc:spChg>
        <pc:spChg chg="mod">
          <ac:chgData name="Ella Nuttall" userId="ebde99a5-66fc-4298-9227-3cf10dfebdc5" providerId="ADAL" clId="{497E32BB-C81A-4D41-B43E-8B3E971AA98E}" dt="2022-08-05T09:01:19.777" v="2696" actId="1035"/>
          <ac:spMkLst>
            <pc:docMk/>
            <pc:sldMk cId="3949022191" sldId="485"/>
            <ac:spMk id="16" creationId="{1DA3373A-3FF5-1E9B-D78B-CE958697D193}"/>
          </ac:spMkLst>
        </pc:spChg>
        <pc:spChg chg="mod">
          <ac:chgData name="Ella Nuttall" userId="ebde99a5-66fc-4298-9227-3cf10dfebdc5" providerId="ADAL" clId="{497E32BB-C81A-4D41-B43E-8B3E971AA98E}" dt="2022-08-05T09:01:19.777" v="2696" actId="1035"/>
          <ac:spMkLst>
            <pc:docMk/>
            <pc:sldMk cId="3949022191" sldId="485"/>
            <ac:spMk id="17" creationId="{A794B0E4-C605-B540-9F57-AF4A8DBE09AA}"/>
          </ac:spMkLst>
        </pc:spChg>
        <pc:spChg chg="add mod">
          <ac:chgData name="Ella Nuttall" userId="ebde99a5-66fc-4298-9227-3cf10dfebdc5" providerId="ADAL" clId="{497E32BB-C81A-4D41-B43E-8B3E971AA98E}" dt="2022-08-05T09:01:19.777" v="2696" actId="1035"/>
          <ac:spMkLst>
            <pc:docMk/>
            <pc:sldMk cId="3949022191" sldId="485"/>
            <ac:spMk id="20" creationId="{319818C2-4B9F-DAFD-D91A-DC78DB6350A3}"/>
          </ac:spMkLst>
        </pc:spChg>
        <pc:picChg chg="mod">
          <ac:chgData name="Ella Nuttall" userId="ebde99a5-66fc-4298-9227-3cf10dfebdc5" providerId="ADAL" clId="{497E32BB-C81A-4D41-B43E-8B3E971AA98E}" dt="2022-08-05T09:01:19.777" v="2696" actId="1035"/>
          <ac:picMkLst>
            <pc:docMk/>
            <pc:sldMk cId="3949022191" sldId="485"/>
            <ac:picMk id="4" creationId="{1BAC03E1-6CA6-CBE3-1C71-7871F523F20A}"/>
          </ac:picMkLst>
        </pc:picChg>
        <pc:picChg chg="mod">
          <ac:chgData name="Ella Nuttall" userId="ebde99a5-66fc-4298-9227-3cf10dfebdc5" providerId="ADAL" clId="{497E32BB-C81A-4D41-B43E-8B3E971AA98E}" dt="2022-08-05T09:01:19.777" v="2696" actId="1035"/>
          <ac:picMkLst>
            <pc:docMk/>
            <pc:sldMk cId="3949022191" sldId="485"/>
            <ac:picMk id="10" creationId="{27BA0F26-6632-4270-363D-D23A2CB325F7}"/>
          </ac:picMkLst>
        </pc:picChg>
        <pc:picChg chg="mod">
          <ac:chgData name="Ella Nuttall" userId="ebde99a5-66fc-4298-9227-3cf10dfebdc5" providerId="ADAL" clId="{497E32BB-C81A-4D41-B43E-8B3E971AA98E}" dt="2022-08-05T09:01:19.777" v="2696" actId="1035"/>
          <ac:picMkLst>
            <pc:docMk/>
            <pc:sldMk cId="3949022191" sldId="485"/>
            <ac:picMk id="14" creationId="{C4F051C7-C0F0-FD56-9F7E-78D092F68A3A}"/>
          </ac:picMkLst>
        </pc:picChg>
        <pc:picChg chg="mod">
          <ac:chgData name="Ella Nuttall" userId="ebde99a5-66fc-4298-9227-3cf10dfebdc5" providerId="ADAL" clId="{497E32BB-C81A-4D41-B43E-8B3E971AA98E}" dt="2022-08-05T09:01:19.777" v="2696" actId="1035"/>
          <ac:picMkLst>
            <pc:docMk/>
            <pc:sldMk cId="3949022191" sldId="485"/>
            <ac:picMk id="18" creationId="{D233B1C7-B9F7-0D63-F79C-305668D76CD5}"/>
          </ac:picMkLst>
        </pc:picChg>
        <pc:cxnChg chg="mod">
          <ac:chgData name="Ella Nuttall" userId="ebde99a5-66fc-4298-9227-3cf10dfebdc5" providerId="ADAL" clId="{497E32BB-C81A-4D41-B43E-8B3E971AA98E}" dt="2022-08-05T09:01:19.777" v="2696" actId="1035"/>
          <ac:cxnSpMkLst>
            <pc:docMk/>
            <pc:sldMk cId="3949022191" sldId="485"/>
            <ac:cxnSpMk id="9" creationId="{84CAEE88-46F0-AD3A-78A6-53A9B4F8BBF6}"/>
          </ac:cxnSpMkLst>
        </pc:cxnChg>
        <pc:cxnChg chg="add mod">
          <ac:chgData name="Ella Nuttall" userId="ebde99a5-66fc-4298-9227-3cf10dfebdc5" providerId="ADAL" clId="{497E32BB-C81A-4D41-B43E-8B3E971AA98E}" dt="2022-08-05T09:01:19.777" v="2696" actId="1035"/>
          <ac:cxnSpMkLst>
            <pc:docMk/>
            <pc:sldMk cId="3949022191" sldId="485"/>
            <ac:cxnSpMk id="19" creationId="{82DB8914-C23B-7047-7332-257EC0BAE832}"/>
          </ac:cxnSpMkLst>
        </pc:cxnChg>
      </pc:sldChg>
      <pc:sldChg chg="addSp delSp modSp mod modClrScheme delAnim modAnim chgLayout modNotesTx">
        <pc:chgData name="Ella Nuttall" userId="ebde99a5-66fc-4298-9227-3cf10dfebdc5" providerId="ADAL" clId="{497E32BB-C81A-4D41-B43E-8B3E971AA98E}" dt="2022-08-05T09:00:23.832" v="2679"/>
        <pc:sldMkLst>
          <pc:docMk/>
          <pc:sldMk cId="4253430835" sldId="488"/>
        </pc:sldMkLst>
        <pc:spChg chg="add del mod ord">
          <ac:chgData name="Ella Nuttall" userId="ebde99a5-66fc-4298-9227-3cf10dfebdc5" providerId="ADAL" clId="{497E32BB-C81A-4D41-B43E-8B3E971AA98E}" dt="2022-08-05T08:35:01.489" v="1286" actId="478"/>
          <ac:spMkLst>
            <pc:docMk/>
            <pc:sldMk cId="4253430835" sldId="488"/>
            <ac:spMk id="2" creationId="{62137626-9645-A95C-9CFC-875D25E9CC0A}"/>
          </ac:spMkLst>
        </pc:spChg>
        <pc:grpChg chg="add del">
          <ac:chgData name="Ella Nuttall" userId="ebde99a5-66fc-4298-9227-3cf10dfebdc5" providerId="ADAL" clId="{497E32BB-C81A-4D41-B43E-8B3E971AA98E}" dt="2022-08-05T08:22:26.260" v="747" actId="478"/>
          <ac:grpSpMkLst>
            <pc:docMk/>
            <pc:sldMk cId="4253430835" sldId="488"/>
            <ac:grpSpMk id="6" creationId="{F422F701-7986-703B-0FB8-1B0481A31FD1}"/>
          </ac:grpSpMkLst>
        </pc:grpChg>
        <pc:grpChg chg="del">
          <ac:chgData name="Ella Nuttall" userId="ebde99a5-66fc-4298-9227-3cf10dfebdc5" providerId="ADAL" clId="{497E32BB-C81A-4D41-B43E-8B3E971AA98E}" dt="2022-08-05T08:22:19.724" v="745" actId="478"/>
          <ac:grpSpMkLst>
            <pc:docMk/>
            <pc:sldMk cId="4253430835" sldId="488"/>
            <ac:grpSpMk id="40" creationId="{CB630AEF-7386-AC49-BD51-49C7DD41B13D}"/>
          </ac:grpSpMkLst>
        </pc:grpChg>
        <pc:picChg chg="mod">
          <ac:chgData name="Ella Nuttall" userId="ebde99a5-66fc-4298-9227-3cf10dfebdc5" providerId="ADAL" clId="{497E32BB-C81A-4D41-B43E-8B3E971AA98E}" dt="2022-08-05T08:22:46.342" v="754" actId="1037"/>
          <ac:picMkLst>
            <pc:docMk/>
            <pc:sldMk cId="4253430835" sldId="488"/>
            <ac:picMk id="10" creationId="{BBCAFAD1-7288-E143-5D42-D46721073972}"/>
          </ac:picMkLst>
        </pc:picChg>
      </pc:sldChg>
      <pc:sldChg chg="addSp delSp modSp mod modClrScheme delAnim modAnim chgLayout modNotesTx">
        <pc:chgData name="Ella Nuttall" userId="ebde99a5-66fc-4298-9227-3cf10dfebdc5" providerId="ADAL" clId="{497E32BB-C81A-4D41-B43E-8B3E971AA98E}" dt="2022-08-05T09:00:19.668" v="2678"/>
        <pc:sldMkLst>
          <pc:docMk/>
          <pc:sldMk cId="2702586311" sldId="489"/>
        </pc:sldMkLst>
        <pc:spChg chg="add del mod ord">
          <ac:chgData name="Ella Nuttall" userId="ebde99a5-66fc-4298-9227-3cf10dfebdc5" providerId="ADAL" clId="{497E32BB-C81A-4D41-B43E-8B3E971AA98E}" dt="2022-08-05T08:34:28.833" v="1268" actId="478"/>
          <ac:spMkLst>
            <pc:docMk/>
            <pc:sldMk cId="2702586311" sldId="489"/>
            <ac:spMk id="2" creationId="{AA04C5BE-4C1A-3C51-F88E-CB9AC3862181}"/>
          </ac:spMkLst>
        </pc:spChg>
        <pc:picChg chg="mod">
          <ac:chgData name="Ella Nuttall" userId="ebde99a5-66fc-4298-9227-3cf10dfebdc5" providerId="ADAL" clId="{497E32BB-C81A-4D41-B43E-8B3E971AA98E}" dt="2022-08-05T08:35:05.470" v="1289" actId="1035"/>
          <ac:picMkLst>
            <pc:docMk/>
            <pc:sldMk cId="2702586311" sldId="489"/>
            <ac:picMk id="17" creationId="{142BF43F-EAC2-A042-3720-45FB4B426BD4}"/>
          </ac:picMkLst>
        </pc:picChg>
        <pc:picChg chg="del">
          <ac:chgData name="Ella Nuttall" userId="ebde99a5-66fc-4298-9227-3cf10dfebdc5" providerId="ADAL" clId="{497E32BB-C81A-4D41-B43E-8B3E971AA98E}" dt="2022-08-05T08:18:43.750" v="626" actId="478"/>
          <ac:picMkLst>
            <pc:docMk/>
            <pc:sldMk cId="2702586311" sldId="489"/>
            <ac:picMk id="18" creationId="{F07DD8BB-06B5-1FFF-BFBB-C39F80D2C247}"/>
          </ac:picMkLst>
        </pc:picChg>
        <pc:picChg chg="del">
          <ac:chgData name="Ella Nuttall" userId="ebde99a5-66fc-4298-9227-3cf10dfebdc5" providerId="ADAL" clId="{497E32BB-C81A-4D41-B43E-8B3E971AA98E}" dt="2022-08-05T08:18:42.802" v="625" actId="478"/>
          <ac:picMkLst>
            <pc:docMk/>
            <pc:sldMk cId="2702586311" sldId="489"/>
            <ac:picMk id="19" creationId="{0E326EB4-87B8-5D7A-0EB1-B9CD4A86DB4A}"/>
          </ac:picMkLst>
        </pc:picChg>
      </pc:sldChg>
      <pc:sldChg chg="addSp delSp modSp mod modClrScheme delAnim modAnim chgLayout modNotesTx">
        <pc:chgData name="Ella Nuttall" userId="ebde99a5-66fc-4298-9227-3cf10dfebdc5" providerId="ADAL" clId="{497E32BB-C81A-4D41-B43E-8B3E971AA98E}" dt="2022-08-05T09:01:59.852" v="2705" actId="1582"/>
        <pc:sldMkLst>
          <pc:docMk/>
          <pc:sldMk cId="2926584322" sldId="490"/>
        </pc:sldMkLst>
        <pc:spChg chg="add del mod ord">
          <ac:chgData name="Ella Nuttall" userId="ebde99a5-66fc-4298-9227-3cf10dfebdc5" providerId="ADAL" clId="{497E32BB-C81A-4D41-B43E-8B3E971AA98E}" dt="2022-08-05T08:34:37.604" v="1277" actId="478"/>
          <ac:spMkLst>
            <pc:docMk/>
            <pc:sldMk cId="2926584322" sldId="490"/>
            <ac:spMk id="2" creationId="{1E95E654-AA37-05BA-DF92-873C9672597B}"/>
          </ac:spMkLst>
        </pc:spChg>
        <pc:spChg chg="add mod">
          <ac:chgData name="Ella Nuttall" userId="ebde99a5-66fc-4298-9227-3cf10dfebdc5" providerId="ADAL" clId="{497E32BB-C81A-4D41-B43E-8B3E971AA98E}" dt="2022-08-05T09:01:59.852" v="2705" actId="1582"/>
          <ac:spMkLst>
            <pc:docMk/>
            <pc:sldMk cId="2926584322" sldId="490"/>
            <ac:spMk id="25" creationId="{730419FB-69AC-181A-6FC9-A1A2B3258D41}"/>
          </ac:spMkLst>
        </pc:spChg>
        <pc:grpChg chg="mod ord">
          <ac:chgData name="Ella Nuttall" userId="ebde99a5-66fc-4298-9227-3cf10dfebdc5" providerId="ADAL" clId="{497E32BB-C81A-4D41-B43E-8B3E971AA98E}" dt="2022-08-05T09:00:10.929" v="2676" actId="167"/>
          <ac:grpSpMkLst>
            <pc:docMk/>
            <pc:sldMk cId="2926584322" sldId="490"/>
            <ac:grpSpMk id="10" creationId="{D03739DB-477B-EB00-FF9E-07B14B4EB76D}"/>
          </ac:grpSpMkLst>
        </pc:grpChg>
        <pc:grpChg chg="del mod">
          <ac:chgData name="Ella Nuttall" userId="ebde99a5-66fc-4298-9227-3cf10dfebdc5" providerId="ADAL" clId="{497E32BB-C81A-4D41-B43E-8B3E971AA98E}" dt="2022-08-05T08:20:10.614" v="651" actId="478"/>
          <ac:grpSpMkLst>
            <pc:docMk/>
            <pc:sldMk cId="2926584322" sldId="490"/>
            <ac:grpSpMk id="38" creationId="{16336A24-AD4B-8F3A-EDA9-D05C14F9D5F2}"/>
          </ac:grpSpMkLst>
        </pc:grpChg>
        <pc:picChg chg="del">
          <ac:chgData name="Ella Nuttall" userId="ebde99a5-66fc-4298-9227-3cf10dfebdc5" providerId="ADAL" clId="{497E32BB-C81A-4D41-B43E-8B3E971AA98E}" dt="2022-08-05T09:00:13.046" v="2677" actId="478"/>
          <ac:picMkLst>
            <pc:docMk/>
            <pc:sldMk cId="2926584322" sldId="490"/>
            <ac:picMk id="3" creationId="{162667B7-5A9A-84C7-8B7D-AA21C67B3F3B}"/>
          </ac:picMkLst>
        </pc:picChg>
        <pc:picChg chg="mod modCrop">
          <ac:chgData name="Ella Nuttall" userId="ebde99a5-66fc-4298-9227-3cf10dfebdc5" providerId="ADAL" clId="{497E32BB-C81A-4D41-B43E-8B3E971AA98E}" dt="2022-08-05T08:34:48.094" v="1278" actId="732"/>
          <ac:picMkLst>
            <pc:docMk/>
            <pc:sldMk cId="2926584322" sldId="490"/>
            <ac:picMk id="13" creationId="{31455BA5-3312-ABC6-5696-A4D0F5CAD0FC}"/>
          </ac:picMkLst>
        </pc:picChg>
        <pc:picChg chg="del mod">
          <ac:chgData name="Ella Nuttall" userId="ebde99a5-66fc-4298-9227-3cf10dfebdc5" providerId="ADAL" clId="{497E32BB-C81A-4D41-B43E-8B3E971AA98E}" dt="2022-08-05T08:34:54.274" v="1280" actId="478"/>
          <ac:picMkLst>
            <pc:docMk/>
            <pc:sldMk cId="2926584322" sldId="490"/>
            <ac:picMk id="24" creationId="{51465891-FD53-1A8B-6AA0-100A60D8025B}"/>
          </ac:picMkLst>
        </pc:picChg>
        <pc:picChg chg="del">
          <ac:chgData name="Ella Nuttall" userId="ebde99a5-66fc-4298-9227-3cf10dfebdc5" providerId="ADAL" clId="{497E32BB-C81A-4D41-B43E-8B3E971AA98E}" dt="2022-08-05T08:20:08.597" v="650" actId="478"/>
          <ac:picMkLst>
            <pc:docMk/>
            <pc:sldMk cId="2926584322" sldId="490"/>
            <ac:picMk id="27" creationId="{2983B66E-30E6-C012-E8D3-E202E12A87E7}"/>
          </ac:picMkLst>
        </pc:picChg>
      </pc:sldChg>
      <pc:sldChg chg="delSp modSp add del mod delAnim">
        <pc:chgData name="Ella Nuttall" userId="ebde99a5-66fc-4298-9227-3cf10dfebdc5" providerId="ADAL" clId="{497E32BB-C81A-4D41-B43E-8B3E971AA98E}" dt="2022-08-05T08:38:45.801" v="1369" actId="47"/>
        <pc:sldMkLst>
          <pc:docMk/>
          <pc:sldMk cId="232785443" sldId="491"/>
        </pc:sldMkLst>
        <pc:grpChg chg="del">
          <ac:chgData name="Ella Nuttall" userId="ebde99a5-66fc-4298-9227-3cf10dfebdc5" providerId="ADAL" clId="{497E32BB-C81A-4D41-B43E-8B3E971AA98E}" dt="2022-08-05T08:38:36.536" v="1366" actId="478"/>
          <ac:grpSpMkLst>
            <pc:docMk/>
            <pc:sldMk cId="232785443" sldId="491"/>
            <ac:grpSpMk id="15" creationId="{491CEDFF-E206-FD6C-1CE3-50D4CBFFF139}"/>
          </ac:grpSpMkLst>
        </pc:grpChg>
        <pc:picChg chg="del">
          <ac:chgData name="Ella Nuttall" userId="ebde99a5-66fc-4298-9227-3cf10dfebdc5" providerId="ADAL" clId="{497E32BB-C81A-4D41-B43E-8B3E971AA98E}" dt="2022-08-05T08:25:03.342" v="990" actId="478"/>
          <ac:picMkLst>
            <pc:docMk/>
            <pc:sldMk cId="232785443" sldId="491"/>
            <ac:picMk id="4" creationId="{E87D7040-E7AB-4D8B-D523-85404F6606EC}"/>
          </ac:picMkLst>
        </pc:picChg>
        <pc:picChg chg="del mod">
          <ac:chgData name="Ella Nuttall" userId="ebde99a5-66fc-4298-9227-3cf10dfebdc5" providerId="ADAL" clId="{497E32BB-C81A-4D41-B43E-8B3E971AA98E}" dt="2022-08-05T08:38:43.936" v="1368" actId="1076"/>
          <ac:picMkLst>
            <pc:docMk/>
            <pc:sldMk cId="232785443" sldId="491"/>
            <ac:picMk id="11" creationId="{B2A1B6D2-02EA-CC6D-BD5C-9AF5260898E6}"/>
          </ac:picMkLst>
        </pc:picChg>
        <pc:picChg chg="del mod">
          <ac:chgData name="Ella Nuttall" userId="ebde99a5-66fc-4298-9227-3cf10dfebdc5" providerId="ADAL" clId="{497E32BB-C81A-4D41-B43E-8B3E971AA98E}" dt="2022-08-05T08:38:39.587" v="1367" actId="1076"/>
          <ac:picMkLst>
            <pc:docMk/>
            <pc:sldMk cId="232785443" sldId="491"/>
            <ac:picMk id="13" creationId="{4621D36B-2241-BA4E-4EB6-F9C102AE9A10}"/>
          </ac:picMkLst>
        </pc:picChg>
        <pc:picChg chg="del mod">
          <ac:chgData name="Ella Nuttall" userId="ebde99a5-66fc-4298-9227-3cf10dfebdc5" providerId="ADAL" clId="{497E32BB-C81A-4D41-B43E-8B3E971AA98E}" dt="2022-08-05T08:38:35.729" v="1365" actId="478"/>
          <ac:picMkLst>
            <pc:docMk/>
            <pc:sldMk cId="232785443" sldId="491"/>
            <ac:picMk id="16" creationId="{3E932DBC-5B1A-89AE-6915-EC9234AEE592}"/>
          </ac:picMkLst>
        </pc:picChg>
      </pc:sldChg>
      <pc:sldChg chg="modSp mod modClrScheme chgLayout modNotesTx">
        <pc:chgData name="Ella Nuttall" userId="ebde99a5-66fc-4298-9227-3cf10dfebdc5" providerId="ADAL" clId="{497E32BB-C81A-4D41-B43E-8B3E971AA98E}" dt="2022-08-05T08:58:52.178" v="2661" actId="12"/>
        <pc:sldMkLst>
          <pc:docMk/>
          <pc:sldMk cId="808396874" sldId="492"/>
        </pc:sldMkLst>
        <pc:spChg chg="mod ord">
          <ac:chgData name="Ella Nuttall" userId="ebde99a5-66fc-4298-9227-3cf10dfebdc5" providerId="ADAL" clId="{497E32BB-C81A-4D41-B43E-8B3E971AA98E}" dt="2022-08-05T08:33:35.582" v="1254" actId="20577"/>
          <ac:spMkLst>
            <pc:docMk/>
            <pc:sldMk cId="808396874" sldId="492"/>
            <ac:spMk id="3" creationId="{6537433E-05A3-43B7-A2A6-2EC60BCBB383}"/>
          </ac:spMkLst>
        </pc:spChg>
      </pc:sldChg>
      <pc:sldChg chg="addSp delSp modSp mod modClrScheme chgLayout modNotesTx">
        <pc:chgData name="Ella Nuttall" userId="ebde99a5-66fc-4298-9227-3cf10dfebdc5" providerId="ADAL" clId="{497E32BB-C81A-4D41-B43E-8B3E971AA98E}" dt="2022-08-05T09:03:45.119" v="2717" actId="14100"/>
        <pc:sldMkLst>
          <pc:docMk/>
          <pc:sldMk cId="2669611010" sldId="493"/>
        </pc:sldMkLst>
        <pc:spChg chg="add del mod ord">
          <ac:chgData name="Ella Nuttall" userId="ebde99a5-66fc-4298-9227-3cf10dfebdc5" providerId="ADAL" clId="{497E32BB-C81A-4D41-B43E-8B3E971AA98E}" dt="2022-08-05T08:34:19.611" v="1263" actId="478"/>
          <ac:spMkLst>
            <pc:docMk/>
            <pc:sldMk cId="2669611010" sldId="493"/>
            <ac:spMk id="2" creationId="{68F0EEA8-A83B-5F57-09E8-5976C811ADFC}"/>
          </ac:spMkLst>
        </pc:spChg>
        <pc:spChg chg="mod">
          <ac:chgData name="Ella Nuttall" userId="ebde99a5-66fc-4298-9227-3cf10dfebdc5" providerId="ADAL" clId="{497E32BB-C81A-4D41-B43E-8B3E971AA98E}" dt="2022-08-05T09:03:45.119" v="2717" actId="14100"/>
          <ac:spMkLst>
            <pc:docMk/>
            <pc:sldMk cId="2669611010" sldId="493"/>
            <ac:spMk id="7" creationId="{9E912F3E-6E1E-8A3F-C13B-04393D065379}"/>
          </ac:spMkLst>
        </pc:spChg>
        <pc:picChg chg="mod">
          <ac:chgData name="Ella Nuttall" userId="ebde99a5-66fc-4298-9227-3cf10dfebdc5" providerId="ADAL" clId="{497E32BB-C81A-4D41-B43E-8B3E971AA98E}" dt="2022-08-05T08:35:10.347" v="1302" actId="1035"/>
          <ac:picMkLst>
            <pc:docMk/>
            <pc:sldMk cId="2669611010" sldId="493"/>
            <ac:picMk id="6" creationId="{3177F458-DC68-8BCE-5799-34413D85265E}"/>
          </ac:picMkLst>
        </pc:picChg>
      </pc:sldChg>
      <pc:sldChg chg="addSp delSp modSp mod modClrScheme delAnim chgLayout modNotesTx">
        <pc:chgData name="Ella Nuttall" userId="ebde99a5-66fc-4298-9227-3cf10dfebdc5" providerId="ADAL" clId="{497E32BB-C81A-4D41-B43E-8B3E971AA98E}" dt="2022-08-05T08:47:03.450" v="1643" actId="20577"/>
        <pc:sldMkLst>
          <pc:docMk/>
          <pc:sldMk cId="3020555353" sldId="496"/>
        </pc:sldMkLst>
        <pc:spChg chg="add del mod ord">
          <ac:chgData name="Ella Nuttall" userId="ebde99a5-66fc-4298-9227-3cf10dfebdc5" providerId="ADAL" clId="{497E32BB-C81A-4D41-B43E-8B3E971AA98E}" dt="2022-08-05T08:46:22.244" v="1631" actId="478"/>
          <ac:spMkLst>
            <pc:docMk/>
            <pc:sldMk cId="3020555353" sldId="496"/>
            <ac:spMk id="2" creationId="{CCEF8164-30FE-7B3A-4B8A-CB3C9A9EF1F3}"/>
          </ac:spMkLst>
        </pc:spChg>
        <pc:spChg chg="del">
          <ac:chgData name="Ella Nuttall" userId="ebde99a5-66fc-4298-9227-3cf10dfebdc5" providerId="ADAL" clId="{497E32BB-C81A-4D41-B43E-8B3E971AA98E}" dt="2022-08-05T08:46:34.800" v="1633" actId="478"/>
          <ac:spMkLst>
            <pc:docMk/>
            <pc:sldMk cId="3020555353" sldId="496"/>
            <ac:spMk id="7" creationId="{5D6B8153-EA12-5A6F-66F1-CD791EB34E7C}"/>
          </ac:spMkLst>
        </pc:spChg>
        <pc:spChg chg="del">
          <ac:chgData name="Ella Nuttall" userId="ebde99a5-66fc-4298-9227-3cf10dfebdc5" providerId="ADAL" clId="{497E32BB-C81A-4D41-B43E-8B3E971AA98E}" dt="2022-08-05T08:46:34.800" v="1633" actId="478"/>
          <ac:spMkLst>
            <pc:docMk/>
            <pc:sldMk cId="3020555353" sldId="496"/>
            <ac:spMk id="23" creationId="{41C6E442-B935-C3C6-A318-01A5DCB0A0E6}"/>
          </ac:spMkLst>
        </pc:spChg>
        <pc:spChg chg="add del mod">
          <ac:chgData name="Ella Nuttall" userId="ebde99a5-66fc-4298-9227-3cf10dfebdc5" providerId="ADAL" clId="{497E32BB-C81A-4D41-B43E-8B3E971AA98E}" dt="2022-08-05T08:46:37.183" v="1635" actId="478"/>
          <ac:spMkLst>
            <pc:docMk/>
            <pc:sldMk cId="3020555353" sldId="496"/>
            <ac:spMk id="32" creationId="{0E252D15-373A-C420-E9CE-B195A079C60F}"/>
          </ac:spMkLst>
        </pc:spChg>
        <pc:spChg chg="del mod topLvl">
          <ac:chgData name="Ella Nuttall" userId="ebde99a5-66fc-4298-9227-3cf10dfebdc5" providerId="ADAL" clId="{497E32BB-C81A-4D41-B43E-8B3E971AA98E}" dt="2022-08-05T08:46:43.793" v="1637" actId="478"/>
          <ac:spMkLst>
            <pc:docMk/>
            <pc:sldMk cId="3020555353" sldId="496"/>
            <ac:spMk id="35" creationId="{C58BB38B-2BF2-43C4-722C-49EC3A858040}"/>
          </ac:spMkLst>
        </pc:spChg>
        <pc:grpChg chg="del">
          <ac:chgData name="Ella Nuttall" userId="ebde99a5-66fc-4298-9227-3cf10dfebdc5" providerId="ADAL" clId="{497E32BB-C81A-4D41-B43E-8B3E971AA98E}" dt="2022-08-05T08:46:34.800" v="1633" actId="478"/>
          <ac:grpSpMkLst>
            <pc:docMk/>
            <pc:sldMk cId="3020555353" sldId="496"/>
            <ac:grpSpMk id="6" creationId="{285D70D7-97ED-41D1-2CD9-83BEC3434FDB}"/>
          </ac:grpSpMkLst>
        </pc:grpChg>
        <pc:grpChg chg="del">
          <ac:chgData name="Ella Nuttall" userId="ebde99a5-66fc-4298-9227-3cf10dfebdc5" providerId="ADAL" clId="{497E32BB-C81A-4D41-B43E-8B3E971AA98E}" dt="2022-08-05T08:46:34.800" v="1633" actId="478"/>
          <ac:grpSpMkLst>
            <pc:docMk/>
            <pc:sldMk cId="3020555353" sldId="496"/>
            <ac:grpSpMk id="12" creationId="{4C5DEAAE-87D2-F7BB-528E-12026A81E76F}"/>
          </ac:grpSpMkLst>
        </pc:grpChg>
        <pc:grpChg chg="del">
          <ac:chgData name="Ella Nuttall" userId="ebde99a5-66fc-4298-9227-3cf10dfebdc5" providerId="ADAL" clId="{497E32BB-C81A-4D41-B43E-8B3E971AA98E}" dt="2022-08-05T08:46:34.800" v="1633" actId="478"/>
          <ac:grpSpMkLst>
            <pc:docMk/>
            <pc:sldMk cId="3020555353" sldId="496"/>
            <ac:grpSpMk id="20" creationId="{91435A3C-A3C3-B036-6DCF-6D02ECCCA7C0}"/>
          </ac:grpSpMkLst>
        </pc:grpChg>
        <pc:grpChg chg="del">
          <ac:chgData name="Ella Nuttall" userId="ebde99a5-66fc-4298-9227-3cf10dfebdc5" providerId="ADAL" clId="{497E32BB-C81A-4D41-B43E-8B3E971AA98E}" dt="2022-08-05T08:46:34.800" v="1633" actId="478"/>
          <ac:grpSpMkLst>
            <pc:docMk/>
            <pc:sldMk cId="3020555353" sldId="496"/>
            <ac:grpSpMk id="29" creationId="{CA318EE5-31FC-4C10-87CF-BD2B54DEF58C}"/>
          </ac:grpSpMkLst>
        </pc:grpChg>
        <pc:grpChg chg="add del mod">
          <ac:chgData name="Ella Nuttall" userId="ebde99a5-66fc-4298-9227-3cf10dfebdc5" providerId="ADAL" clId="{497E32BB-C81A-4D41-B43E-8B3E971AA98E}" dt="2022-08-05T08:46:43.793" v="1637" actId="478"/>
          <ac:grpSpMkLst>
            <pc:docMk/>
            <pc:sldMk cId="3020555353" sldId="496"/>
            <ac:grpSpMk id="33" creationId="{6F4BD9CB-E545-40EC-9FEF-B51EB9A6E6C2}"/>
          </ac:grpSpMkLst>
        </pc:grpChg>
        <pc:grpChg chg="del mod topLvl">
          <ac:chgData name="Ella Nuttall" userId="ebde99a5-66fc-4298-9227-3cf10dfebdc5" providerId="ADAL" clId="{497E32BB-C81A-4D41-B43E-8B3E971AA98E}" dt="2022-08-05T08:46:46.883" v="1638" actId="478"/>
          <ac:grpSpMkLst>
            <pc:docMk/>
            <pc:sldMk cId="3020555353" sldId="496"/>
            <ac:grpSpMk id="34" creationId="{BB0305FA-1CCD-70BC-CB8B-D8747BE17C7A}"/>
          </ac:grpSpMkLst>
        </pc:grpChg>
        <pc:grpChg chg="del">
          <ac:chgData name="Ella Nuttall" userId="ebde99a5-66fc-4298-9227-3cf10dfebdc5" providerId="ADAL" clId="{497E32BB-C81A-4D41-B43E-8B3E971AA98E}" dt="2022-08-05T08:46:29.903" v="1632" actId="478"/>
          <ac:grpSpMkLst>
            <pc:docMk/>
            <pc:sldMk cId="3020555353" sldId="496"/>
            <ac:grpSpMk id="36" creationId="{9B8F78B6-B9BC-157A-C8E7-FF1ADEF8EFED}"/>
          </ac:grpSpMkLst>
        </pc:grpChg>
        <pc:grpChg chg="mod topLvl">
          <ac:chgData name="Ella Nuttall" userId="ebde99a5-66fc-4298-9227-3cf10dfebdc5" providerId="ADAL" clId="{497E32BB-C81A-4D41-B43E-8B3E971AA98E}" dt="2022-08-05T08:46:46.883" v="1638" actId="478"/>
          <ac:grpSpMkLst>
            <pc:docMk/>
            <pc:sldMk cId="3020555353" sldId="496"/>
            <ac:grpSpMk id="47" creationId="{F1D77AAC-ABA9-7568-41C5-686F99FAB28B}"/>
          </ac:grpSpMkLst>
        </pc:grpChg>
        <pc:grpChg chg="mod">
          <ac:chgData name="Ella Nuttall" userId="ebde99a5-66fc-4298-9227-3cf10dfebdc5" providerId="ADAL" clId="{497E32BB-C81A-4D41-B43E-8B3E971AA98E}" dt="2022-08-05T08:46:42.200" v="1636"/>
          <ac:grpSpMkLst>
            <pc:docMk/>
            <pc:sldMk cId="3020555353" sldId="496"/>
            <ac:grpSpMk id="49" creationId="{0A646FFD-3955-C339-EF5E-0EFF5C57EC2E}"/>
          </ac:grpSpMkLst>
        </pc:grpChg>
        <pc:grpChg chg="mod">
          <ac:chgData name="Ella Nuttall" userId="ebde99a5-66fc-4298-9227-3cf10dfebdc5" providerId="ADAL" clId="{497E32BB-C81A-4D41-B43E-8B3E971AA98E}" dt="2022-08-05T08:46:42.200" v="1636"/>
          <ac:grpSpMkLst>
            <pc:docMk/>
            <pc:sldMk cId="3020555353" sldId="496"/>
            <ac:grpSpMk id="51" creationId="{A30DD212-6C92-F96D-D641-56006038F298}"/>
          </ac:grpSpMkLst>
        </pc:grpChg>
        <pc:grpChg chg="mod">
          <ac:chgData name="Ella Nuttall" userId="ebde99a5-66fc-4298-9227-3cf10dfebdc5" providerId="ADAL" clId="{497E32BB-C81A-4D41-B43E-8B3E971AA98E}" dt="2022-08-05T08:46:42.200" v="1636"/>
          <ac:grpSpMkLst>
            <pc:docMk/>
            <pc:sldMk cId="3020555353" sldId="496"/>
            <ac:grpSpMk id="53" creationId="{5674CE52-AD09-0FF1-D5D4-7AC60E52B60C}"/>
          </ac:grpSpMkLst>
        </pc:grpChg>
        <pc:grpChg chg="mod">
          <ac:chgData name="Ella Nuttall" userId="ebde99a5-66fc-4298-9227-3cf10dfebdc5" providerId="ADAL" clId="{497E32BB-C81A-4D41-B43E-8B3E971AA98E}" dt="2022-08-05T08:46:42.200" v="1636"/>
          <ac:grpSpMkLst>
            <pc:docMk/>
            <pc:sldMk cId="3020555353" sldId="496"/>
            <ac:grpSpMk id="55" creationId="{A80D640F-779E-C72C-FC7C-4F8521E7711C}"/>
          </ac:grpSpMkLst>
        </pc:grpChg>
        <pc:picChg chg="del">
          <ac:chgData name="Ella Nuttall" userId="ebde99a5-66fc-4298-9227-3cf10dfebdc5" providerId="ADAL" clId="{497E32BB-C81A-4D41-B43E-8B3E971AA98E}" dt="2022-08-05T08:46:34.800" v="1633" actId="478"/>
          <ac:picMkLst>
            <pc:docMk/>
            <pc:sldMk cId="3020555353" sldId="496"/>
            <ac:picMk id="13" creationId="{95915CF0-6F39-11D3-4596-07C7156D0FE0}"/>
          </ac:picMkLst>
        </pc:picChg>
        <pc:picChg chg="del">
          <ac:chgData name="Ella Nuttall" userId="ebde99a5-66fc-4298-9227-3cf10dfebdc5" providerId="ADAL" clId="{497E32BB-C81A-4D41-B43E-8B3E971AA98E}" dt="2022-08-05T08:46:34.800" v="1633" actId="478"/>
          <ac:picMkLst>
            <pc:docMk/>
            <pc:sldMk cId="3020555353" sldId="496"/>
            <ac:picMk id="15" creationId="{204489F2-81AB-56AB-F9D3-13F55F61DAFC}"/>
          </ac:picMkLst>
        </pc:picChg>
        <pc:picChg chg="mod">
          <ac:chgData name="Ella Nuttall" userId="ebde99a5-66fc-4298-9227-3cf10dfebdc5" providerId="ADAL" clId="{497E32BB-C81A-4D41-B43E-8B3E971AA98E}" dt="2022-08-05T08:30:48.273" v="1215" actId="1076"/>
          <ac:picMkLst>
            <pc:docMk/>
            <pc:sldMk cId="3020555353" sldId="496"/>
            <ac:picMk id="45" creationId="{B619647F-8B52-D256-A24E-5ECECA136384}"/>
          </ac:picMkLst>
        </pc:picChg>
        <pc:picChg chg="del mod topLvl">
          <ac:chgData name="Ella Nuttall" userId="ebde99a5-66fc-4298-9227-3cf10dfebdc5" providerId="ADAL" clId="{497E32BB-C81A-4D41-B43E-8B3E971AA98E}" dt="2022-08-05T08:46:46.883" v="1638" actId="478"/>
          <ac:picMkLst>
            <pc:docMk/>
            <pc:sldMk cId="3020555353" sldId="496"/>
            <ac:picMk id="48" creationId="{D802828A-991B-553A-6A21-FFA91F44D9D3}"/>
          </ac:picMkLst>
        </pc:picChg>
        <pc:picChg chg="mod">
          <ac:chgData name="Ella Nuttall" userId="ebde99a5-66fc-4298-9227-3cf10dfebdc5" providerId="ADAL" clId="{497E32BB-C81A-4D41-B43E-8B3E971AA98E}" dt="2022-08-05T08:46:42.200" v="1636"/>
          <ac:picMkLst>
            <pc:docMk/>
            <pc:sldMk cId="3020555353" sldId="496"/>
            <ac:picMk id="50" creationId="{1A0BF095-FC54-1D31-C7A6-B0D9ED06558A}"/>
          </ac:picMkLst>
        </pc:picChg>
        <pc:picChg chg="mod">
          <ac:chgData name="Ella Nuttall" userId="ebde99a5-66fc-4298-9227-3cf10dfebdc5" providerId="ADAL" clId="{497E32BB-C81A-4D41-B43E-8B3E971AA98E}" dt="2022-08-05T08:46:42.200" v="1636"/>
          <ac:picMkLst>
            <pc:docMk/>
            <pc:sldMk cId="3020555353" sldId="496"/>
            <ac:picMk id="52" creationId="{F3119A2A-1B59-6A7C-6976-6E1DB541A129}"/>
          </ac:picMkLst>
        </pc:picChg>
        <pc:picChg chg="mod">
          <ac:chgData name="Ella Nuttall" userId="ebde99a5-66fc-4298-9227-3cf10dfebdc5" providerId="ADAL" clId="{497E32BB-C81A-4D41-B43E-8B3E971AA98E}" dt="2022-08-05T08:46:42.200" v="1636"/>
          <ac:picMkLst>
            <pc:docMk/>
            <pc:sldMk cId="3020555353" sldId="496"/>
            <ac:picMk id="54" creationId="{258822A7-9FA7-294F-DB70-6A73539984F4}"/>
          </ac:picMkLst>
        </pc:picChg>
        <pc:picChg chg="mod">
          <ac:chgData name="Ella Nuttall" userId="ebde99a5-66fc-4298-9227-3cf10dfebdc5" providerId="ADAL" clId="{497E32BB-C81A-4D41-B43E-8B3E971AA98E}" dt="2022-08-05T08:46:42.200" v="1636"/>
          <ac:picMkLst>
            <pc:docMk/>
            <pc:sldMk cId="3020555353" sldId="496"/>
            <ac:picMk id="56" creationId="{86EC3CBA-A250-14C8-A6D3-94D5FB837D3E}"/>
          </ac:picMkLst>
        </pc:picChg>
        <pc:picChg chg="mod">
          <ac:chgData name="Ella Nuttall" userId="ebde99a5-66fc-4298-9227-3cf10dfebdc5" providerId="ADAL" clId="{497E32BB-C81A-4D41-B43E-8B3E971AA98E}" dt="2022-08-05T08:46:42.200" v="1636"/>
          <ac:picMkLst>
            <pc:docMk/>
            <pc:sldMk cId="3020555353" sldId="496"/>
            <ac:picMk id="57" creationId="{E949E4BE-D18B-C8CF-FA72-CA0A552843F1}"/>
          </ac:picMkLst>
        </pc:picChg>
        <pc:picChg chg="mod">
          <ac:chgData name="Ella Nuttall" userId="ebde99a5-66fc-4298-9227-3cf10dfebdc5" providerId="ADAL" clId="{497E32BB-C81A-4D41-B43E-8B3E971AA98E}" dt="2022-08-05T08:46:42.200" v="1636"/>
          <ac:picMkLst>
            <pc:docMk/>
            <pc:sldMk cId="3020555353" sldId="496"/>
            <ac:picMk id="58" creationId="{11FB918F-FF29-C1E8-C042-1D9036E4720A}"/>
          </ac:picMkLst>
        </pc:picChg>
      </pc:sldChg>
      <pc:sldChg chg="modSp add del mod modNotes modNotesTx">
        <pc:chgData name="Ella Nuttall" userId="ebde99a5-66fc-4298-9227-3cf10dfebdc5" providerId="ADAL" clId="{497E32BB-C81A-4D41-B43E-8B3E971AA98E}" dt="2022-08-05T09:00:54.341" v="2683" actId="14100"/>
        <pc:sldMkLst>
          <pc:docMk/>
          <pc:sldMk cId="2463098468" sldId="497"/>
        </pc:sldMkLst>
        <pc:spChg chg="mod">
          <ac:chgData name="Ella Nuttall" userId="ebde99a5-66fc-4298-9227-3cf10dfebdc5" providerId="ADAL" clId="{497E32BB-C81A-4D41-B43E-8B3E971AA98E}" dt="2022-08-05T09:00:54.341" v="2683" actId="14100"/>
          <ac:spMkLst>
            <pc:docMk/>
            <pc:sldMk cId="2463098468" sldId="497"/>
            <ac:spMk id="3" creationId="{9C246451-05F9-8D41-C6F0-5FC80BEE45F5}"/>
          </ac:spMkLst>
        </pc:spChg>
      </pc:sldChg>
      <pc:sldChg chg="addSp delSp modSp add mod modClrScheme delAnim modAnim chgLayout modNotesTx">
        <pc:chgData name="Ella Nuttall" userId="ebde99a5-66fc-4298-9227-3cf10dfebdc5" providerId="ADAL" clId="{497E32BB-C81A-4D41-B43E-8B3E971AA98E}" dt="2022-08-05T08:37:28.377" v="1346" actId="164"/>
        <pc:sldMkLst>
          <pc:docMk/>
          <pc:sldMk cId="913010335" sldId="498"/>
        </pc:sldMkLst>
        <pc:spChg chg="add del mod topLvl">
          <ac:chgData name="Ella Nuttall" userId="ebde99a5-66fc-4298-9227-3cf10dfebdc5" providerId="ADAL" clId="{497E32BB-C81A-4D41-B43E-8B3E971AA98E}" dt="2022-08-05T08:36:06.533" v="1320" actId="478"/>
          <ac:spMkLst>
            <pc:docMk/>
            <pc:sldMk cId="913010335" sldId="498"/>
            <ac:spMk id="2" creationId="{D6C7C006-85D1-2DBF-D004-E7418B1BF9B4}"/>
          </ac:spMkLst>
        </pc:spChg>
        <pc:spChg chg="del mod">
          <ac:chgData name="Ella Nuttall" userId="ebde99a5-66fc-4298-9227-3cf10dfebdc5" providerId="ADAL" clId="{497E32BB-C81A-4D41-B43E-8B3E971AA98E}" dt="2022-08-05T08:35:30.619" v="1307" actId="478"/>
          <ac:spMkLst>
            <pc:docMk/>
            <pc:sldMk cId="913010335" sldId="498"/>
            <ac:spMk id="5" creationId="{F7479771-2A2E-956B-1D11-D9FE66D76435}"/>
          </ac:spMkLst>
        </pc:spChg>
        <pc:spChg chg="add del mod ord">
          <ac:chgData name="Ella Nuttall" userId="ebde99a5-66fc-4298-9227-3cf10dfebdc5" providerId="ADAL" clId="{497E32BB-C81A-4D41-B43E-8B3E971AA98E}" dt="2022-08-05T08:35:16.611" v="1303" actId="478"/>
          <ac:spMkLst>
            <pc:docMk/>
            <pc:sldMk cId="913010335" sldId="498"/>
            <ac:spMk id="6" creationId="{96F46625-F5EF-3BEC-8591-2D35B2382695}"/>
          </ac:spMkLst>
        </pc:spChg>
        <pc:spChg chg="add mod">
          <ac:chgData name="Ella Nuttall" userId="ebde99a5-66fc-4298-9227-3cf10dfebdc5" providerId="ADAL" clId="{497E32BB-C81A-4D41-B43E-8B3E971AA98E}" dt="2022-08-05T08:37:28.377" v="1346" actId="164"/>
          <ac:spMkLst>
            <pc:docMk/>
            <pc:sldMk cId="913010335" sldId="498"/>
            <ac:spMk id="7" creationId="{3B3DE10D-6EDB-5F2E-2215-94244FCE9B5F}"/>
          </ac:spMkLst>
        </pc:spChg>
        <pc:grpChg chg="add del mod">
          <ac:chgData name="Ella Nuttall" userId="ebde99a5-66fc-4298-9227-3cf10dfebdc5" providerId="ADAL" clId="{497E32BB-C81A-4D41-B43E-8B3E971AA98E}" dt="2022-08-05T08:36:05.015" v="1319" actId="165"/>
          <ac:grpSpMkLst>
            <pc:docMk/>
            <pc:sldMk cId="913010335" sldId="498"/>
            <ac:grpSpMk id="3" creationId="{25C1E78A-481B-9E0C-FE81-C4B2C2DA5D4B}"/>
          </ac:grpSpMkLst>
        </pc:grpChg>
        <pc:grpChg chg="add mod">
          <ac:chgData name="Ella Nuttall" userId="ebde99a5-66fc-4298-9227-3cf10dfebdc5" providerId="ADAL" clId="{497E32BB-C81A-4D41-B43E-8B3E971AA98E}" dt="2022-08-05T08:37:28.377" v="1346" actId="164"/>
          <ac:grpSpMkLst>
            <pc:docMk/>
            <pc:sldMk cId="913010335" sldId="498"/>
            <ac:grpSpMk id="8" creationId="{95C17071-CFFD-BF27-0F27-C5BD5C981F42}"/>
          </ac:grpSpMkLst>
        </pc:grpChg>
        <pc:grpChg chg="del mod">
          <ac:chgData name="Ella Nuttall" userId="ebde99a5-66fc-4298-9227-3cf10dfebdc5" providerId="ADAL" clId="{497E32BB-C81A-4D41-B43E-8B3E971AA98E}" dt="2022-08-05T08:35:56.938" v="1315" actId="478"/>
          <ac:grpSpMkLst>
            <pc:docMk/>
            <pc:sldMk cId="913010335" sldId="498"/>
            <ac:grpSpMk id="15" creationId="{491CEDFF-E206-FD6C-1CE3-50D4CBFFF139}"/>
          </ac:grpSpMkLst>
        </pc:grpChg>
        <pc:grpChg chg="del">
          <ac:chgData name="Ella Nuttall" userId="ebde99a5-66fc-4298-9227-3cf10dfebdc5" providerId="ADAL" clId="{497E32BB-C81A-4D41-B43E-8B3E971AA98E}" dt="2022-08-05T08:36:01.110" v="1318" actId="478"/>
          <ac:grpSpMkLst>
            <pc:docMk/>
            <pc:sldMk cId="913010335" sldId="498"/>
            <ac:grpSpMk id="17" creationId="{2ED30A30-40CC-428B-C65D-A14394C1FAC5}"/>
          </ac:grpSpMkLst>
        </pc:grpChg>
        <pc:grpChg chg="del">
          <ac:chgData name="Ella Nuttall" userId="ebde99a5-66fc-4298-9227-3cf10dfebdc5" providerId="ADAL" clId="{497E32BB-C81A-4D41-B43E-8B3E971AA98E}" dt="2022-08-05T08:35:53.579" v="1313" actId="478"/>
          <ac:grpSpMkLst>
            <pc:docMk/>
            <pc:sldMk cId="913010335" sldId="498"/>
            <ac:grpSpMk id="19" creationId="{203E9A5C-9A8D-27B3-798A-E5D95B7F668A}"/>
          </ac:grpSpMkLst>
        </pc:grpChg>
        <pc:grpChg chg="del">
          <ac:chgData name="Ella Nuttall" userId="ebde99a5-66fc-4298-9227-3cf10dfebdc5" providerId="ADAL" clId="{497E32BB-C81A-4D41-B43E-8B3E971AA98E}" dt="2022-08-05T08:35:55.137" v="1314" actId="478"/>
          <ac:grpSpMkLst>
            <pc:docMk/>
            <pc:sldMk cId="913010335" sldId="498"/>
            <ac:grpSpMk id="21" creationId="{43D08DC8-3914-71C5-949A-590F98A29649}"/>
          </ac:grpSpMkLst>
        </pc:grpChg>
        <pc:grpChg chg="del">
          <ac:chgData name="Ella Nuttall" userId="ebde99a5-66fc-4298-9227-3cf10dfebdc5" providerId="ADAL" clId="{497E32BB-C81A-4D41-B43E-8B3E971AA98E}" dt="2022-08-05T08:35:52.005" v="1312" actId="478"/>
          <ac:grpSpMkLst>
            <pc:docMk/>
            <pc:sldMk cId="913010335" sldId="498"/>
            <ac:grpSpMk id="23" creationId="{09BB7D2B-9436-4FF4-7E68-B5EEECDE0FD7}"/>
          </ac:grpSpMkLst>
        </pc:grpChg>
        <pc:grpChg chg="add del mod">
          <ac:chgData name="Ella Nuttall" userId="ebde99a5-66fc-4298-9227-3cf10dfebdc5" providerId="ADAL" clId="{497E32BB-C81A-4D41-B43E-8B3E971AA98E}" dt="2022-08-05T08:37:08.369" v="1338" actId="478"/>
          <ac:grpSpMkLst>
            <pc:docMk/>
            <pc:sldMk cId="913010335" sldId="498"/>
            <ac:grpSpMk id="27" creationId="{FE930752-0207-9081-6F59-3CAC3B5F0B08}"/>
          </ac:grpSpMkLst>
        </pc:grpChg>
        <pc:grpChg chg="mod">
          <ac:chgData name="Ella Nuttall" userId="ebde99a5-66fc-4298-9227-3cf10dfebdc5" providerId="ADAL" clId="{497E32BB-C81A-4D41-B43E-8B3E971AA98E}" dt="2022-08-05T08:35:31.119" v="1308"/>
          <ac:grpSpMkLst>
            <pc:docMk/>
            <pc:sldMk cId="913010335" sldId="498"/>
            <ac:grpSpMk id="28" creationId="{CD717DBB-7B50-45B2-DE58-7BC0409FEE5F}"/>
          </ac:grpSpMkLst>
        </pc:grpChg>
        <pc:grpChg chg="mod">
          <ac:chgData name="Ella Nuttall" userId="ebde99a5-66fc-4298-9227-3cf10dfebdc5" providerId="ADAL" clId="{497E32BB-C81A-4D41-B43E-8B3E971AA98E}" dt="2022-08-05T08:35:31.119" v="1308"/>
          <ac:grpSpMkLst>
            <pc:docMk/>
            <pc:sldMk cId="913010335" sldId="498"/>
            <ac:grpSpMk id="30" creationId="{CFBA4CC3-3E5B-1933-4453-4D78CB1225B0}"/>
          </ac:grpSpMkLst>
        </pc:grpChg>
        <pc:grpChg chg="mod">
          <ac:chgData name="Ella Nuttall" userId="ebde99a5-66fc-4298-9227-3cf10dfebdc5" providerId="ADAL" clId="{497E32BB-C81A-4D41-B43E-8B3E971AA98E}" dt="2022-08-05T08:35:31.119" v="1308"/>
          <ac:grpSpMkLst>
            <pc:docMk/>
            <pc:sldMk cId="913010335" sldId="498"/>
            <ac:grpSpMk id="32" creationId="{0FD8A1E8-0953-34D2-970D-CAAB90EAEB0E}"/>
          </ac:grpSpMkLst>
        </pc:grpChg>
        <pc:grpChg chg="mod">
          <ac:chgData name="Ella Nuttall" userId="ebde99a5-66fc-4298-9227-3cf10dfebdc5" providerId="ADAL" clId="{497E32BB-C81A-4D41-B43E-8B3E971AA98E}" dt="2022-08-05T08:35:31.119" v="1308"/>
          <ac:grpSpMkLst>
            <pc:docMk/>
            <pc:sldMk cId="913010335" sldId="498"/>
            <ac:grpSpMk id="34" creationId="{A9580075-A97D-0065-71A5-571CDAB08C2F}"/>
          </ac:grpSpMkLst>
        </pc:grpChg>
        <pc:grpChg chg="mod">
          <ac:chgData name="Ella Nuttall" userId="ebde99a5-66fc-4298-9227-3cf10dfebdc5" providerId="ADAL" clId="{497E32BB-C81A-4D41-B43E-8B3E971AA98E}" dt="2022-08-05T08:35:31.119" v="1308"/>
          <ac:grpSpMkLst>
            <pc:docMk/>
            <pc:sldMk cId="913010335" sldId="498"/>
            <ac:grpSpMk id="36" creationId="{C320DD9C-C1EA-CE1A-E2D5-9BCD023ECDBB}"/>
          </ac:grpSpMkLst>
        </pc:grpChg>
        <pc:grpChg chg="add mod">
          <ac:chgData name="Ella Nuttall" userId="ebde99a5-66fc-4298-9227-3cf10dfebdc5" providerId="ADAL" clId="{497E32BB-C81A-4D41-B43E-8B3E971AA98E}" dt="2022-08-05T08:37:28.377" v="1346" actId="164"/>
          <ac:grpSpMkLst>
            <pc:docMk/>
            <pc:sldMk cId="913010335" sldId="498"/>
            <ac:grpSpMk id="40" creationId="{5389473C-33BB-B5DB-CFC4-A31E4DBB7F95}"/>
          </ac:grpSpMkLst>
        </pc:grpChg>
        <pc:grpChg chg="mod">
          <ac:chgData name="Ella Nuttall" userId="ebde99a5-66fc-4298-9227-3cf10dfebdc5" providerId="ADAL" clId="{497E32BB-C81A-4D41-B43E-8B3E971AA98E}" dt="2022-08-05T08:37:11.696" v="1340"/>
          <ac:grpSpMkLst>
            <pc:docMk/>
            <pc:sldMk cId="913010335" sldId="498"/>
            <ac:grpSpMk id="41" creationId="{7B37B0C7-BD6D-4D82-0A35-59BE9C491327}"/>
          </ac:grpSpMkLst>
        </pc:grpChg>
        <pc:grpChg chg="mod">
          <ac:chgData name="Ella Nuttall" userId="ebde99a5-66fc-4298-9227-3cf10dfebdc5" providerId="ADAL" clId="{497E32BB-C81A-4D41-B43E-8B3E971AA98E}" dt="2022-08-05T08:37:11.696" v="1340"/>
          <ac:grpSpMkLst>
            <pc:docMk/>
            <pc:sldMk cId="913010335" sldId="498"/>
            <ac:grpSpMk id="43" creationId="{BF7A87B2-AAF8-4831-07FE-3A7CF16FBFF3}"/>
          </ac:grpSpMkLst>
        </pc:grpChg>
        <pc:grpChg chg="mod">
          <ac:chgData name="Ella Nuttall" userId="ebde99a5-66fc-4298-9227-3cf10dfebdc5" providerId="ADAL" clId="{497E32BB-C81A-4D41-B43E-8B3E971AA98E}" dt="2022-08-05T08:37:11.696" v="1340"/>
          <ac:grpSpMkLst>
            <pc:docMk/>
            <pc:sldMk cId="913010335" sldId="498"/>
            <ac:grpSpMk id="45" creationId="{7C3D4FB1-1B4D-69A4-CCE2-E85435F1A04A}"/>
          </ac:grpSpMkLst>
        </pc:grpChg>
        <pc:grpChg chg="mod">
          <ac:chgData name="Ella Nuttall" userId="ebde99a5-66fc-4298-9227-3cf10dfebdc5" providerId="ADAL" clId="{497E32BB-C81A-4D41-B43E-8B3E971AA98E}" dt="2022-08-05T08:37:11.696" v="1340"/>
          <ac:grpSpMkLst>
            <pc:docMk/>
            <pc:sldMk cId="913010335" sldId="498"/>
            <ac:grpSpMk id="47" creationId="{3FA8CD1E-D0B4-8CFA-66F3-DB5BE68EB28E}"/>
          </ac:grpSpMkLst>
        </pc:grpChg>
        <pc:grpChg chg="mod">
          <ac:chgData name="Ella Nuttall" userId="ebde99a5-66fc-4298-9227-3cf10dfebdc5" providerId="ADAL" clId="{497E32BB-C81A-4D41-B43E-8B3E971AA98E}" dt="2022-08-05T08:37:11.696" v="1340"/>
          <ac:grpSpMkLst>
            <pc:docMk/>
            <pc:sldMk cId="913010335" sldId="498"/>
            <ac:grpSpMk id="49" creationId="{0D587F9D-E45F-498F-B3AE-D88E66DF9A67}"/>
          </ac:grpSpMkLst>
        </pc:grpChg>
        <pc:picChg chg="del">
          <ac:chgData name="Ella Nuttall" userId="ebde99a5-66fc-4298-9227-3cf10dfebdc5" providerId="ADAL" clId="{497E32BB-C81A-4D41-B43E-8B3E971AA98E}" dt="2022-08-05T08:35:28.579" v="1305" actId="478"/>
          <ac:picMkLst>
            <pc:docMk/>
            <pc:sldMk cId="913010335" sldId="498"/>
            <ac:picMk id="4" creationId="{E87D7040-E7AB-4D8B-D523-85404F6606EC}"/>
          </ac:picMkLst>
        </pc:picChg>
        <pc:picChg chg="del">
          <ac:chgData name="Ella Nuttall" userId="ebde99a5-66fc-4298-9227-3cf10dfebdc5" providerId="ADAL" clId="{497E32BB-C81A-4D41-B43E-8B3E971AA98E}" dt="2022-08-05T08:25:12.491" v="993" actId="478"/>
          <ac:picMkLst>
            <pc:docMk/>
            <pc:sldMk cId="913010335" sldId="498"/>
            <ac:picMk id="11" creationId="{B2A1B6D2-02EA-CC6D-BD5C-9AF5260898E6}"/>
          </ac:picMkLst>
        </pc:picChg>
        <pc:picChg chg="del">
          <ac:chgData name="Ella Nuttall" userId="ebde99a5-66fc-4298-9227-3cf10dfebdc5" providerId="ADAL" clId="{497E32BB-C81A-4D41-B43E-8B3E971AA98E}" dt="2022-08-05T08:25:11.681" v="992" actId="478"/>
          <ac:picMkLst>
            <pc:docMk/>
            <pc:sldMk cId="913010335" sldId="498"/>
            <ac:picMk id="13" creationId="{4621D36B-2241-BA4E-4EB6-F9C102AE9A10}"/>
          </ac:picMkLst>
        </pc:picChg>
        <pc:picChg chg="del">
          <ac:chgData name="Ella Nuttall" userId="ebde99a5-66fc-4298-9227-3cf10dfebdc5" providerId="ADAL" clId="{497E32BB-C81A-4D41-B43E-8B3E971AA98E}" dt="2022-08-05T08:25:08.999" v="991" actId="478"/>
          <ac:picMkLst>
            <pc:docMk/>
            <pc:sldMk cId="913010335" sldId="498"/>
            <ac:picMk id="16" creationId="{3E932DBC-5B1A-89AE-6915-EC9234AEE592}"/>
          </ac:picMkLst>
        </pc:picChg>
        <pc:picChg chg="del">
          <ac:chgData name="Ella Nuttall" userId="ebde99a5-66fc-4298-9227-3cf10dfebdc5" providerId="ADAL" clId="{497E32BB-C81A-4D41-B43E-8B3E971AA98E}" dt="2022-08-05T08:35:56.938" v="1315" actId="478"/>
          <ac:picMkLst>
            <pc:docMk/>
            <pc:sldMk cId="913010335" sldId="498"/>
            <ac:picMk id="18" creationId="{D216760D-D9E1-DCF8-C938-C35DF7BA31C4}"/>
          </ac:picMkLst>
        </pc:picChg>
        <pc:picChg chg="del">
          <ac:chgData name="Ella Nuttall" userId="ebde99a5-66fc-4298-9227-3cf10dfebdc5" providerId="ADAL" clId="{497E32BB-C81A-4D41-B43E-8B3E971AA98E}" dt="2022-08-05T08:36:01.110" v="1318" actId="478"/>
          <ac:picMkLst>
            <pc:docMk/>
            <pc:sldMk cId="913010335" sldId="498"/>
            <ac:picMk id="20" creationId="{66BB3B1A-5730-0EC2-5328-E1DE620F1138}"/>
          </ac:picMkLst>
        </pc:picChg>
        <pc:picChg chg="del">
          <ac:chgData name="Ella Nuttall" userId="ebde99a5-66fc-4298-9227-3cf10dfebdc5" providerId="ADAL" clId="{497E32BB-C81A-4D41-B43E-8B3E971AA98E}" dt="2022-08-05T08:35:53.579" v="1313" actId="478"/>
          <ac:picMkLst>
            <pc:docMk/>
            <pc:sldMk cId="913010335" sldId="498"/>
            <ac:picMk id="22" creationId="{F56A5A2D-469A-BCE2-4325-1049637C9EF6}"/>
          </ac:picMkLst>
        </pc:picChg>
        <pc:picChg chg="del">
          <ac:chgData name="Ella Nuttall" userId="ebde99a5-66fc-4298-9227-3cf10dfebdc5" providerId="ADAL" clId="{497E32BB-C81A-4D41-B43E-8B3E971AA98E}" dt="2022-08-05T08:35:55.137" v="1314" actId="478"/>
          <ac:picMkLst>
            <pc:docMk/>
            <pc:sldMk cId="913010335" sldId="498"/>
            <ac:picMk id="24" creationId="{756A0A7C-DF8A-F0F6-7A42-923F08F48360}"/>
          </ac:picMkLst>
        </pc:picChg>
        <pc:picChg chg="del mod ord topLvl modCrop">
          <ac:chgData name="Ella Nuttall" userId="ebde99a5-66fc-4298-9227-3cf10dfebdc5" providerId="ADAL" clId="{497E32BB-C81A-4D41-B43E-8B3E971AA98E}" dt="2022-08-05T08:37:11.294" v="1339" actId="478"/>
          <ac:picMkLst>
            <pc:docMk/>
            <pc:sldMk cId="913010335" sldId="498"/>
            <ac:picMk id="25" creationId="{7A5165FA-D333-3A5A-E005-7B59E637F4A6}"/>
          </ac:picMkLst>
        </pc:picChg>
        <pc:picChg chg="del">
          <ac:chgData name="Ella Nuttall" userId="ebde99a5-66fc-4298-9227-3cf10dfebdc5" providerId="ADAL" clId="{497E32BB-C81A-4D41-B43E-8B3E971AA98E}" dt="2022-08-05T08:35:52.005" v="1312" actId="478"/>
          <ac:picMkLst>
            <pc:docMk/>
            <pc:sldMk cId="913010335" sldId="498"/>
            <ac:picMk id="26" creationId="{4B3940FB-90C2-6969-1BA1-8D0447979134}"/>
          </ac:picMkLst>
        </pc:picChg>
        <pc:picChg chg="mod">
          <ac:chgData name="Ella Nuttall" userId="ebde99a5-66fc-4298-9227-3cf10dfebdc5" providerId="ADAL" clId="{497E32BB-C81A-4D41-B43E-8B3E971AA98E}" dt="2022-08-05T08:35:31.119" v="1308"/>
          <ac:picMkLst>
            <pc:docMk/>
            <pc:sldMk cId="913010335" sldId="498"/>
            <ac:picMk id="29" creationId="{D58124E8-F738-6D47-A089-5CCD39244B05}"/>
          </ac:picMkLst>
        </pc:picChg>
        <pc:picChg chg="mod">
          <ac:chgData name="Ella Nuttall" userId="ebde99a5-66fc-4298-9227-3cf10dfebdc5" providerId="ADAL" clId="{497E32BB-C81A-4D41-B43E-8B3E971AA98E}" dt="2022-08-05T08:35:31.119" v="1308"/>
          <ac:picMkLst>
            <pc:docMk/>
            <pc:sldMk cId="913010335" sldId="498"/>
            <ac:picMk id="31" creationId="{EAA0E1DD-E6F9-50F6-79E2-20CC9BCD978B}"/>
          </ac:picMkLst>
        </pc:picChg>
        <pc:picChg chg="mod">
          <ac:chgData name="Ella Nuttall" userId="ebde99a5-66fc-4298-9227-3cf10dfebdc5" providerId="ADAL" clId="{497E32BB-C81A-4D41-B43E-8B3E971AA98E}" dt="2022-08-05T08:35:31.119" v="1308"/>
          <ac:picMkLst>
            <pc:docMk/>
            <pc:sldMk cId="913010335" sldId="498"/>
            <ac:picMk id="33" creationId="{E85D39E5-7CC0-F8E0-67C6-AA959B44B634}"/>
          </ac:picMkLst>
        </pc:picChg>
        <pc:picChg chg="mod">
          <ac:chgData name="Ella Nuttall" userId="ebde99a5-66fc-4298-9227-3cf10dfebdc5" providerId="ADAL" clId="{497E32BB-C81A-4D41-B43E-8B3E971AA98E}" dt="2022-08-05T08:35:31.119" v="1308"/>
          <ac:picMkLst>
            <pc:docMk/>
            <pc:sldMk cId="913010335" sldId="498"/>
            <ac:picMk id="35" creationId="{52FA864F-13F5-C942-E584-2F1C42146564}"/>
          </ac:picMkLst>
        </pc:picChg>
        <pc:picChg chg="mod">
          <ac:chgData name="Ella Nuttall" userId="ebde99a5-66fc-4298-9227-3cf10dfebdc5" providerId="ADAL" clId="{497E32BB-C81A-4D41-B43E-8B3E971AA98E}" dt="2022-08-05T08:35:31.119" v="1308"/>
          <ac:picMkLst>
            <pc:docMk/>
            <pc:sldMk cId="913010335" sldId="498"/>
            <ac:picMk id="37" creationId="{39005149-F905-8078-693A-950F9196AFDC}"/>
          </ac:picMkLst>
        </pc:picChg>
        <pc:picChg chg="mod">
          <ac:chgData name="Ella Nuttall" userId="ebde99a5-66fc-4298-9227-3cf10dfebdc5" providerId="ADAL" clId="{497E32BB-C81A-4D41-B43E-8B3E971AA98E}" dt="2022-08-05T08:35:31.119" v="1308"/>
          <ac:picMkLst>
            <pc:docMk/>
            <pc:sldMk cId="913010335" sldId="498"/>
            <ac:picMk id="38" creationId="{49463F40-EC47-97CF-CF80-6D1959B0B61C}"/>
          </ac:picMkLst>
        </pc:picChg>
        <pc:picChg chg="mod">
          <ac:chgData name="Ella Nuttall" userId="ebde99a5-66fc-4298-9227-3cf10dfebdc5" providerId="ADAL" clId="{497E32BB-C81A-4D41-B43E-8B3E971AA98E}" dt="2022-08-05T08:35:31.119" v="1308"/>
          <ac:picMkLst>
            <pc:docMk/>
            <pc:sldMk cId="913010335" sldId="498"/>
            <ac:picMk id="39" creationId="{FE147D0C-02A7-CD19-3A60-3E5C57E52C9A}"/>
          </ac:picMkLst>
        </pc:picChg>
        <pc:picChg chg="mod">
          <ac:chgData name="Ella Nuttall" userId="ebde99a5-66fc-4298-9227-3cf10dfebdc5" providerId="ADAL" clId="{497E32BB-C81A-4D41-B43E-8B3E971AA98E}" dt="2022-08-05T08:37:11.696" v="1340"/>
          <ac:picMkLst>
            <pc:docMk/>
            <pc:sldMk cId="913010335" sldId="498"/>
            <ac:picMk id="42" creationId="{E67E01F5-46A3-4A23-8E34-7589E0C5A161}"/>
          </ac:picMkLst>
        </pc:picChg>
        <pc:picChg chg="mod">
          <ac:chgData name="Ella Nuttall" userId="ebde99a5-66fc-4298-9227-3cf10dfebdc5" providerId="ADAL" clId="{497E32BB-C81A-4D41-B43E-8B3E971AA98E}" dt="2022-08-05T08:37:11.696" v="1340"/>
          <ac:picMkLst>
            <pc:docMk/>
            <pc:sldMk cId="913010335" sldId="498"/>
            <ac:picMk id="44" creationId="{CC0B271A-4740-6D88-3743-895B75F221C6}"/>
          </ac:picMkLst>
        </pc:picChg>
        <pc:picChg chg="mod">
          <ac:chgData name="Ella Nuttall" userId="ebde99a5-66fc-4298-9227-3cf10dfebdc5" providerId="ADAL" clId="{497E32BB-C81A-4D41-B43E-8B3E971AA98E}" dt="2022-08-05T08:37:11.696" v="1340"/>
          <ac:picMkLst>
            <pc:docMk/>
            <pc:sldMk cId="913010335" sldId="498"/>
            <ac:picMk id="46" creationId="{90BDD393-A9AE-7DAE-C3B9-43498EF8AC06}"/>
          </ac:picMkLst>
        </pc:picChg>
        <pc:picChg chg="mod">
          <ac:chgData name="Ella Nuttall" userId="ebde99a5-66fc-4298-9227-3cf10dfebdc5" providerId="ADAL" clId="{497E32BB-C81A-4D41-B43E-8B3E971AA98E}" dt="2022-08-05T08:37:11.696" v="1340"/>
          <ac:picMkLst>
            <pc:docMk/>
            <pc:sldMk cId="913010335" sldId="498"/>
            <ac:picMk id="48" creationId="{23913A1D-AAC5-556D-EE7B-A71F25A23DE4}"/>
          </ac:picMkLst>
        </pc:picChg>
        <pc:picChg chg="mod">
          <ac:chgData name="Ella Nuttall" userId="ebde99a5-66fc-4298-9227-3cf10dfebdc5" providerId="ADAL" clId="{497E32BB-C81A-4D41-B43E-8B3E971AA98E}" dt="2022-08-05T08:37:11.696" v="1340"/>
          <ac:picMkLst>
            <pc:docMk/>
            <pc:sldMk cId="913010335" sldId="498"/>
            <ac:picMk id="50" creationId="{8A6423D7-0169-6E73-C6E5-84E94C549632}"/>
          </ac:picMkLst>
        </pc:picChg>
        <pc:picChg chg="mod">
          <ac:chgData name="Ella Nuttall" userId="ebde99a5-66fc-4298-9227-3cf10dfebdc5" providerId="ADAL" clId="{497E32BB-C81A-4D41-B43E-8B3E971AA98E}" dt="2022-08-05T08:37:11.696" v="1340"/>
          <ac:picMkLst>
            <pc:docMk/>
            <pc:sldMk cId="913010335" sldId="498"/>
            <ac:picMk id="51" creationId="{9DB5AC03-670B-68C4-5DA3-857980CC99A3}"/>
          </ac:picMkLst>
        </pc:picChg>
        <pc:picChg chg="mod">
          <ac:chgData name="Ella Nuttall" userId="ebde99a5-66fc-4298-9227-3cf10dfebdc5" providerId="ADAL" clId="{497E32BB-C81A-4D41-B43E-8B3E971AA98E}" dt="2022-08-05T08:37:11.696" v="1340"/>
          <ac:picMkLst>
            <pc:docMk/>
            <pc:sldMk cId="913010335" sldId="498"/>
            <ac:picMk id="52" creationId="{80301175-0D84-97B4-5991-90A6739DAD8E}"/>
          </ac:picMkLst>
        </pc:picChg>
      </pc:sldChg>
      <pc:sldChg chg="addSp delSp modSp add mod modClrScheme delAnim modAnim chgLayout modNotesTx">
        <pc:chgData name="Ella Nuttall" userId="ebde99a5-66fc-4298-9227-3cf10dfebdc5" providerId="ADAL" clId="{497E32BB-C81A-4D41-B43E-8B3E971AA98E}" dt="2022-08-05T09:03:17.580" v="2715" actId="14100"/>
        <pc:sldMkLst>
          <pc:docMk/>
          <pc:sldMk cId="3412394005" sldId="499"/>
        </pc:sldMkLst>
        <pc:spChg chg="mod">
          <ac:chgData name="Ella Nuttall" userId="ebde99a5-66fc-4298-9227-3cf10dfebdc5" providerId="ADAL" clId="{497E32BB-C81A-4D41-B43E-8B3E971AA98E}" dt="2022-08-05T09:03:17.580" v="2715" actId="14100"/>
          <ac:spMkLst>
            <pc:docMk/>
            <pc:sldMk cId="3412394005" sldId="499"/>
            <ac:spMk id="5" creationId="{F7479771-2A2E-956B-1D11-D9FE66D76435}"/>
          </ac:spMkLst>
        </pc:spChg>
        <pc:spChg chg="add del mod ord">
          <ac:chgData name="Ella Nuttall" userId="ebde99a5-66fc-4298-9227-3cf10dfebdc5" providerId="ADAL" clId="{497E32BB-C81A-4D41-B43E-8B3E971AA98E}" dt="2022-08-05T08:37:39.862" v="1347" actId="478"/>
          <ac:spMkLst>
            <pc:docMk/>
            <pc:sldMk cId="3412394005" sldId="499"/>
            <ac:spMk id="29" creationId="{4A9981AB-0256-20F1-3AA6-1B4585F90DFC}"/>
          </ac:spMkLst>
        </pc:spChg>
        <pc:grpChg chg="add mod">
          <ac:chgData name="Ella Nuttall" userId="ebde99a5-66fc-4298-9227-3cf10dfebdc5" providerId="ADAL" clId="{497E32BB-C81A-4D41-B43E-8B3E971AA98E}" dt="2022-08-05T08:37:56.136" v="1360" actId="555"/>
          <ac:grpSpMkLst>
            <pc:docMk/>
            <pc:sldMk cId="3412394005" sldId="499"/>
            <ac:grpSpMk id="2" creationId="{ADFE518F-DD8B-BD3D-E6AE-324A8EDE553B}"/>
          </ac:grpSpMkLst>
        </pc:grpChg>
        <pc:grpChg chg="del">
          <ac:chgData name="Ella Nuttall" userId="ebde99a5-66fc-4298-9227-3cf10dfebdc5" providerId="ADAL" clId="{497E32BB-C81A-4D41-B43E-8B3E971AA98E}" dt="2022-08-05T08:26:21.499" v="1040" actId="478"/>
          <ac:grpSpMkLst>
            <pc:docMk/>
            <pc:sldMk cId="3412394005" sldId="499"/>
            <ac:grpSpMk id="15" creationId="{491CEDFF-E206-FD6C-1CE3-50D4CBFFF139}"/>
          </ac:grpSpMkLst>
        </pc:grpChg>
        <pc:picChg chg="mod">
          <ac:chgData name="Ella Nuttall" userId="ebde99a5-66fc-4298-9227-3cf10dfebdc5" providerId="ADAL" clId="{497E32BB-C81A-4D41-B43E-8B3E971AA98E}" dt="2022-08-05T08:26:39.591" v="1045" actId="164"/>
          <ac:picMkLst>
            <pc:docMk/>
            <pc:sldMk cId="3412394005" sldId="499"/>
            <ac:picMk id="4" creationId="{E87D7040-E7AB-4D8B-D523-85404F6606EC}"/>
          </ac:picMkLst>
        </pc:picChg>
        <pc:picChg chg="mod">
          <ac:chgData name="Ella Nuttall" userId="ebde99a5-66fc-4298-9227-3cf10dfebdc5" providerId="ADAL" clId="{497E32BB-C81A-4D41-B43E-8B3E971AA98E}" dt="2022-08-05T08:37:51.980" v="1359" actId="554"/>
          <ac:picMkLst>
            <pc:docMk/>
            <pc:sldMk cId="3412394005" sldId="499"/>
            <ac:picMk id="11" creationId="{B2A1B6D2-02EA-CC6D-BD5C-9AF5260898E6}"/>
          </ac:picMkLst>
        </pc:picChg>
        <pc:picChg chg="mod">
          <ac:chgData name="Ella Nuttall" userId="ebde99a5-66fc-4298-9227-3cf10dfebdc5" providerId="ADAL" clId="{497E32BB-C81A-4D41-B43E-8B3E971AA98E}" dt="2022-08-05T08:37:56.136" v="1360" actId="555"/>
          <ac:picMkLst>
            <pc:docMk/>
            <pc:sldMk cId="3412394005" sldId="499"/>
            <ac:picMk id="13" creationId="{4621D36B-2241-BA4E-4EB6-F9C102AE9A10}"/>
          </ac:picMkLst>
        </pc:picChg>
        <pc:picChg chg="del">
          <ac:chgData name="Ella Nuttall" userId="ebde99a5-66fc-4298-9227-3cf10dfebdc5" providerId="ADAL" clId="{497E32BB-C81A-4D41-B43E-8B3E971AA98E}" dt="2022-08-05T08:26:21.499" v="1040" actId="478"/>
          <ac:picMkLst>
            <pc:docMk/>
            <pc:sldMk cId="3412394005" sldId="499"/>
            <ac:picMk id="16" creationId="{3E932DBC-5B1A-89AE-6915-EC9234AEE592}"/>
          </ac:picMkLst>
        </pc:picChg>
        <pc:cxnChg chg="add mod">
          <ac:chgData name="Ella Nuttall" userId="ebde99a5-66fc-4298-9227-3cf10dfebdc5" providerId="ADAL" clId="{497E32BB-C81A-4D41-B43E-8B3E971AA98E}" dt="2022-08-05T08:37:45.449" v="1354" actId="1035"/>
          <ac:cxnSpMkLst>
            <pc:docMk/>
            <pc:sldMk cId="3412394005" sldId="499"/>
            <ac:cxnSpMk id="6" creationId="{CC908AC2-FECC-D766-1E92-C2DF68140131}"/>
          </ac:cxnSpMkLst>
        </pc:cxnChg>
        <pc:cxnChg chg="add del mod">
          <ac:chgData name="Ella Nuttall" userId="ebde99a5-66fc-4298-9227-3cf10dfebdc5" providerId="ADAL" clId="{497E32BB-C81A-4D41-B43E-8B3E971AA98E}" dt="2022-08-05T08:27:48.809" v="1070" actId="478"/>
          <ac:cxnSpMkLst>
            <pc:docMk/>
            <pc:sldMk cId="3412394005" sldId="499"/>
            <ac:cxnSpMk id="27" creationId="{2BECB2E1-653E-9EFC-5596-58E9720B121A}"/>
          </ac:cxnSpMkLst>
        </pc:cxnChg>
        <pc:cxnChg chg="add mod">
          <ac:chgData name="Ella Nuttall" userId="ebde99a5-66fc-4298-9227-3cf10dfebdc5" providerId="ADAL" clId="{497E32BB-C81A-4D41-B43E-8B3E971AA98E}" dt="2022-08-05T08:37:56.136" v="1360" actId="555"/>
          <ac:cxnSpMkLst>
            <pc:docMk/>
            <pc:sldMk cId="3412394005" sldId="499"/>
            <ac:cxnSpMk id="28" creationId="{00B82ECF-5052-9766-4A0F-55CD7B457001}"/>
          </ac:cxnSpMkLst>
        </pc:cxnChg>
      </pc:sldChg>
      <pc:sldChg chg="addSp delSp modSp new del mod modClrScheme modAnim chgLayout">
        <pc:chgData name="Ella Nuttall" userId="ebde99a5-66fc-4298-9227-3cf10dfebdc5" providerId="ADAL" clId="{497E32BB-C81A-4D41-B43E-8B3E971AA98E}" dt="2022-08-05T08:41:44.396" v="1433" actId="47"/>
        <pc:sldMkLst>
          <pc:docMk/>
          <pc:sldMk cId="2356143514" sldId="500"/>
        </pc:sldMkLst>
        <pc:spChg chg="del">
          <ac:chgData name="Ella Nuttall" userId="ebde99a5-66fc-4298-9227-3cf10dfebdc5" providerId="ADAL" clId="{497E32BB-C81A-4D41-B43E-8B3E971AA98E}" dt="2022-08-05T08:32:47.351" v="1217" actId="478"/>
          <ac:spMkLst>
            <pc:docMk/>
            <pc:sldMk cId="2356143514" sldId="500"/>
            <ac:spMk id="2" creationId="{2D91D74D-C361-14EF-DEFD-E6C0B8EFC1DA}"/>
          </ac:spMkLst>
        </pc:spChg>
        <pc:spChg chg="del">
          <ac:chgData name="Ella Nuttall" userId="ebde99a5-66fc-4298-9227-3cf10dfebdc5" providerId="ADAL" clId="{497E32BB-C81A-4D41-B43E-8B3E971AA98E}" dt="2022-08-05T08:32:47.351" v="1217" actId="478"/>
          <ac:spMkLst>
            <pc:docMk/>
            <pc:sldMk cId="2356143514" sldId="500"/>
            <ac:spMk id="3" creationId="{840A5996-1590-81EA-5DFF-5EDB0E517241}"/>
          </ac:spMkLst>
        </pc:spChg>
        <pc:spChg chg="add del mod ord">
          <ac:chgData name="Ella Nuttall" userId="ebde99a5-66fc-4298-9227-3cf10dfebdc5" providerId="ADAL" clId="{497E32BB-C81A-4D41-B43E-8B3E971AA98E}" dt="2022-08-05T08:37:03.137" v="1337" actId="478"/>
          <ac:spMkLst>
            <pc:docMk/>
            <pc:sldMk cId="2356143514" sldId="500"/>
            <ac:spMk id="17" creationId="{320A2529-C14E-70E6-8287-A1597DEBD78B}"/>
          </ac:spMkLst>
        </pc:spChg>
        <pc:grpChg chg="add mod">
          <ac:chgData name="Ella Nuttall" userId="ebde99a5-66fc-4298-9227-3cf10dfebdc5" providerId="ADAL" clId="{497E32BB-C81A-4D41-B43E-8B3E971AA98E}" dt="2022-08-05T08:32:52.539" v="1219" actId="164"/>
          <ac:grpSpMkLst>
            <pc:docMk/>
            <pc:sldMk cId="2356143514" sldId="500"/>
            <ac:grpSpMk id="4" creationId="{FDD7615E-77D5-3E29-BBD4-24C54A72FE08}"/>
          </ac:grpSpMkLst>
        </pc:grpChg>
        <pc:grpChg chg="mod">
          <ac:chgData name="Ella Nuttall" userId="ebde99a5-66fc-4298-9227-3cf10dfebdc5" providerId="ADAL" clId="{497E32BB-C81A-4D41-B43E-8B3E971AA98E}" dt="2022-08-05T08:32:47.757" v="1218"/>
          <ac:grpSpMkLst>
            <pc:docMk/>
            <pc:sldMk cId="2356143514" sldId="500"/>
            <ac:grpSpMk id="5" creationId="{3361D6F7-90C5-3ADB-0669-219C73C242B4}"/>
          </ac:grpSpMkLst>
        </pc:grpChg>
        <pc:grpChg chg="mod">
          <ac:chgData name="Ella Nuttall" userId="ebde99a5-66fc-4298-9227-3cf10dfebdc5" providerId="ADAL" clId="{497E32BB-C81A-4D41-B43E-8B3E971AA98E}" dt="2022-08-05T08:32:47.757" v="1218"/>
          <ac:grpSpMkLst>
            <pc:docMk/>
            <pc:sldMk cId="2356143514" sldId="500"/>
            <ac:grpSpMk id="7" creationId="{985AC5CF-F58A-2C64-63BF-8092BDE5BA6C}"/>
          </ac:grpSpMkLst>
        </pc:grpChg>
        <pc:grpChg chg="mod">
          <ac:chgData name="Ella Nuttall" userId="ebde99a5-66fc-4298-9227-3cf10dfebdc5" providerId="ADAL" clId="{497E32BB-C81A-4D41-B43E-8B3E971AA98E}" dt="2022-08-05T08:32:47.757" v="1218"/>
          <ac:grpSpMkLst>
            <pc:docMk/>
            <pc:sldMk cId="2356143514" sldId="500"/>
            <ac:grpSpMk id="9" creationId="{41FB42F3-C05F-2E5D-0FFC-8FB89C84FBEA}"/>
          </ac:grpSpMkLst>
        </pc:grpChg>
        <pc:grpChg chg="mod">
          <ac:chgData name="Ella Nuttall" userId="ebde99a5-66fc-4298-9227-3cf10dfebdc5" providerId="ADAL" clId="{497E32BB-C81A-4D41-B43E-8B3E971AA98E}" dt="2022-08-05T08:32:47.757" v="1218"/>
          <ac:grpSpMkLst>
            <pc:docMk/>
            <pc:sldMk cId="2356143514" sldId="500"/>
            <ac:grpSpMk id="11" creationId="{B9905660-3DF4-856F-4BCA-110A89349069}"/>
          </ac:grpSpMkLst>
        </pc:grpChg>
        <pc:grpChg chg="add mod">
          <ac:chgData name="Ella Nuttall" userId="ebde99a5-66fc-4298-9227-3cf10dfebdc5" providerId="ADAL" clId="{497E32BB-C81A-4D41-B43E-8B3E971AA98E}" dt="2022-08-05T08:38:09.100" v="1362" actId="1076"/>
          <ac:grpSpMkLst>
            <pc:docMk/>
            <pc:sldMk cId="2356143514" sldId="500"/>
            <ac:grpSpMk id="16" creationId="{32F906F2-A853-1624-FF05-99439D0D8937}"/>
          </ac:grpSpMkLst>
        </pc:grpChg>
        <pc:picChg chg="mod">
          <ac:chgData name="Ella Nuttall" userId="ebde99a5-66fc-4298-9227-3cf10dfebdc5" providerId="ADAL" clId="{497E32BB-C81A-4D41-B43E-8B3E971AA98E}" dt="2022-08-05T08:32:47.757" v="1218"/>
          <ac:picMkLst>
            <pc:docMk/>
            <pc:sldMk cId="2356143514" sldId="500"/>
            <ac:picMk id="6" creationId="{91932AFB-60AF-A23C-ECF4-74C3771912E7}"/>
          </ac:picMkLst>
        </pc:picChg>
        <pc:picChg chg="mod">
          <ac:chgData name="Ella Nuttall" userId="ebde99a5-66fc-4298-9227-3cf10dfebdc5" providerId="ADAL" clId="{497E32BB-C81A-4D41-B43E-8B3E971AA98E}" dt="2022-08-05T08:32:47.757" v="1218"/>
          <ac:picMkLst>
            <pc:docMk/>
            <pc:sldMk cId="2356143514" sldId="500"/>
            <ac:picMk id="8" creationId="{5D6207F5-27C5-41C7-D6A9-039AA4C9C56C}"/>
          </ac:picMkLst>
        </pc:picChg>
        <pc:picChg chg="mod">
          <ac:chgData name="Ella Nuttall" userId="ebde99a5-66fc-4298-9227-3cf10dfebdc5" providerId="ADAL" clId="{497E32BB-C81A-4D41-B43E-8B3E971AA98E}" dt="2022-08-05T08:32:47.757" v="1218"/>
          <ac:picMkLst>
            <pc:docMk/>
            <pc:sldMk cId="2356143514" sldId="500"/>
            <ac:picMk id="10" creationId="{777C6232-439B-053F-D3B1-78BE73D9B0E8}"/>
          </ac:picMkLst>
        </pc:picChg>
        <pc:picChg chg="mod">
          <ac:chgData name="Ella Nuttall" userId="ebde99a5-66fc-4298-9227-3cf10dfebdc5" providerId="ADAL" clId="{497E32BB-C81A-4D41-B43E-8B3E971AA98E}" dt="2022-08-05T08:32:47.757" v="1218"/>
          <ac:picMkLst>
            <pc:docMk/>
            <pc:sldMk cId="2356143514" sldId="500"/>
            <ac:picMk id="12" creationId="{24DE0857-16BF-E217-3107-24AD895D789C}"/>
          </ac:picMkLst>
        </pc:picChg>
        <pc:picChg chg="mod">
          <ac:chgData name="Ella Nuttall" userId="ebde99a5-66fc-4298-9227-3cf10dfebdc5" providerId="ADAL" clId="{497E32BB-C81A-4D41-B43E-8B3E971AA98E}" dt="2022-08-05T08:32:47.757" v="1218"/>
          <ac:picMkLst>
            <pc:docMk/>
            <pc:sldMk cId="2356143514" sldId="500"/>
            <ac:picMk id="13" creationId="{28BC0BEA-43B3-F902-8565-A7656713D1B4}"/>
          </ac:picMkLst>
        </pc:picChg>
        <pc:picChg chg="mod modCrop">
          <ac:chgData name="Ella Nuttall" userId="ebde99a5-66fc-4298-9227-3cf10dfebdc5" providerId="ADAL" clId="{497E32BB-C81A-4D41-B43E-8B3E971AA98E}" dt="2022-08-05T08:37:00.209" v="1336" actId="732"/>
          <ac:picMkLst>
            <pc:docMk/>
            <pc:sldMk cId="2356143514" sldId="500"/>
            <ac:picMk id="14" creationId="{B0340807-1860-6338-A91D-ECB45A58DA1D}"/>
          </ac:picMkLst>
        </pc:picChg>
        <pc:picChg chg="add mod">
          <ac:chgData name="Ella Nuttall" userId="ebde99a5-66fc-4298-9227-3cf10dfebdc5" providerId="ADAL" clId="{497E32BB-C81A-4D41-B43E-8B3E971AA98E}" dt="2022-08-05T08:32:52.539" v="1219" actId="164"/>
          <ac:picMkLst>
            <pc:docMk/>
            <pc:sldMk cId="2356143514" sldId="500"/>
            <ac:picMk id="15" creationId="{F88570C8-8A49-E0C0-6F0D-FE69DF1097EE}"/>
          </ac:picMkLst>
        </pc:picChg>
      </pc:sldChg>
      <pc:sldChg chg="addSp delSp modSp add mod delAnim modAnim modNotesTx">
        <pc:chgData name="Ella Nuttall" userId="ebde99a5-66fc-4298-9227-3cf10dfebdc5" providerId="ADAL" clId="{497E32BB-C81A-4D41-B43E-8B3E971AA98E}" dt="2022-08-05T09:03:05.821" v="2714" actId="1035"/>
        <pc:sldMkLst>
          <pc:docMk/>
          <pc:sldMk cId="1346922314" sldId="501"/>
        </pc:sldMkLst>
        <pc:spChg chg="del mod">
          <ac:chgData name="Ella Nuttall" userId="ebde99a5-66fc-4298-9227-3cf10dfebdc5" providerId="ADAL" clId="{497E32BB-C81A-4D41-B43E-8B3E971AA98E}" dt="2022-08-05T08:45:31.790" v="1534" actId="478"/>
          <ac:spMkLst>
            <pc:docMk/>
            <pc:sldMk cId="1346922314" sldId="501"/>
            <ac:spMk id="7" creationId="{5D6B8153-EA12-5A6F-66F1-CD791EB34E7C}"/>
          </ac:spMkLst>
        </pc:spChg>
        <pc:spChg chg="del mod">
          <ac:chgData name="Ella Nuttall" userId="ebde99a5-66fc-4298-9227-3cf10dfebdc5" providerId="ADAL" clId="{497E32BB-C81A-4D41-B43E-8B3E971AA98E}" dt="2022-08-05T08:45:33.724" v="1535" actId="478"/>
          <ac:spMkLst>
            <pc:docMk/>
            <pc:sldMk cId="1346922314" sldId="501"/>
            <ac:spMk id="23" creationId="{41C6E442-B935-C3C6-A318-01A5DCB0A0E6}"/>
          </ac:spMkLst>
        </pc:spChg>
        <pc:spChg chg="add mod">
          <ac:chgData name="Ella Nuttall" userId="ebde99a5-66fc-4298-9227-3cf10dfebdc5" providerId="ADAL" clId="{497E32BB-C81A-4D41-B43E-8B3E971AA98E}" dt="2022-08-05T09:03:05.821" v="2714" actId="1035"/>
          <ac:spMkLst>
            <pc:docMk/>
            <pc:sldMk cId="1346922314" sldId="501"/>
            <ac:spMk id="32" creationId="{FAC3FC21-2F7B-9508-3E53-AF2CF9663927}"/>
          </ac:spMkLst>
        </pc:spChg>
        <pc:grpChg chg="add mod">
          <ac:chgData name="Ella Nuttall" userId="ebde99a5-66fc-4298-9227-3cf10dfebdc5" providerId="ADAL" clId="{497E32BB-C81A-4D41-B43E-8B3E971AA98E}" dt="2022-08-05T08:42:13.207" v="1442" actId="1076"/>
          <ac:grpSpMkLst>
            <pc:docMk/>
            <pc:sldMk cId="1346922314" sldId="501"/>
            <ac:grpSpMk id="2" creationId="{B3A7C2EB-DE3C-B009-4D90-333DAE1E8EB7}"/>
          </ac:grpSpMkLst>
        </pc:grpChg>
        <pc:grpChg chg="del mod">
          <ac:chgData name="Ella Nuttall" userId="ebde99a5-66fc-4298-9227-3cf10dfebdc5" providerId="ADAL" clId="{497E32BB-C81A-4D41-B43E-8B3E971AA98E}" dt="2022-08-05T08:40:46.777" v="1408" actId="478"/>
          <ac:grpSpMkLst>
            <pc:docMk/>
            <pc:sldMk cId="1346922314" sldId="501"/>
            <ac:grpSpMk id="6" creationId="{285D70D7-97ED-41D1-2CD9-83BEC3434FDB}"/>
          </ac:grpSpMkLst>
        </pc:grpChg>
        <pc:grpChg chg="mod">
          <ac:chgData name="Ella Nuttall" userId="ebde99a5-66fc-4298-9227-3cf10dfebdc5" providerId="ADAL" clId="{497E32BB-C81A-4D41-B43E-8B3E971AA98E}" dt="2022-08-05T08:40:30.912" v="1402" actId="164"/>
          <ac:grpSpMkLst>
            <pc:docMk/>
            <pc:sldMk cId="1346922314" sldId="501"/>
            <ac:grpSpMk id="12" creationId="{4C5DEAAE-87D2-F7BB-528E-12026A81E76F}"/>
          </ac:grpSpMkLst>
        </pc:grpChg>
        <pc:grpChg chg="mod ord">
          <ac:chgData name="Ella Nuttall" userId="ebde99a5-66fc-4298-9227-3cf10dfebdc5" providerId="ADAL" clId="{497E32BB-C81A-4D41-B43E-8B3E971AA98E}" dt="2022-08-05T08:41:34.879" v="1432" actId="167"/>
          <ac:grpSpMkLst>
            <pc:docMk/>
            <pc:sldMk cId="1346922314" sldId="501"/>
            <ac:grpSpMk id="20" creationId="{91435A3C-A3C3-B036-6DCF-6D02ECCCA7C0}"/>
          </ac:grpSpMkLst>
        </pc:grpChg>
        <pc:grpChg chg="mod">
          <ac:chgData name="Ella Nuttall" userId="ebde99a5-66fc-4298-9227-3cf10dfebdc5" providerId="ADAL" clId="{497E32BB-C81A-4D41-B43E-8B3E971AA98E}" dt="2022-08-05T08:42:23.179" v="1444" actId="14100"/>
          <ac:grpSpMkLst>
            <pc:docMk/>
            <pc:sldMk cId="1346922314" sldId="501"/>
            <ac:grpSpMk id="29" creationId="{CA318EE5-31FC-4C10-87CF-BD2B54DEF58C}"/>
          </ac:grpSpMkLst>
        </pc:grpChg>
        <pc:grpChg chg="del mod">
          <ac:chgData name="Ella Nuttall" userId="ebde99a5-66fc-4298-9227-3cf10dfebdc5" providerId="ADAL" clId="{497E32BB-C81A-4D41-B43E-8B3E971AA98E}" dt="2022-08-05T08:41:47.350" v="1434" actId="478"/>
          <ac:grpSpMkLst>
            <pc:docMk/>
            <pc:sldMk cId="1346922314" sldId="501"/>
            <ac:grpSpMk id="36" creationId="{9B8F78B6-B9BC-157A-C8E7-FF1ADEF8EFED}"/>
          </ac:grpSpMkLst>
        </pc:grpChg>
        <pc:picChg chg="mod">
          <ac:chgData name="Ella Nuttall" userId="ebde99a5-66fc-4298-9227-3cf10dfebdc5" providerId="ADAL" clId="{497E32BB-C81A-4D41-B43E-8B3E971AA98E}" dt="2022-08-05T08:40:39.355" v="1406" actId="1076"/>
          <ac:picMkLst>
            <pc:docMk/>
            <pc:sldMk cId="1346922314" sldId="501"/>
            <ac:picMk id="8" creationId="{6681F5ED-DC16-0481-BC46-B50524F5240B}"/>
          </ac:picMkLst>
        </pc:picChg>
        <pc:picChg chg="del">
          <ac:chgData name="Ella Nuttall" userId="ebde99a5-66fc-4298-9227-3cf10dfebdc5" providerId="ADAL" clId="{497E32BB-C81A-4D41-B43E-8B3E971AA98E}" dt="2022-08-05T08:40:27.709" v="1401" actId="478"/>
          <ac:picMkLst>
            <pc:docMk/>
            <pc:sldMk cId="1346922314" sldId="501"/>
            <ac:picMk id="13" creationId="{95915CF0-6F39-11D3-4596-07C7156D0FE0}"/>
          </ac:picMkLst>
        </pc:picChg>
        <pc:picChg chg="mod">
          <ac:chgData name="Ella Nuttall" userId="ebde99a5-66fc-4298-9227-3cf10dfebdc5" providerId="ADAL" clId="{497E32BB-C81A-4D41-B43E-8B3E971AA98E}" dt="2022-08-05T08:40:30.912" v="1402" actId="164"/>
          <ac:picMkLst>
            <pc:docMk/>
            <pc:sldMk cId="1346922314" sldId="501"/>
            <ac:picMk id="15" creationId="{204489F2-81AB-56AB-F9D3-13F55F61DAFC}"/>
          </ac:picMkLst>
        </pc:picChg>
        <pc:cxnChg chg="add mod">
          <ac:chgData name="Ella Nuttall" userId="ebde99a5-66fc-4298-9227-3cf10dfebdc5" providerId="ADAL" clId="{497E32BB-C81A-4D41-B43E-8B3E971AA98E}" dt="2022-08-05T08:45:50.155" v="1539" actId="14100"/>
          <ac:cxnSpMkLst>
            <pc:docMk/>
            <pc:sldMk cId="1346922314" sldId="501"/>
            <ac:cxnSpMk id="33" creationId="{E9EB0488-4DFA-B160-BD0C-6315F21D10A1}"/>
          </ac:cxnSpMkLst>
        </pc:cxnChg>
      </pc:sldChg>
      <pc:sldChg chg="addSp delSp modSp add mod ord delAnim modAnim modNotesTx">
        <pc:chgData name="Ella Nuttall" userId="ebde99a5-66fc-4298-9227-3cf10dfebdc5" providerId="ADAL" clId="{497E32BB-C81A-4D41-B43E-8B3E971AA98E}" dt="2022-08-05T09:02:28.703" v="2711" actId="1582"/>
        <pc:sldMkLst>
          <pc:docMk/>
          <pc:sldMk cId="2913818353" sldId="502"/>
        </pc:sldMkLst>
        <pc:spChg chg="mod">
          <ac:chgData name="Ella Nuttall" userId="ebde99a5-66fc-4298-9227-3cf10dfebdc5" providerId="ADAL" clId="{497E32BB-C81A-4D41-B43E-8B3E971AA98E}" dt="2022-08-05T09:02:28.703" v="2711" actId="1582"/>
          <ac:spMkLst>
            <pc:docMk/>
            <pc:sldMk cId="2913818353" sldId="502"/>
            <ac:spMk id="7" creationId="{5D6B8153-EA12-5A6F-66F1-CD791EB34E7C}"/>
          </ac:spMkLst>
        </pc:spChg>
        <pc:spChg chg="del">
          <ac:chgData name="Ella Nuttall" userId="ebde99a5-66fc-4298-9227-3cf10dfebdc5" providerId="ADAL" clId="{497E32BB-C81A-4D41-B43E-8B3E971AA98E}" dt="2022-08-05T08:42:32.530" v="1447" actId="478"/>
          <ac:spMkLst>
            <pc:docMk/>
            <pc:sldMk cId="2913818353" sldId="502"/>
            <ac:spMk id="23" creationId="{41C6E442-B935-C3C6-A318-01A5DCB0A0E6}"/>
          </ac:spMkLst>
        </pc:spChg>
        <pc:grpChg chg="del">
          <ac:chgData name="Ella Nuttall" userId="ebde99a5-66fc-4298-9227-3cf10dfebdc5" providerId="ADAL" clId="{497E32BB-C81A-4D41-B43E-8B3E971AA98E}" dt="2022-08-05T08:42:28.247" v="1446" actId="478"/>
          <ac:grpSpMkLst>
            <pc:docMk/>
            <pc:sldMk cId="2913818353" sldId="502"/>
            <ac:grpSpMk id="29" creationId="{CA318EE5-31FC-4C10-87CF-BD2B54DEF58C}"/>
          </ac:grpSpMkLst>
        </pc:grpChg>
        <pc:cxnChg chg="add mod">
          <ac:chgData name="Ella Nuttall" userId="ebde99a5-66fc-4298-9227-3cf10dfebdc5" providerId="ADAL" clId="{497E32BB-C81A-4D41-B43E-8B3E971AA98E}" dt="2022-08-05T08:43:07.062" v="1454" actId="208"/>
          <ac:cxnSpMkLst>
            <pc:docMk/>
            <pc:sldMk cId="2913818353" sldId="502"/>
            <ac:cxnSpMk id="4" creationId="{8A82A18B-2846-3A9D-8FDF-DE284D1047C5}"/>
          </ac:cxnSpMkLst>
        </pc:cxnChg>
      </pc:sldChg>
      <pc:sldChg chg="add">
        <pc:chgData name="Ella Nuttall" userId="ebde99a5-66fc-4298-9227-3cf10dfebdc5" providerId="ADAL" clId="{497E32BB-C81A-4D41-B43E-8B3E971AA98E}" dt="2022-08-05T08:50:52.318" v="1935"/>
        <pc:sldMkLst>
          <pc:docMk/>
          <pc:sldMk cId="2659912620" sldId="503"/>
        </pc:sldMkLst>
      </pc:sldChg>
      <pc:sldChg chg="modSp add mod addCm delCm modCm modNotesTx">
        <pc:chgData name="Ella Nuttall" userId="ebde99a5-66fc-4298-9227-3cf10dfebdc5" providerId="ADAL" clId="{497E32BB-C81A-4D41-B43E-8B3E971AA98E}" dt="2022-08-05T10:05:53.488" v="2740" actId="20577"/>
        <pc:sldMkLst>
          <pc:docMk/>
          <pc:sldMk cId="3091300080" sldId="504"/>
        </pc:sldMkLst>
        <pc:spChg chg="mod">
          <ac:chgData name="Ella Nuttall" userId="ebde99a5-66fc-4298-9227-3cf10dfebdc5" providerId="ADAL" clId="{497E32BB-C81A-4D41-B43E-8B3E971AA98E}" dt="2022-08-05T10:05:37.528" v="2718" actId="20577"/>
          <ac:spMkLst>
            <pc:docMk/>
            <pc:sldMk cId="3091300080" sldId="504"/>
            <ac:spMk id="10" creationId="{049AAB78-E594-6E28-3C1E-212901063145}"/>
          </ac:spMkLst>
        </pc:spChg>
        <pc:spChg chg="mod">
          <ac:chgData name="Ella Nuttall" userId="ebde99a5-66fc-4298-9227-3cf10dfebdc5" providerId="ADAL" clId="{497E32BB-C81A-4D41-B43E-8B3E971AA98E}" dt="2022-08-05T10:05:53.488" v="2740" actId="20577"/>
          <ac:spMkLst>
            <pc:docMk/>
            <pc:sldMk cId="3091300080" sldId="504"/>
            <ac:spMk id="13" creationId="{6D61A576-9976-B3AD-5194-203339F18298}"/>
          </ac:spMkLst>
        </pc:spChg>
      </pc:sldChg>
      <pc:sldMasterChg chg="delSldLayout">
        <pc:chgData name="Ella Nuttall" userId="ebde99a5-66fc-4298-9227-3cf10dfebdc5" providerId="ADAL" clId="{497E32BB-C81A-4D41-B43E-8B3E971AA98E}" dt="2022-08-05T08:03:51.354" v="36" actId="47"/>
        <pc:sldMasterMkLst>
          <pc:docMk/>
          <pc:sldMasterMk cId="266261087" sldId="2147483690"/>
        </pc:sldMasterMkLst>
        <pc:sldLayoutChg chg="del">
          <pc:chgData name="Ella Nuttall" userId="ebde99a5-66fc-4298-9227-3cf10dfebdc5" providerId="ADAL" clId="{497E32BB-C81A-4D41-B43E-8B3E971AA98E}" dt="2022-08-05T08:03:51.354" v="36" actId="47"/>
          <pc:sldLayoutMkLst>
            <pc:docMk/>
            <pc:sldMasterMk cId="266261087" sldId="2147483690"/>
            <pc:sldLayoutMk cId="4260325483" sldId="2147483757"/>
          </pc:sldLayoutMkLst>
        </pc:sldLayoutChg>
      </pc:sldMasterChg>
    </pc:docChg>
  </pc:docChgLst>
  <pc:docChgLst>
    <pc:chgData name="Ella Nuttall" userId="ebde99a5-66fc-4298-9227-3cf10dfebdc5" providerId="ADAL" clId="{733B8ED1-F933-47BB-9346-034E768F3813}"/>
    <pc:docChg chg="modSld">
      <pc:chgData name="Ella Nuttall" userId="ebde99a5-66fc-4298-9227-3cf10dfebdc5" providerId="ADAL" clId="{733B8ED1-F933-47BB-9346-034E768F3813}" dt="2022-10-18T15:10:51.556" v="14" actId="20577"/>
      <pc:docMkLst>
        <pc:docMk/>
      </pc:docMkLst>
      <pc:sldChg chg="modSp mod">
        <pc:chgData name="Ella Nuttall" userId="ebde99a5-66fc-4298-9227-3cf10dfebdc5" providerId="ADAL" clId="{733B8ED1-F933-47BB-9346-034E768F3813}" dt="2022-10-18T15:10:51.556" v="14" actId="20577"/>
        <pc:sldMkLst>
          <pc:docMk/>
          <pc:sldMk cId="733996713" sldId="256"/>
        </pc:sldMkLst>
        <pc:spChg chg="mod">
          <ac:chgData name="Ella Nuttall" userId="ebde99a5-66fc-4298-9227-3cf10dfebdc5" providerId="ADAL" clId="{733B8ED1-F933-47BB-9346-034E768F3813}" dt="2022-10-18T15:10:51.556" v="14" actId="20577"/>
          <ac:spMkLst>
            <pc:docMk/>
            <pc:sldMk cId="733996713" sldId="256"/>
            <ac:spMk id="6" creationId="{F7863267-9F94-D201-FF69-2B5B2993055B}"/>
          </ac:spMkLst>
        </pc:spChg>
      </pc:sldChg>
      <pc:sldChg chg="modNotesTx">
        <pc:chgData name="Ella Nuttall" userId="ebde99a5-66fc-4298-9227-3cf10dfebdc5" providerId="ADAL" clId="{733B8ED1-F933-47BB-9346-034E768F3813}" dt="2022-10-18T15:10:26.381" v="5" actId="20577"/>
        <pc:sldMkLst>
          <pc:docMk/>
          <pc:sldMk cId="2659912620" sldId="503"/>
        </pc:sldMkLst>
      </pc:sldChg>
      <pc:sldChg chg="modSp mod">
        <pc:chgData name="Ella Nuttall" userId="ebde99a5-66fc-4298-9227-3cf10dfebdc5" providerId="ADAL" clId="{733B8ED1-F933-47BB-9346-034E768F3813}" dt="2022-10-18T15:10:38.677" v="7" actId="20577"/>
        <pc:sldMkLst>
          <pc:docMk/>
          <pc:sldMk cId="478349823" sldId="505"/>
        </pc:sldMkLst>
        <pc:spChg chg="mod">
          <ac:chgData name="Ella Nuttall" userId="ebde99a5-66fc-4298-9227-3cf10dfebdc5" providerId="ADAL" clId="{733B8ED1-F933-47BB-9346-034E768F3813}" dt="2022-10-18T15:10:38.677" v="7" actId="20577"/>
          <ac:spMkLst>
            <pc:docMk/>
            <pc:sldMk cId="478349823" sldId="505"/>
            <ac:spMk id="8" creationId="{5A3850CE-618F-93FA-BB6D-BB7AB2E1A41D}"/>
          </ac:spMkLst>
        </pc:spChg>
      </pc:sldChg>
    </pc:docChg>
  </pc:docChgLst>
  <pc:docChgLst>
    <pc:chgData name="Angelean Crosdale" userId="S::angelean.crosdale@nhselect.org.uk::2695fcb7-3940-44c7-aa4b-c5a9c235a2b7" providerId="AD" clId="Web-{DCC9001D-4781-B48A-AC00-C869439C30C0}"/>
    <pc:docChg chg="mod modSld">
      <pc:chgData name="Angelean Crosdale" userId="S::angelean.crosdale@nhselect.org.uk::2695fcb7-3940-44c7-aa4b-c5a9c235a2b7" providerId="AD" clId="Web-{DCC9001D-4781-B48A-AC00-C869439C30C0}" dt="2023-11-17T17:55:16.764" v="159" actId="20577"/>
      <pc:docMkLst>
        <pc:docMk/>
      </pc:docMkLst>
      <pc:sldChg chg="modSp addCm">
        <pc:chgData name="Angelean Crosdale" userId="S::angelean.crosdale@nhselect.org.uk::2695fcb7-3940-44c7-aa4b-c5a9c235a2b7" providerId="AD" clId="Web-{DCC9001D-4781-B48A-AC00-C869439C30C0}" dt="2023-11-17T17:30:32.958" v="3"/>
        <pc:sldMkLst>
          <pc:docMk/>
          <pc:sldMk cId="1095857746" sldId="266"/>
        </pc:sldMkLst>
        <pc:spChg chg="mod">
          <ac:chgData name="Angelean Crosdale" userId="S::angelean.crosdale@nhselect.org.uk::2695fcb7-3940-44c7-aa4b-c5a9c235a2b7" providerId="AD" clId="Web-{DCC9001D-4781-B48A-AC00-C869439C30C0}" dt="2023-11-17T17:29:06.065" v="1" actId="20577"/>
          <ac:spMkLst>
            <pc:docMk/>
            <pc:sldMk cId="1095857746" sldId="266"/>
            <ac:spMk id="3" creationId="{2B73D3B5-E49D-9F59-B447-3745D03B9D71}"/>
          </ac:spMkLst>
        </pc:spChg>
        <pc:extLst>
          <p:ext xmlns:p="http://schemas.openxmlformats.org/presentationml/2006/main" uri="{D6D511B9-2390-475A-947B-AFAB55BFBCF1}">
            <pc226:cmChg xmlns:pc226="http://schemas.microsoft.com/office/powerpoint/2022/06/main/command" chg="add">
              <pc226:chgData name="Angelean Crosdale" userId="S::angelean.crosdale@nhselect.org.uk::2695fcb7-3940-44c7-aa4b-c5a9c235a2b7" providerId="AD" clId="Web-{DCC9001D-4781-B48A-AC00-C869439C30C0}" dt="2023-11-17T17:30:32.958" v="3"/>
              <pc2:cmMkLst xmlns:pc2="http://schemas.microsoft.com/office/powerpoint/2019/9/main/command">
                <pc:docMk/>
                <pc:sldMk cId="1095857746" sldId="266"/>
                <pc2:cmMk id="{F9F91CB3-2189-4374-8BD6-A07456858482}"/>
              </pc2:cmMkLst>
            </pc226:cmChg>
          </p:ext>
        </pc:extLst>
      </pc:sldChg>
      <pc:sldChg chg="modSp modCm">
        <pc:chgData name="Angelean Crosdale" userId="S::angelean.crosdale@nhselect.org.uk::2695fcb7-3940-44c7-aa4b-c5a9c235a2b7" providerId="AD" clId="Web-{DCC9001D-4781-B48A-AC00-C869439C30C0}" dt="2023-11-17T17:47:40.715" v="57"/>
        <pc:sldMkLst>
          <pc:docMk/>
          <pc:sldMk cId="460218691" sldId="267"/>
        </pc:sldMkLst>
        <pc:spChg chg="mod">
          <ac:chgData name="Angelean Crosdale" userId="S::angelean.crosdale@nhselect.org.uk::2695fcb7-3940-44c7-aa4b-c5a9c235a2b7" providerId="AD" clId="Web-{DCC9001D-4781-B48A-AC00-C869439C30C0}" dt="2023-11-17T17:47:11.589" v="56" actId="20577"/>
          <ac:spMkLst>
            <pc:docMk/>
            <pc:sldMk cId="460218691" sldId="267"/>
            <ac:spMk id="3" creationId="{5961F42A-8994-7A84-B26E-7CD26E88FB3D}"/>
          </ac:spMkLst>
        </pc:spChg>
        <pc:extLst>
          <p:ext xmlns:p="http://schemas.openxmlformats.org/presentationml/2006/main" uri="{D6D511B9-2390-475A-947B-AFAB55BFBCF1}">
            <pc226:cmChg xmlns:pc226="http://schemas.microsoft.com/office/powerpoint/2022/06/main/command" chg="">
              <pc226:chgData name="Angelean Crosdale" userId="S::angelean.crosdale@nhselect.org.uk::2695fcb7-3940-44c7-aa4b-c5a9c235a2b7" providerId="AD" clId="Web-{DCC9001D-4781-B48A-AC00-C869439C30C0}" dt="2023-11-17T17:47:40.715" v="57"/>
              <pc2:cmMkLst xmlns:pc2="http://schemas.microsoft.com/office/powerpoint/2019/9/main/command">
                <pc:docMk/>
                <pc:sldMk cId="460218691" sldId="267"/>
                <pc2:cmMk id="{7C3A8A70-8264-43BE-9FC1-43AB398A1832}"/>
              </pc2:cmMkLst>
              <pc226:cmRplyChg chg="add">
                <pc226:chgData name="Angelean Crosdale" userId="S::angelean.crosdale@nhselect.org.uk::2695fcb7-3940-44c7-aa4b-c5a9c235a2b7" providerId="AD" clId="Web-{DCC9001D-4781-B48A-AC00-C869439C30C0}" dt="2023-11-17T17:47:40.715" v="57"/>
                <pc2:cmRplyMkLst xmlns:pc2="http://schemas.microsoft.com/office/powerpoint/2019/9/main/command">
                  <pc:docMk/>
                  <pc:sldMk cId="460218691" sldId="267"/>
                  <pc2:cmMk id="{7C3A8A70-8264-43BE-9FC1-43AB398A1832}"/>
                  <pc2:cmRplyMk id="{0AB9B25F-83FD-48F6-B9A2-D81061329829}"/>
                </pc2:cmRplyMkLst>
              </pc226:cmRplyChg>
            </pc226:cmChg>
          </p:ext>
        </pc:extLst>
      </pc:sldChg>
      <pc:sldChg chg="modSp addCm">
        <pc:chgData name="Angelean Crosdale" userId="S::angelean.crosdale@nhselect.org.uk::2695fcb7-3940-44c7-aa4b-c5a9c235a2b7" providerId="AD" clId="Web-{DCC9001D-4781-B48A-AC00-C869439C30C0}" dt="2023-11-17T17:39:37.369" v="49"/>
        <pc:sldMkLst>
          <pc:docMk/>
          <pc:sldMk cId="1699095880" sldId="470"/>
        </pc:sldMkLst>
        <pc:spChg chg="mod">
          <ac:chgData name="Angelean Crosdale" userId="S::angelean.crosdale@nhselect.org.uk::2695fcb7-3940-44c7-aa4b-c5a9c235a2b7" providerId="AD" clId="Web-{DCC9001D-4781-B48A-AC00-C869439C30C0}" dt="2023-11-17T17:38:03.303" v="48" actId="14100"/>
          <ac:spMkLst>
            <pc:docMk/>
            <pc:sldMk cId="1699095880" sldId="470"/>
            <ac:spMk id="12" creationId="{339AFC6E-7DE4-35DB-C749-F5C7DDF9C851}"/>
          </ac:spMkLst>
        </pc:spChg>
        <pc:extLst>
          <p:ext xmlns:p="http://schemas.openxmlformats.org/presentationml/2006/main" uri="{D6D511B9-2390-475A-947B-AFAB55BFBCF1}">
            <pc226:cmChg xmlns:pc226="http://schemas.microsoft.com/office/powerpoint/2022/06/main/command" chg="add">
              <pc226:chgData name="Angelean Crosdale" userId="S::angelean.crosdale@nhselect.org.uk::2695fcb7-3940-44c7-aa4b-c5a9c235a2b7" providerId="AD" clId="Web-{DCC9001D-4781-B48A-AC00-C869439C30C0}" dt="2023-11-17T17:39:37.369" v="49"/>
              <pc2:cmMkLst xmlns:pc2="http://schemas.microsoft.com/office/powerpoint/2019/9/main/command">
                <pc:docMk/>
                <pc:sldMk cId="1699095880" sldId="470"/>
                <pc2:cmMk id="{6304EC8B-5A70-48CA-9929-BD93BE78FBE8}"/>
              </pc2:cmMkLst>
            </pc226:cmChg>
          </p:ext>
        </pc:extLst>
      </pc:sldChg>
      <pc:sldChg chg="addCm delCm">
        <pc:chgData name="Angelean Crosdale" userId="S::angelean.crosdale@nhselect.org.uk::2695fcb7-3940-44c7-aa4b-c5a9c235a2b7" providerId="AD" clId="Web-{DCC9001D-4781-B48A-AC00-C869439C30C0}" dt="2023-11-17T17:33:15.730" v="5"/>
        <pc:sldMkLst>
          <pc:docMk/>
          <pc:sldMk cId="808396874" sldId="492"/>
        </pc:sldMkLst>
        <pc:extLst>
          <p:ext xmlns:p="http://schemas.openxmlformats.org/presentationml/2006/main" uri="{D6D511B9-2390-475A-947B-AFAB55BFBCF1}">
            <pc226:cmChg xmlns:pc226="http://schemas.microsoft.com/office/powerpoint/2022/06/main/command" chg="add del">
              <pc226:chgData name="Angelean Crosdale" userId="S::angelean.crosdale@nhselect.org.uk::2695fcb7-3940-44c7-aa4b-c5a9c235a2b7" providerId="AD" clId="Web-{DCC9001D-4781-B48A-AC00-C869439C30C0}" dt="2023-11-17T17:33:15.730" v="5"/>
              <pc2:cmMkLst xmlns:pc2="http://schemas.microsoft.com/office/powerpoint/2019/9/main/command">
                <pc:docMk/>
                <pc:sldMk cId="808396874" sldId="492"/>
                <pc2:cmMk id="{50DAB236-D646-4DF7-AB9F-01C983A60304}"/>
              </pc2:cmMkLst>
            </pc226:cmChg>
          </p:ext>
        </pc:extLst>
      </pc:sldChg>
      <pc:sldChg chg="addCm">
        <pc:chgData name="Angelean Crosdale" userId="S::angelean.crosdale@nhselect.org.uk::2695fcb7-3940-44c7-aa4b-c5a9c235a2b7" providerId="AD" clId="Web-{DCC9001D-4781-B48A-AC00-C869439C30C0}" dt="2023-11-17T17:43:13.549" v="54"/>
        <pc:sldMkLst>
          <pc:docMk/>
          <pc:sldMk cId="2669611010" sldId="493"/>
        </pc:sldMkLst>
        <pc:extLst>
          <p:ext xmlns:p="http://schemas.openxmlformats.org/presentationml/2006/main" uri="{D6D511B9-2390-475A-947B-AFAB55BFBCF1}">
            <pc226:cmChg xmlns:pc226="http://schemas.microsoft.com/office/powerpoint/2022/06/main/command" chg="add">
              <pc226:chgData name="Angelean Crosdale" userId="S::angelean.crosdale@nhselect.org.uk::2695fcb7-3940-44c7-aa4b-c5a9c235a2b7" providerId="AD" clId="Web-{DCC9001D-4781-B48A-AC00-C869439C30C0}" dt="2023-11-17T17:43:13.549" v="54"/>
              <pc2:cmMkLst xmlns:pc2="http://schemas.microsoft.com/office/powerpoint/2019/9/main/command">
                <pc:docMk/>
                <pc:sldMk cId="2669611010" sldId="493"/>
                <pc2:cmMk id="{2EF9AA56-578E-4214-8E23-9F546CDC09A0}"/>
              </pc2:cmMkLst>
            </pc226:cmChg>
          </p:ext>
        </pc:extLst>
      </pc:sldChg>
      <pc:sldChg chg="modSp">
        <pc:chgData name="Angelean Crosdale" userId="S::angelean.crosdale@nhselect.org.uk::2695fcb7-3940-44c7-aa4b-c5a9c235a2b7" providerId="AD" clId="Web-{DCC9001D-4781-B48A-AC00-C869439C30C0}" dt="2023-11-17T17:36:57.895" v="42" actId="14100"/>
        <pc:sldMkLst>
          <pc:docMk/>
          <pc:sldMk cId="2230305568" sldId="532"/>
        </pc:sldMkLst>
        <pc:spChg chg="mod">
          <ac:chgData name="Angelean Crosdale" userId="S::angelean.crosdale@nhselect.org.uk::2695fcb7-3940-44c7-aa4b-c5a9c235a2b7" providerId="AD" clId="Web-{DCC9001D-4781-B48A-AC00-C869439C30C0}" dt="2023-11-17T17:36:57.895" v="42" actId="14100"/>
          <ac:spMkLst>
            <pc:docMk/>
            <pc:sldMk cId="2230305568" sldId="532"/>
            <ac:spMk id="53" creationId="{781F12C3-6075-B8B7-1B76-1357BCCE7BCE}"/>
          </ac:spMkLst>
        </pc:spChg>
      </pc:sldChg>
      <pc:sldChg chg="modSp addCm modCm">
        <pc:chgData name="Angelean Crosdale" userId="S::angelean.crosdale@nhselect.org.uk::2695fcb7-3940-44c7-aa4b-c5a9c235a2b7" providerId="AD" clId="Web-{DCC9001D-4781-B48A-AC00-C869439C30C0}" dt="2023-11-17T17:55:16.764" v="159" actId="20577"/>
        <pc:sldMkLst>
          <pc:docMk/>
          <pc:sldMk cId="1554339142" sldId="534"/>
        </pc:sldMkLst>
        <pc:spChg chg="mod">
          <ac:chgData name="Angelean Crosdale" userId="S::angelean.crosdale@nhselect.org.uk::2695fcb7-3940-44c7-aa4b-c5a9c235a2b7" providerId="AD" clId="Web-{DCC9001D-4781-B48A-AC00-C869439C30C0}" dt="2023-11-17T17:55:16.764" v="159" actId="20577"/>
          <ac:spMkLst>
            <pc:docMk/>
            <pc:sldMk cId="1554339142" sldId="534"/>
            <ac:spMk id="3" creationId="{5961F42A-8994-7A84-B26E-7CD26E88FB3D}"/>
          </ac:spMkLst>
        </pc:spChg>
        <pc:extLst>
          <p:ext xmlns:p="http://schemas.openxmlformats.org/presentationml/2006/main" uri="{D6D511B9-2390-475A-947B-AFAB55BFBCF1}">
            <pc226:cmChg xmlns:pc226="http://schemas.microsoft.com/office/powerpoint/2022/06/main/command" chg="add mod">
              <pc226:chgData name="Angelean Crosdale" userId="S::angelean.crosdale@nhselect.org.uk::2695fcb7-3940-44c7-aa4b-c5a9c235a2b7" providerId="AD" clId="Web-{DCC9001D-4781-B48A-AC00-C869439C30C0}" dt="2023-11-17T17:54:43.591" v="158" actId="20577"/>
              <pc2:cmMkLst xmlns:pc2="http://schemas.microsoft.com/office/powerpoint/2019/9/main/command">
                <pc:docMk/>
                <pc:sldMk cId="1554339142" sldId="534"/>
                <pc2:cmMk id="{CF05FA38-44C1-4B0C-B568-FB3B30AFB8CF}"/>
              </pc2:cmMkLst>
            </pc226:cmChg>
          </p:ext>
        </pc:extLst>
      </pc:sldChg>
      <pc:sldChg chg="modSp">
        <pc:chgData name="Angelean Crosdale" userId="S::angelean.crosdale@nhselect.org.uk::2695fcb7-3940-44c7-aa4b-c5a9c235a2b7" providerId="AD" clId="Web-{DCC9001D-4781-B48A-AC00-C869439C30C0}" dt="2023-11-17T17:41:54.265" v="53" actId="20577"/>
        <pc:sldMkLst>
          <pc:docMk/>
          <pc:sldMk cId="3493560987" sldId="535"/>
        </pc:sldMkLst>
        <pc:spChg chg="mod">
          <ac:chgData name="Angelean Crosdale" userId="S::angelean.crosdale@nhselect.org.uk::2695fcb7-3940-44c7-aa4b-c5a9c235a2b7" providerId="AD" clId="Web-{DCC9001D-4781-B48A-AC00-C869439C30C0}" dt="2023-11-17T17:41:28.765" v="51" actId="20577"/>
          <ac:spMkLst>
            <pc:docMk/>
            <pc:sldMk cId="3493560987" sldId="535"/>
            <ac:spMk id="2" creationId="{E65F0823-CF33-1584-5B2B-B852F281671F}"/>
          </ac:spMkLst>
        </pc:spChg>
        <pc:spChg chg="mod">
          <ac:chgData name="Angelean Crosdale" userId="S::angelean.crosdale@nhselect.org.uk::2695fcb7-3940-44c7-aa4b-c5a9c235a2b7" providerId="AD" clId="Web-{DCC9001D-4781-B48A-AC00-C869439C30C0}" dt="2023-11-17T17:41:54.265" v="53" actId="20577"/>
          <ac:spMkLst>
            <pc:docMk/>
            <pc:sldMk cId="3493560987" sldId="535"/>
            <ac:spMk id="27" creationId="{8BC5BA9E-D2C1-F839-BFAC-E45D6235EE2A}"/>
          </ac:spMkLst>
        </pc:spChg>
      </pc:sldChg>
    </pc:docChg>
  </pc:docChgLst>
  <pc:docChgLst>
    <pc:chgData name="Ella Nuttall" userId="S::ella.nuttall@nhselect.org.uk::ebde99a5-66fc-4298-9227-3cf10dfebdc5" providerId="AD" clId="Web-{032293A2-85D3-B9BF-C337-A34C67457B29}"/>
    <pc:docChg chg="modSld">
      <pc:chgData name="Ella Nuttall" userId="S::ella.nuttall@nhselect.org.uk::ebde99a5-66fc-4298-9227-3cf10dfebdc5" providerId="AD" clId="Web-{032293A2-85D3-B9BF-C337-A34C67457B29}" dt="2023-06-20T09:01:05.403" v="1" actId="1076"/>
      <pc:docMkLst>
        <pc:docMk/>
      </pc:docMkLst>
      <pc:sldChg chg="modSp">
        <pc:chgData name="Ella Nuttall" userId="S::ella.nuttall@nhselect.org.uk::ebde99a5-66fc-4298-9227-3cf10dfebdc5" providerId="AD" clId="Web-{032293A2-85D3-B9BF-C337-A34C67457B29}" dt="2023-06-20T09:01:05.403" v="1" actId="1076"/>
        <pc:sldMkLst>
          <pc:docMk/>
          <pc:sldMk cId="1699095880" sldId="470"/>
        </pc:sldMkLst>
        <pc:picChg chg="mod">
          <ac:chgData name="Ella Nuttall" userId="S::ella.nuttall@nhselect.org.uk::ebde99a5-66fc-4298-9227-3cf10dfebdc5" providerId="AD" clId="Web-{032293A2-85D3-B9BF-C337-A34C67457B29}" dt="2023-06-20T09:01:05.403" v="1" actId="1076"/>
          <ac:picMkLst>
            <pc:docMk/>
            <pc:sldMk cId="1699095880" sldId="470"/>
            <ac:picMk id="7" creationId="{8871545C-0282-9E5A-7111-0D88B09A85EF}"/>
          </ac:picMkLst>
        </pc:picChg>
      </pc:sldChg>
    </pc:docChg>
  </pc:docChgLst>
  <pc:docChgLst>
    <pc:chgData name="Claire Wroe" userId="21c105f7-36d9-46ca-9aeb-f035b00f403f" providerId="ADAL" clId="{46359A6C-6A4F-47C8-8AB7-16E7BF2BA746}"/>
    <pc:docChg chg="undo custSel modSld">
      <pc:chgData name="Claire Wroe" userId="21c105f7-36d9-46ca-9aeb-f035b00f403f" providerId="ADAL" clId="{46359A6C-6A4F-47C8-8AB7-16E7BF2BA746}" dt="2022-08-17T14:14:13.790" v="98" actId="20577"/>
      <pc:docMkLst>
        <pc:docMk/>
      </pc:docMkLst>
      <pc:sldChg chg="modSp mod">
        <pc:chgData name="Claire Wroe" userId="21c105f7-36d9-46ca-9aeb-f035b00f403f" providerId="ADAL" clId="{46359A6C-6A4F-47C8-8AB7-16E7BF2BA746}" dt="2022-08-17T14:14:13.790" v="98" actId="20577"/>
        <pc:sldMkLst>
          <pc:docMk/>
          <pc:sldMk cId="3091300080" sldId="504"/>
        </pc:sldMkLst>
        <pc:spChg chg="mod">
          <ac:chgData name="Claire Wroe" userId="21c105f7-36d9-46ca-9aeb-f035b00f403f" providerId="ADAL" clId="{46359A6C-6A4F-47C8-8AB7-16E7BF2BA746}" dt="2022-08-17T14:14:13.790" v="98" actId="20577"/>
          <ac:spMkLst>
            <pc:docMk/>
            <pc:sldMk cId="3091300080" sldId="504"/>
            <ac:spMk id="13" creationId="{6D61A576-9976-B3AD-5194-203339F18298}"/>
          </ac:spMkLst>
        </pc:spChg>
      </pc:sldChg>
    </pc:docChg>
  </pc:docChgLst>
  <pc:docChgLst>
    <pc:chgData name="Claire Wroe" userId="7e333e47-1c34-4940-a1ec-5735cfceba45" providerId="ADAL" clId="{76AA83F9-1496-465E-8BB6-C9611F5BB842}"/>
    <pc:docChg chg="undo custSel addSld delSld modSld sldOrd">
      <pc:chgData name="Claire Wroe" userId="7e333e47-1c34-4940-a1ec-5735cfceba45" providerId="ADAL" clId="{76AA83F9-1496-465E-8BB6-C9611F5BB842}" dt="2023-11-20T10:46:21.229" v="329"/>
      <pc:docMkLst>
        <pc:docMk/>
      </pc:docMkLst>
      <pc:sldChg chg="modSp mod">
        <pc:chgData name="Claire Wroe" userId="7e333e47-1c34-4940-a1ec-5735cfceba45" providerId="ADAL" clId="{76AA83F9-1496-465E-8BB6-C9611F5BB842}" dt="2023-11-09T13:21:18.683" v="11" actId="20577"/>
        <pc:sldMkLst>
          <pc:docMk/>
          <pc:sldMk cId="733996713" sldId="256"/>
        </pc:sldMkLst>
        <pc:spChg chg="mod">
          <ac:chgData name="Claire Wroe" userId="7e333e47-1c34-4940-a1ec-5735cfceba45" providerId="ADAL" clId="{76AA83F9-1496-465E-8BB6-C9611F5BB842}" dt="2023-11-09T13:21:18.683" v="11" actId="20577"/>
          <ac:spMkLst>
            <pc:docMk/>
            <pc:sldMk cId="733996713" sldId="256"/>
            <ac:spMk id="6" creationId="{F7863267-9F94-D201-FF69-2B5B2993055B}"/>
          </ac:spMkLst>
        </pc:spChg>
      </pc:sldChg>
      <pc:sldChg chg="modCm">
        <pc:chgData name="Claire Wroe" userId="7e333e47-1c34-4940-a1ec-5735cfceba45" providerId="ADAL" clId="{76AA83F9-1496-465E-8BB6-C9611F5BB842}" dt="2023-11-20T10:40:32.341" v="328"/>
        <pc:sldMkLst>
          <pc:docMk/>
          <pc:sldMk cId="1095857746" sldId="266"/>
        </pc:sldMkLst>
        <pc:extLst>
          <p:ext xmlns:p="http://schemas.openxmlformats.org/presentationml/2006/main" uri="{D6D511B9-2390-475A-947B-AFAB55BFBCF1}">
            <pc226:cmChg xmlns:pc226="http://schemas.microsoft.com/office/powerpoint/2022/06/main/command" chg="">
              <pc226:chgData name="Claire Wroe" userId="7e333e47-1c34-4940-a1ec-5735cfceba45" providerId="ADAL" clId="{76AA83F9-1496-465E-8BB6-C9611F5BB842}" dt="2023-11-20T10:40:32.341" v="328"/>
              <pc2:cmMkLst xmlns:pc2="http://schemas.microsoft.com/office/powerpoint/2019/9/main/command">
                <pc:docMk/>
                <pc:sldMk cId="1095857746" sldId="266"/>
                <pc2:cmMk id="{F9F91CB3-2189-4374-8BD6-A07456858482}"/>
              </pc2:cmMkLst>
              <pc226:cmRplyChg chg="add">
                <pc226:chgData name="Claire Wroe" userId="7e333e47-1c34-4940-a1ec-5735cfceba45" providerId="ADAL" clId="{76AA83F9-1496-465E-8BB6-C9611F5BB842}" dt="2023-11-20T10:40:32.341" v="328"/>
                <pc2:cmRplyMkLst xmlns:pc2="http://schemas.microsoft.com/office/powerpoint/2019/9/main/command">
                  <pc:docMk/>
                  <pc:sldMk cId="1095857746" sldId="266"/>
                  <pc2:cmMk id="{F9F91CB3-2189-4374-8BD6-A07456858482}"/>
                  <pc2:cmRplyMk id="{9F12654F-7714-4982-97A2-7851F9C5F708}"/>
                </pc2:cmRplyMkLst>
              </pc226:cmRplyChg>
            </pc226:cmChg>
          </p:ext>
        </pc:extLst>
      </pc:sldChg>
      <pc:sldChg chg="modSp mod addCm modNotesTx">
        <pc:chgData name="Claire Wroe" userId="7e333e47-1c34-4940-a1ec-5735cfceba45" providerId="ADAL" clId="{76AA83F9-1496-465E-8BB6-C9611F5BB842}" dt="2023-11-09T16:03:54.150" v="315"/>
        <pc:sldMkLst>
          <pc:docMk/>
          <pc:sldMk cId="460218691" sldId="267"/>
        </pc:sldMkLst>
        <pc:spChg chg="mod">
          <ac:chgData name="Claire Wroe" userId="7e333e47-1c34-4940-a1ec-5735cfceba45" providerId="ADAL" clId="{76AA83F9-1496-465E-8BB6-C9611F5BB842}" dt="2023-11-09T16:03:44.118" v="314" actId="13926"/>
          <ac:spMkLst>
            <pc:docMk/>
            <pc:sldMk cId="460218691" sldId="267"/>
            <ac:spMk id="3" creationId="{5961F42A-8994-7A84-B26E-7CD26E88FB3D}"/>
          </ac:spMkLst>
        </pc:spChg>
        <pc:extLst>
          <p:ext xmlns:p="http://schemas.openxmlformats.org/presentationml/2006/main" uri="{D6D511B9-2390-475A-947B-AFAB55BFBCF1}">
            <pc226:cmChg xmlns:pc226="http://schemas.microsoft.com/office/powerpoint/2022/06/main/command" chg="add">
              <pc226:chgData name="Claire Wroe" userId="7e333e47-1c34-4940-a1ec-5735cfceba45" providerId="ADAL" clId="{76AA83F9-1496-465E-8BB6-C9611F5BB842}" dt="2023-11-09T16:03:54.150" v="315"/>
              <pc2:cmMkLst xmlns:pc2="http://schemas.microsoft.com/office/powerpoint/2019/9/main/command">
                <pc:docMk/>
                <pc:sldMk cId="460218691" sldId="267"/>
                <pc2:cmMk id="{7C3A8A70-8264-43BE-9FC1-43AB398A1832}"/>
              </pc2:cmMkLst>
            </pc226:cmChg>
          </p:ext>
        </pc:extLst>
      </pc:sldChg>
      <pc:sldChg chg="del modCm">
        <pc:chgData name="Claire Wroe" userId="7e333e47-1c34-4940-a1ec-5735cfceba45" providerId="ADAL" clId="{76AA83F9-1496-465E-8BB6-C9611F5BB842}" dt="2023-11-20T10:46:21.229" v="329"/>
        <pc:sldMkLst>
          <pc:docMk/>
          <pc:sldMk cId="1699095880" sldId="470"/>
        </pc:sldMkLst>
        <pc:extLst>
          <p:ext xmlns:p="http://schemas.openxmlformats.org/presentationml/2006/main" uri="{D6D511B9-2390-475A-947B-AFAB55BFBCF1}">
            <pc226:cmChg xmlns:pc226="http://schemas.microsoft.com/office/powerpoint/2022/06/main/command" chg="">
              <pc226:chgData name="Claire Wroe" userId="7e333e47-1c34-4940-a1ec-5735cfceba45" providerId="ADAL" clId="{76AA83F9-1496-465E-8BB6-C9611F5BB842}" dt="2023-11-20T10:46:21.229" v="329"/>
              <pc2:cmMkLst xmlns:pc2="http://schemas.microsoft.com/office/powerpoint/2019/9/main/command">
                <pc:docMk/>
                <pc:sldMk cId="1699095880" sldId="470"/>
                <pc2:cmMk id="{6304EC8B-5A70-48CA-9929-BD93BE78FBE8}"/>
              </pc2:cmMkLst>
              <pc226:cmRplyChg chg="add">
                <pc226:chgData name="Claire Wroe" userId="7e333e47-1c34-4940-a1ec-5735cfceba45" providerId="ADAL" clId="{76AA83F9-1496-465E-8BB6-C9611F5BB842}" dt="2023-11-20T10:46:21.229" v="329"/>
                <pc2:cmRplyMkLst xmlns:pc2="http://schemas.microsoft.com/office/powerpoint/2019/9/main/command">
                  <pc:docMk/>
                  <pc:sldMk cId="1699095880" sldId="470"/>
                  <pc2:cmMk id="{6304EC8B-5A70-48CA-9929-BD93BE78FBE8}"/>
                  <pc2:cmRplyMk id="{AB05575B-5642-4BFC-BC07-0069FC73B277}"/>
                </pc2:cmRplyMkLst>
              </pc226:cmRplyChg>
            </pc226:cmChg>
          </p:ext>
        </pc:extLst>
      </pc:sldChg>
      <pc:sldChg chg="modSp mod ord">
        <pc:chgData name="Claire Wroe" userId="7e333e47-1c34-4940-a1ec-5735cfceba45" providerId="ADAL" clId="{76AA83F9-1496-465E-8BB6-C9611F5BB842}" dt="2023-11-09T13:30:01.265" v="32"/>
        <pc:sldMkLst>
          <pc:docMk/>
          <pc:sldMk cId="2816940776" sldId="479"/>
        </pc:sldMkLst>
        <pc:picChg chg="mod">
          <ac:chgData name="Claire Wroe" userId="7e333e47-1c34-4940-a1ec-5735cfceba45" providerId="ADAL" clId="{76AA83F9-1496-465E-8BB6-C9611F5BB842}" dt="2023-11-09T13:21:55.316" v="14" actId="14100"/>
          <ac:picMkLst>
            <pc:docMk/>
            <pc:sldMk cId="2816940776" sldId="479"/>
            <ac:picMk id="4" creationId="{67FFA820-863A-A81C-5FA4-D1FB8A6A1335}"/>
          </ac:picMkLst>
        </pc:picChg>
      </pc:sldChg>
      <pc:sldChg chg="ord">
        <pc:chgData name="Claire Wroe" userId="7e333e47-1c34-4940-a1ec-5735cfceba45" providerId="ADAL" clId="{76AA83F9-1496-465E-8BB6-C9611F5BB842}" dt="2023-11-09T13:30:04.352" v="34"/>
        <pc:sldMkLst>
          <pc:docMk/>
          <pc:sldMk cId="955287982" sldId="480"/>
        </pc:sldMkLst>
      </pc:sldChg>
      <pc:sldChg chg="add del">
        <pc:chgData name="Claire Wroe" userId="7e333e47-1c34-4940-a1ec-5735cfceba45" providerId="ADAL" clId="{76AA83F9-1496-465E-8BB6-C9611F5BB842}" dt="2023-11-09T13:31:30.700" v="37" actId="47"/>
        <pc:sldMkLst>
          <pc:docMk/>
          <pc:sldMk cId="607603674" sldId="483"/>
        </pc:sldMkLst>
      </pc:sldChg>
      <pc:sldChg chg="del">
        <pc:chgData name="Claire Wroe" userId="7e333e47-1c34-4940-a1ec-5735cfceba45" providerId="ADAL" clId="{76AA83F9-1496-465E-8BB6-C9611F5BB842}" dt="2023-11-09T13:29:14.448" v="28" actId="47"/>
        <pc:sldMkLst>
          <pc:docMk/>
          <pc:sldMk cId="3949022191" sldId="485"/>
        </pc:sldMkLst>
      </pc:sldChg>
      <pc:sldChg chg="addSp delSp modSp mod">
        <pc:chgData name="Claire Wroe" userId="7e333e47-1c34-4940-a1ec-5735cfceba45" providerId="ADAL" clId="{76AA83F9-1496-465E-8BB6-C9611F5BB842}" dt="2023-11-09T13:40:29.602" v="66" actId="14861"/>
        <pc:sldMkLst>
          <pc:docMk/>
          <pc:sldMk cId="4253430835" sldId="488"/>
        </pc:sldMkLst>
        <pc:grpChg chg="del">
          <ac:chgData name="Claire Wroe" userId="7e333e47-1c34-4940-a1ec-5735cfceba45" providerId="ADAL" clId="{76AA83F9-1496-465E-8BB6-C9611F5BB842}" dt="2023-11-09T13:40:18.156" v="64" actId="478"/>
          <ac:grpSpMkLst>
            <pc:docMk/>
            <pc:sldMk cId="4253430835" sldId="488"/>
            <ac:grpSpMk id="6" creationId="{F422F701-7986-703B-0FB8-1B0481A31FD1}"/>
          </ac:grpSpMkLst>
        </pc:grpChg>
        <pc:picChg chg="add mod">
          <ac:chgData name="Claire Wroe" userId="7e333e47-1c34-4940-a1ec-5735cfceba45" providerId="ADAL" clId="{76AA83F9-1496-465E-8BB6-C9611F5BB842}" dt="2023-11-09T13:40:29.602" v="66" actId="14861"/>
          <ac:picMkLst>
            <pc:docMk/>
            <pc:sldMk cId="4253430835" sldId="488"/>
            <ac:picMk id="3" creationId="{FF33452B-0543-3713-537C-15F17E81D587}"/>
          </ac:picMkLst>
        </pc:picChg>
      </pc:sldChg>
      <pc:sldChg chg="addSp delSp modSp mod modNotesTx">
        <pc:chgData name="Claire Wroe" userId="7e333e47-1c34-4940-a1ec-5735cfceba45" providerId="ADAL" clId="{76AA83F9-1496-465E-8BB6-C9611F5BB842}" dt="2023-11-09T16:06:20.159" v="327" actId="20577"/>
        <pc:sldMkLst>
          <pc:docMk/>
          <pc:sldMk cId="2702586311" sldId="489"/>
        </pc:sldMkLst>
        <pc:picChg chg="add mod">
          <ac:chgData name="Claire Wroe" userId="7e333e47-1c34-4940-a1ec-5735cfceba45" providerId="ADAL" clId="{76AA83F9-1496-465E-8BB6-C9611F5BB842}" dt="2023-11-09T13:37:45.380" v="54" actId="14861"/>
          <ac:picMkLst>
            <pc:docMk/>
            <pc:sldMk cId="2702586311" sldId="489"/>
            <ac:picMk id="3" creationId="{C55D11BE-C56C-8425-A93E-6292DD7CA76A}"/>
          </ac:picMkLst>
        </pc:picChg>
        <pc:picChg chg="del">
          <ac:chgData name="Claire Wroe" userId="7e333e47-1c34-4940-a1ec-5735cfceba45" providerId="ADAL" clId="{76AA83F9-1496-465E-8BB6-C9611F5BB842}" dt="2023-11-09T13:37:28.077" v="51" actId="478"/>
          <ac:picMkLst>
            <pc:docMk/>
            <pc:sldMk cId="2702586311" sldId="489"/>
            <ac:picMk id="17" creationId="{142BF43F-EAC2-A042-3720-45FB4B426BD4}"/>
          </ac:picMkLst>
        </pc:picChg>
      </pc:sldChg>
      <pc:sldChg chg="addSp delSp modSp add del mod modNotesTx">
        <pc:chgData name="Claire Wroe" userId="7e333e47-1c34-4940-a1ec-5735cfceba45" providerId="ADAL" clId="{76AA83F9-1496-465E-8BB6-C9611F5BB842}" dt="2023-11-09T16:05:37.029" v="321" actId="20577"/>
        <pc:sldMkLst>
          <pc:docMk/>
          <pc:sldMk cId="2926584322" sldId="490"/>
        </pc:sldMkLst>
        <pc:grpChg chg="del">
          <ac:chgData name="Claire Wroe" userId="7e333e47-1c34-4940-a1ec-5735cfceba45" providerId="ADAL" clId="{76AA83F9-1496-465E-8BB6-C9611F5BB842}" dt="2023-11-09T13:38:57.184" v="60" actId="478"/>
          <ac:grpSpMkLst>
            <pc:docMk/>
            <pc:sldMk cId="2926584322" sldId="490"/>
            <ac:grpSpMk id="10" creationId="{D03739DB-477B-EB00-FF9E-07B14B4EB76D}"/>
          </ac:grpSpMkLst>
        </pc:grpChg>
        <pc:picChg chg="add mod">
          <ac:chgData name="Claire Wroe" userId="7e333e47-1c34-4940-a1ec-5735cfceba45" providerId="ADAL" clId="{76AA83F9-1496-465E-8BB6-C9611F5BB842}" dt="2023-11-09T13:39:08.672" v="62" actId="14861"/>
          <ac:picMkLst>
            <pc:docMk/>
            <pc:sldMk cId="2926584322" sldId="490"/>
            <ac:picMk id="3" creationId="{E7F6D59C-25E7-F897-9534-0B5984733B16}"/>
          </ac:picMkLst>
        </pc:picChg>
      </pc:sldChg>
      <pc:sldChg chg="modSp mod ord">
        <pc:chgData name="Claire Wroe" userId="7e333e47-1c34-4940-a1ec-5735cfceba45" providerId="ADAL" clId="{76AA83F9-1496-465E-8BB6-C9611F5BB842}" dt="2023-11-09T13:29:57.155" v="30"/>
        <pc:sldMkLst>
          <pc:docMk/>
          <pc:sldMk cId="808396874" sldId="492"/>
        </pc:sldMkLst>
        <pc:spChg chg="mod">
          <ac:chgData name="Claire Wroe" userId="7e333e47-1c34-4940-a1ec-5735cfceba45" providerId="ADAL" clId="{76AA83F9-1496-465E-8BB6-C9611F5BB842}" dt="2023-11-09T13:27:56.553" v="27" actId="20577"/>
          <ac:spMkLst>
            <pc:docMk/>
            <pc:sldMk cId="808396874" sldId="492"/>
            <ac:spMk id="3" creationId="{6537433E-05A3-43B7-A2A6-2EC60BCBB383}"/>
          </ac:spMkLst>
        </pc:spChg>
      </pc:sldChg>
      <pc:sldChg chg="addSp delSp modSp mod modCm modNotesTx">
        <pc:chgData name="Claire Wroe" userId="7e333e47-1c34-4940-a1ec-5735cfceba45" providerId="ADAL" clId="{76AA83F9-1496-465E-8BB6-C9611F5BB842}" dt="2023-11-09T14:01:56.849" v="154" actId="313"/>
        <pc:sldMkLst>
          <pc:docMk/>
          <pc:sldMk cId="2669611010" sldId="493"/>
        </pc:sldMkLst>
        <pc:picChg chg="add mod">
          <ac:chgData name="Claire Wroe" userId="7e333e47-1c34-4940-a1ec-5735cfceba45" providerId="ADAL" clId="{76AA83F9-1496-465E-8BB6-C9611F5BB842}" dt="2023-11-09T13:36:43.604" v="47" actId="14861"/>
          <ac:picMkLst>
            <pc:docMk/>
            <pc:sldMk cId="2669611010" sldId="493"/>
            <ac:picMk id="3" creationId="{B24A64C3-DA4D-4D8E-0652-741C48FE1EE0}"/>
          </ac:picMkLst>
        </pc:picChg>
        <pc:picChg chg="del">
          <ac:chgData name="Claire Wroe" userId="7e333e47-1c34-4940-a1ec-5735cfceba45" providerId="ADAL" clId="{76AA83F9-1496-465E-8BB6-C9611F5BB842}" dt="2023-11-09T13:36:19.166" v="44" actId="478"/>
          <ac:picMkLst>
            <pc:docMk/>
            <pc:sldMk cId="2669611010" sldId="493"/>
            <ac:picMk id="6" creationId="{3177F458-DC68-8BCE-5799-34413D85265E}"/>
          </ac:picMkLst>
        </pc:picChg>
        <pc:extLst>
          <p:ext xmlns:p="http://schemas.openxmlformats.org/presentationml/2006/main" uri="{D6D511B9-2390-475A-947B-AFAB55BFBCF1}">
            <pc226:cmChg xmlns:pc226="http://schemas.microsoft.com/office/powerpoint/2022/06/main/command" chg="mod">
              <pc226:chgData name="Claire Wroe" userId="7e333e47-1c34-4940-a1ec-5735cfceba45" providerId="ADAL" clId="{76AA83F9-1496-465E-8BB6-C9611F5BB842}" dt="2023-11-09T14:00:49.635" v="153"/>
              <pc2:cmMkLst xmlns:pc2="http://schemas.microsoft.com/office/powerpoint/2019/9/main/command">
                <pc:docMk/>
                <pc:sldMk cId="2669611010" sldId="493"/>
                <pc2:cmMk id="{AA25464D-983A-4AC7-9E8C-FFC2B055BE9B}"/>
              </pc2:cmMkLst>
            </pc226:cmChg>
          </p:ext>
        </pc:extLst>
      </pc:sldChg>
      <pc:sldChg chg="addSp delSp modSp mod">
        <pc:chgData name="Claire Wroe" userId="7e333e47-1c34-4940-a1ec-5735cfceba45" providerId="ADAL" clId="{76AA83F9-1496-465E-8BB6-C9611F5BB842}" dt="2023-11-09T14:00:26.138" v="152" actId="14861"/>
        <pc:sldMkLst>
          <pc:docMk/>
          <pc:sldMk cId="3020555353" sldId="496"/>
        </pc:sldMkLst>
        <pc:grpChg chg="del">
          <ac:chgData name="Claire Wroe" userId="7e333e47-1c34-4940-a1ec-5735cfceba45" providerId="ADAL" clId="{76AA83F9-1496-465E-8BB6-C9611F5BB842}" dt="2023-11-09T14:00:01.732" v="148" actId="478"/>
          <ac:grpSpMkLst>
            <pc:docMk/>
            <pc:sldMk cId="3020555353" sldId="496"/>
            <ac:grpSpMk id="47" creationId="{F1D77AAC-ABA9-7568-41C5-686F99FAB28B}"/>
          </ac:grpSpMkLst>
        </pc:grpChg>
        <pc:picChg chg="add mod">
          <ac:chgData name="Claire Wroe" userId="7e333e47-1c34-4940-a1ec-5735cfceba45" providerId="ADAL" clId="{76AA83F9-1496-465E-8BB6-C9611F5BB842}" dt="2023-11-09T14:00:26.138" v="152" actId="14861"/>
          <ac:picMkLst>
            <pc:docMk/>
            <pc:sldMk cId="3020555353" sldId="496"/>
            <ac:picMk id="3" creationId="{8DFFBE72-4198-3678-83DA-ABBA826270AB}"/>
          </ac:picMkLst>
        </pc:picChg>
      </pc:sldChg>
      <pc:sldChg chg="addSp delSp modSp mod">
        <pc:chgData name="Claire Wroe" userId="7e333e47-1c34-4940-a1ec-5735cfceba45" providerId="ADAL" clId="{76AA83F9-1496-465E-8BB6-C9611F5BB842}" dt="2023-11-09T13:41:20.371" v="70" actId="14861"/>
        <pc:sldMkLst>
          <pc:docMk/>
          <pc:sldMk cId="913010335" sldId="498"/>
        </pc:sldMkLst>
        <pc:grpChg chg="del">
          <ac:chgData name="Claire Wroe" userId="7e333e47-1c34-4940-a1ec-5735cfceba45" providerId="ADAL" clId="{76AA83F9-1496-465E-8BB6-C9611F5BB842}" dt="2023-11-09T13:41:14.009" v="68" actId="478"/>
          <ac:grpSpMkLst>
            <pc:docMk/>
            <pc:sldMk cId="913010335" sldId="498"/>
            <ac:grpSpMk id="8" creationId="{95C17071-CFFD-BF27-0F27-C5BD5C981F42}"/>
          </ac:grpSpMkLst>
        </pc:grpChg>
        <pc:picChg chg="add mod">
          <ac:chgData name="Claire Wroe" userId="7e333e47-1c34-4940-a1ec-5735cfceba45" providerId="ADAL" clId="{76AA83F9-1496-465E-8BB6-C9611F5BB842}" dt="2023-11-09T13:41:20.371" v="70" actId="14861"/>
          <ac:picMkLst>
            <pc:docMk/>
            <pc:sldMk cId="913010335" sldId="498"/>
            <ac:picMk id="3" creationId="{2146D6C2-BE0B-9ADF-2E4F-ACA27891CC56}"/>
          </ac:picMkLst>
        </pc:picChg>
      </pc:sldChg>
      <pc:sldChg chg="addSp delSp modSp mod">
        <pc:chgData name="Claire Wroe" userId="7e333e47-1c34-4940-a1ec-5735cfceba45" providerId="ADAL" clId="{76AA83F9-1496-465E-8BB6-C9611F5BB842}" dt="2023-11-09T13:46:55.837" v="105" actId="14861"/>
        <pc:sldMkLst>
          <pc:docMk/>
          <pc:sldMk cId="3412394005" sldId="499"/>
        </pc:sldMkLst>
        <pc:spChg chg="add mod">
          <ac:chgData name="Claire Wroe" userId="7e333e47-1c34-4940-a1ec-5735cfceba45" providerId="ADAL" clId="{76AA83F9-1496-465E-8BB6-C9611F5BB842}" dt="2023-11-09T13:43:59.394" v="85" actId="1076"/>
          <ac:spMkLst>
            <pc:docMk/>
            <pc:sldMk cId="3412394005" sldId="499"/>
            <ac:spMk id="8" creationId="{6431E057-A4F0-8C97-226C-0D6716BBD9F6}"/>
          </ac:spMkLst>
        </pc:spChg>
        <pc:grpChg chg="del">
          <ac:chgData name="Claire Wroe" userId="7e333e47-1c34-4940-a1ec-5735cfceba45" providerId="ADAL" clId="{76AA83F9-1496-465E-8BB6-C9611F5BB842}" dt="2023-11-09T13:42:27.671" v="76" actId="478"/>
          <ac:grpSpMkLst>
            <pc:docMk/>
            <pc:sldMk cId="3412394005" sldId="499"/>
            <ac:grpSpMk id="2" creationId="{ADFE518F-DD8B-BD3D-E6AE-324A8EDE553B}"/>
          </ac:grpSpMkLst>
        </pc:grpChg>
        <pc:picChg chg="add mod">
          <ac:chgData name="Claire Wroe" userId="7e333e47-1c34-4940-a1ec-5735cfceba45" providerId="ADAL" clId="{76AA83F9-1496-465E-8BB6-C9611F5BB842}" dt="2023-11-09T13:46:49.972" v="104" actId="14861"/>
          <ac:picMkLst>
            <pc:docMk/>
            <pc:sldMk cId="3412394005" sldId="499"/>
            <ac:picMk id="7" creationId="{CE9B8BCA-F2DF-C9FC-1583-DB1374782605}"/>
          </ac:picMkLst>
        </pc:picChg>
        <pc:picChg chg="add mod">
          <ac:chgData name="Claire Wroe" userId="7e333e47-1c34-4940-a1ec-5735cfceba45" providerId="ADAL" clId="{76AA83F9-1496-465E-8BB6-C9611F5BB842}" dt="2023-11-09T13:46:55.837" v="105" actId="14861"/>
          <ac:picMkLst>
            <pc:docMk/>
            <pc:sldMk cId="3412394005" sldId="499"/>
            <ac:picMk id="10" creationId="{1A563B84-3F9B-99DF-809F-1A6536510A48}"/>
          </ac:picMkLst>
        </pc:picChg>
        <pc:picChg chg="del">
          <ac:chgData name="Claire Wroe" userId="7e333e47-1c34-4940-a1ec-5735cfceba45" providerId="ADAL" clId="{76AA83F9-1496-465E-8BB6-C9611F5BB842}" dt="2023-11-09T13:46:00.617" v="97" actId="478"/>
          <ac:picMkLst>
            <pc:docMk/>
            <pc:sldMk cId="3412394005" sldId="499"/>
            <ac:picMk id="13" creationId="{4621D36B-2241-BA4E-4EB6-F9C102AE9A10}"/>
          </ac:picMkLst>
        </pc:picChg>
        <pc:picChg chg="add mod">
          <ac:chgData name="Claire Wroe" userId="7e333e47-1c34-4940-a1ec-5735cfceba45" providerId="ADAL" clId="{76AA83F9-1496-465E-8BB6-C9611F5BB842}" dt="2023-11-09T13:46:55.837" v="105" actId="14861"/>
          <ac:picMkLst>
            <pc:docMk/>
            <pc:sldMk cId="3412394005" sldId="499"/>
            <ac:picMk id="14" creationId="{2F899B1C-4F8B-05B2-9A9D-D5FB368184B6}"/>
          </ac:picMkLst>
        </pc:picChg>
        <pc:cxnChg chg="mod">
          <ac:chgData name="Claire Wroe" userId="7e333e47-1c34-4940-a1ec-5735cfceba45" providerId="ADAL" clId="{76AA83F9-1496-465E-8BB6-C9611F5BB842}" dt="2023-11-09T13:46:00.617" v="97" actId="478"/>
          <ac:cxnSpMkLst>
            <pc:docMk/>
            <pc:sldMk cId="3412394005" sldId="499"/>
            <ac:cxnSpMk id="28" creationId="{00B82ECF-5052-9766-4A0F-55CD7B457001}"/>
          </ac:cxnSpMkLst>
        </pc:cxnChg>
      </pc:sldChg>
      <pc:sldChg chg="addSp delSp modSp mod">
        <pc:chgData name="Claire Wroe" userId="7e333e47-1c34-4940-a1ec-5735cfceba45" providerId="ADAL" clId="{76AA83F9-1496-465E-8BB6-C9611F5BB842}" dt="2023-11-09T13:58:37.947" v="143" actId="14861"/>
        <pc:sldMkLst>
          <pc:docMk/>
          <pc:sldMk cId="1346922314" sldId="501"/>
        </pc:sldMkLst>
        <pc:grpChg chg="del">
          <ac:chgData name="Claire Wroe" userId="7e333e47-1c34-4940-a1ec-5735cfceba45" providerId="ADAL" clId="{76AA83F9-1496-465E-8BB6-C9611F5BB842}" dt="2023-11-09T13:58:07.735" v="139" actId="478"/>
          <ac:grpSpMkLst>
            <pc:docMk/>
            <pc:sldMk cId="1346922314" sldId="501"/>
            <ac:grpSpMk id="2" creationId="{B3A7C2EB-DE3C-B009-4D90-333DAE1E8EB7}"/>
          </ac:grpSpMkLst>
        </pc:grpChg>
        <pc:grpChg chg="del">
          <ac:chgData name="Claire Wroe" userId="7e333e47-1c34-4940-a1ec-5735cfceba45" providerId="ADAL" clId="{76AA83F9-1496-465E-8BB6-C9611F5BB842}" dt="2023-11-09T13:57:30.009" v="130" actId="478"/>
          <ac:grpSpMkLst>
            <pc:docMk/>
            <pc:sldMk cId="1346922314" sldId="501"/>
            <ac:grpSpMk id="20" creationId="{91435A3C-A3C3-B036-6DCF-6D02ECCCA7C0}"/>
          </ac:grpSpMkLst>
        </pc:grpChg>
        <pc:grpChg chg="del">
          <ac:chgData name="Claire Wroe" userId="7e333e47-1c34-4940-a1ec-5735cfceba45" providerId="ADAL" clId="{76AA83F9-1496-465E-8BB6-C9611F5BB842}" dt="2023-11-09T13:58:01.598" v="137" actId="478"/>
          <ac:grpSpMkLst>
            <pc:docMk/>
            <pc:sldMk cId="1346922314" sldId="501"/>
            <ac:grpSpMk id="29" creationId="{CA318EE5-31FC-4C10-87CF-BD2B54DEF58C}"/>
          </ac:grpSpMkLst>
        </pc:grpChg>
        <pc:picChg chg="add mod">
          <ac:chgData name="Claire Wroe" userId="7e333e47-1c34-4940-a1ec-5735cfceba45" providerId="ADAL" clId="{76AA83F9-1496-465E-8BB6-C9611F5BB842}" dt="2023-11-09T13:58:37.947" v="143" actId="14861"/>
          <ac:picMkLst>
            <pc:docMk/>
            <pc:sldMk cId="1346922314" sldId="501"/>
            <ac:picMk id="4" creationId="{8CC8115B-DB0F-4C85-C2EC-14D5D0A1E967}"/>
          </ac:picMkLst>
        </pc:picChg>
        <pc:picChg chg="add mod">
          <ac:chgData name="Claire Wroe" userId="7e333e47-1c34-4940-a1ec-5735cfceba45" providerId="ADAL" clId="{76AA83F9-1496-465E-8BB6-C9611F5BB842}" dt="2023-11-09T13:58:37.947" v="143" actId="14861"/>
          <ac:picMkLst>
            <pc:docMk/>
            <pc:sldMk cId="1346922314" sldId="501"/>
            <ac:picMk id="6" creationId="{0884CCB3-5EF6-7B13-6101-9B010019EB70}"/>
          </ac:picMkLst>
        </pc:picChg>
      </pc:sldChg>
      <pc:sldChg chg="addSp delSp modSp mod">
        <pc:chgData name="Claire Wroe" userId="7e333e47-1c34-4940-a1ec-5735cfceba45" providerId="ADAL" clId="{76AA83F9-1496-465E-8BB6-C9611F5BB842}" dt="2023-11-09T13:49:30.085" v="122" actId="14861"/>
        <pc:sldMkLst>
          <pc:docMk/>
          <pc:sldMk cId="2913818353" sldId="502"/>
        </pc:sldMkLst>
        <pc:grpChg chg="del">
          <ac:chgData name="Claire Wroe" userId="7e333e47-1c34-4940-a1ec-5735cfceba45" providerId="ADAL" clId="{76AA83F9-1496-465E-8BB6-C9611F5BB842}" dt="2023-11-09T13:48:28.813" v="112" actId="478"/>
          <ac:grpSpMkLst>
            <pc:docMk/>
            <pc:sldMk cId="2913818353" sldId="502"/>
            <ac:grpSpMk id="20" creationId="{91435A3C-A3C3-B036-6DCF-6D02ECCCA7C0}"/>
          </ac:grpSpMkLst>
        </pc:grpChg>
        <pc:picChg chg="add mod">
          <ac:chgData name="Claire Wroe" userId="7e333e47-1c34-4940-a1ec-5735cfceba45" providerId="ADAL" clId="{76AA83F9-1496-465E-8BB6-C9611F5BB842}" dt="2023-11-09T13:48:38.909" v="115" actId="14861"/>
          <ac:picMkLst>
            <pc:docMk/>
            <pc:sldMk cId="2913818353" sldId="502"/>
            <ac:picMk id="5" creationId="{C71F69CB-A0B4-3AD9-A240-9A677B228732}"/>
          </ac:picMkLst>
        </pc:picChg>
        <pc:picChg chg="add mod">
          <ac:chgData name="Claire Wroe" userId="7e333e47-1c34-4940-a1ec-5735cfceba45" providerId="ADAL" clId="{76AA83F9-1496-465E-8BB6-C9611F5BB842}" dt="2023-11-09T13:49:30.085" v="122" actId="14861"/>
          <ac:picMkLst>
            <pc:docMk/>
            <pc:sldMk cId="2913818353" sldId="502"/>
            <ac:picMk id="13" creationId="{7B38EABA-DABF-1C5C-CCA6-683413C0D55A}"/>
          </ac:picMkLst>
        </pc:picChg>
      </pc:sldChg>
      <pc:sldChg chg="del">
        <pc:chgData name="Claire Wroe" userId="7e333e47-1c34-4940-a1ec-5735cfceba45" providerId="ADAL" clId="{76AA83F9-1496-465E-8BB6-C9611F5BB842}" dt="2023-11-09T13:32:56.504" v="40" actId="47"/>
        <pc:sldMkLst>
          <pc:docMk/>
          <pc:sldMk cId="478349823" sldId="505"/>
        </pc:sldMkLst>
      </pc:sldChg>
      <pc:sldChg chg="del">
        <pc:chgData name="Claire Wroe" userId="7e333e47-1c34-4940-a1ec-5735cfceba45" providerId="ADAL" clId="{76AA83F9-1496-465E-8BB6-C9611F5BB842}" dt="2023-11-09T13:31:31.857" v="38" actId="47"/>
        <pc:sldMkLst>
          <pc:docMk/>
          <pc:sldMk cId="3874102065" sldId="506"/>
        </pc:sldMkLst>
      </pc:sldChg>
      <pc:sldChg chg="modSp mod">
        <pc:chgData name="Claire Wroe" userId="7e333e47-1c34-4940-a1ec-5735cfceba45" providerId="ADAL" clId="{76AA83F9-1496-465E-8BB6-C9611F5BB842}" dt="2023-11-09T13:25:23.127" v="16"/>
        <pc:sldMkLst>
          <pc:docMk/>
          <pc:sldMk cId="2230305568" sldId="532"/>
        </pc:sldMkLst>
        <pc:spChg chg="mod">
          <ac:chgData name="Claire Wroe" userId="7e333e47-1c34-4940-a1ec-5735cfceba45" providerId="ADAL" clId="{76AA83F9-1496-465E-8BB6-C9611F5BB842}" dt="2023-11-09T13:25:23.127" v="16"/>
          <ac:spMkLst>
            <pc:docMk/>
            <pc:sldMk cId="2230305568" sldId="532"/>
            <ac:spMk id="13" creationId="{7074245D-766B-4411-FB0B-CB64B0BF052D}"/>
          </ac:spMkLst>
        </pc:spChg>
      </pc:sldChg>
      <pc:sldChg chg="modSp mod">
        <pc:chgData name="Claire Wroe" userId="7e333e47-1c34-4940-a1ec-5735cfceba45" providerId="ADAL" clId="{76AA83F9-1496-465E-8BB6-C9611F5BB842}" dt="2023-11-09T16:02:47.668" v="313" actId="20577"/>
        <pc:sldMkLst>
          <pc:docMk/>
          <pc:sldMk cId="1554339142" sldId="534"/>
        </pc:sldMkLst>
        <pc:spChg chg="mod">
          <ac:chgData name="Claire Wroe" userId="7e333e47-1c34-4940-a1ec-5735cfceba45" providerId="ADAL" clId="{76AA83F9-1496-465E-8BB6-C9611F5BB842}" dt="2023-11-09T16:02:47.668" v="313" actId="20577"/>
          <ac:spMkLst>
            <pc:docMk/>
            <pc:sldMk cId="1554339142" sldId="534"/>
            <ac:spMk id="3" creationId="{5961F42A-8994-7A84-B26E-7CD26E88FB3D}"/>
          </ac:spMkLst>
        </pc:spChg>
      </pc:sldChg>
    </pc:docChg>
  </pc:docChgLst>
  <pc:docChgLst>
    <pc:chgData name="Claire Wroe" userId="S::claire.wroe@nhselect.org.uk::7e333e47-1c34-4940-a1ec-5735cfceba45" providerId="AD" clId="Web-{737B71C9-0043-41EE-A376-C6E5AFF684D1}"/>
    <pc:docChg chg="modSld">
      <pc:chgData name="Claire Wroe" userId="S::claire.wroe@nhselect.org.uk::7e333e47-1c34-4940-a1ec-5735cfceba45" providerId="AD" clId="Web-{737B71C9-0043-41EE-A376-C6E5AFF684D1}" dt="2023-09-12T10:30:47.707" v="67" actId="20577"/>
      <pc:docMkLst>
        <pc:docMk/>
      </pc:docMkLst>
      <pc:sldChg chg="addSp delSp modSp">
        <pc:chgData name="Claire Wroe" userId="S::claire.wroe@nhselect.org.uk::7e333e47-1c34-4940-a1ec-5735cfceba45" providerId="AD" clId="Web-{737B71C9-0043-41EE-A376-C6E5AFF684D1}" dt="2023-09-12T10:30:47.707" v="67" actId="20577"/>
        <pc:sldMkLst>
          <pc:docMk/>
          <pc:sldMk cId="1699095880" sldId="470"/>
        </pc:sldMkLst>
        <pc:spChg chg="del mod">
          <ac:chgData name="Claire Wroe" userId="S::claire.wroe@nhselect.org.uk::7e333e47-1c34-4940-a1ec-5735cfceba45" providerId="AD" clId="Web-{737B71C9-0043-41EE-A376-C6E5AFF684D1}" dt="2023-09-12T10:27:03.090" v="7"/>
          <ac:spMkLst>
            <pc:docMk/>
            <pc:sldMk cId="1699095880" sldId="470"/>
            <ac:spMk id="6" creationId="{2A6375DB-AAE9-30D7-F12E-3774EAE747FB}"/>
          </ac:spMkLst>
        </pc:spChg>
        <pc:spChg chg="mod">
          <ac:chgData name="Claire Wroe" userId="S::claire.wroe@nhselect.org.uk::7e333e47-1c34-4940-a1ec-5735cfceba45" providerId="AD" clId="Web-{737B71C9-0043-41EE-A376-C6E5AFF684D1}" dt="2023-09-12T10:30:30.800" v="56" actId="20577"/>
          <ac:spMkLst>
            <pc:docMk/>
            <pc:sldMk cId="1699095880" sldId="470"/>
            <ac:spMk id="11" creationId="{87F94FCE-2307-58B6-4430-AAF38D3C67FF}"/>
          </ac:spMkLst>
        </pc:spChg>
        <pc:spChg chg="del">
          <ac:chgData name="Claire Wroe" userId="S::claire.wroe@nhselect.org.uk::7e333e47-1c34-4940-a1ec-5735cfceba45" providerId="AD" clId="Web-{737B71C9-0043-41EE-A376-C6E5AFF684D1}" dt="2023-09-12T10:27:10.684" v="11"/>
          <ac:spMkLst>
            <pc:docMk/>
            <pc:sldMk cId="1699095880" sldId="470"/>
            <ac:spMk id="15" creationId="{AEA07BF5-A8BE-633C-169D-EEE024F7FA68}"/>
          </ac:spMkLst>
        </pc:spChg>
        <pc:spChg chg="del mod">
          <ac:chgData name="Claire Wroe" userId="S::claire.wroe@nhselect.org.uk::7e333e47-1c34-4940-a1ec-5735cfceba45" providerId="AD" clId="Web-{737B71C9-0043-41EE-A376-C6E5AFF684D1}" dt="2023-09-12T10:27:08.871" v="10"/>
          <ac:spMkLst>
            <pc:docMk/>
            <pc:sldMk cId="1699095880" sldId="470"/>
            <ac:spMk id="16" creationId="{5524CEDA-E69D-8633-D880-3D2035D36794}"/>
          </ac:spMkLst>
        </pc:spChg>
        <pc:spChg chg="mod">
          <ac:chgData name="Claire Wroe" userId="S::claire.wroe@nhselect.org.uk::7e333e47-1c34-4940-a1ec-5735cfceba45" providerId="AD" clId="Web-{737B71C9-0043-41EE-A376-C6E5AFF684D1}" dt="2023-09-12T10:30:47.707" v="67" actId="20577"/>
          <ac:spMkLst>
            <pc:docMk/>
            <pc:sldMk cId="1699095880" sldId="470"/>
            <ac:spMk id="18" creationId="{F946BD95-95D3-CF11-F952-133CADB79650}"/>
          </ac:spMkLst>
        </pc:spChg>
        <pc:spChg chg="del mod">
          <ac:chgData name="Claire Wroe" userId="S::claire.wroe@nhselect.org.uk::7e333e47-1c34-4940-a1ec-5735cfceba45" providerId="AD" clId="Web-{737B71C9-0043-41EE-A376-C6E5AFF684D1}" dt="2023-09-12T10:27:40.935" v="19"/>
          <ac:spMkLst>
            <pc:docMk/>
            <pc:sldMk cId="1699095880" sldId="470"/>
            <ac:spMk id="19" creationId="{C4751C79-B328-E69B-006D-4B503CFA5AAE}"/>
          </ac:spMkLst>
        </pc:spChg>
        <pc:picChg chg="add mod">
          <ac:chgData name="Claire Wroe" userId="S::claire.wroe@nhselect.org.uk::7e333e47-1c34-4940-a1ec-5735cfceba45" providerId="AD" clId="Web-{737B71C9-0043-41EE-A376-C6E5AFF684D1}" dt="2023-09-12T10:27:23.075" v="14" actId="14100"/>
          <ac:picMkLst>
            <pc:docMk/>
            <pc:sldMk cId="1699095880" sldId="470"/>
            <ac:picMk id="2" creationId="{37C3640B-93AF-CC23-D74B-BF8E339AE8D0}"/>
          </ac:picMkLst>
        </pc:picChg>
        <pc:picChg chg="del">
          <ac:chgData name="Claire Wroe" userId="S::claire.wroe@nhselect.org.uk::7e333e47-1c34-4940-a1ec-5735cfceba45" providerId="AD" clId="Web-{737B71C9-0043-41EE-A376-C6E5AFF684D1}" dt="2023-09-12T10:26:55.589" v="4"/>
          <ac:picMkLst>
            <pc:docMk/>
            <pc:sldMk cId="1699095880" sldId="470"/>
            <ac:picMk id="5" creationId="{3917F1E9-917F-C35B-4B82-9A1F46DC87D1}"/>
          </ac:picMkLst>
        </pc:picChg>
        <pc:picChg chg="del">
          <ac:chgData name="Claire Wroe" userId="S::claire.wroe@nhselect.org.uk::7e333e47-1c34-4940-a1ec-5735cfceba45" providerId="AD" clId="Web-{737B71C9-0043-41EE-A376-C6E5AFF684D1}" dt="2023-09-12T10:26:47.464" v="0"/>
          <ac:picMkLst>
            <pc:docMk/>
            <pc:sldMk cId="1699095880" sldId="470"/>
            <ac:picMk id="7" creationId="{8871545C-0282-9E5A-7111-0D88B09A85EF}"/>
          </ac:picMkLst>
        </pc:picChg>
        <pc:picChg chg="del">
          <ac:chgData name="Claire Wroe" userId="S::claire.wroe@nhselect.org.uk::7e333e47-1c34-4940-a1ec-5735cfceba45" providerId="AD" clId="Web-{737B71C9-0043-41EE-A376-C6E5AFF684D1}" dt="2023-09-12T10:26:53.496" v="3"/>
          <ac:picMkLst>
            <pc:docMk/>
            <pc:sldMk cId="1699095880" sldId="470"/>
            <ac:picMk id="12" creationId="{9C680C69-4901-5BF3-CA0A-DFFCB89C01A7}"/>
          </ac:picMkLst>
        </pc:picChg>
      </pc:sldChg>
    </pc:docChg>
  </pc:docChgLst>
  <pc:docChgLst>
    <pc:chgData name="Tania Shetty" userId="S::tania.shetty@nhselect.org.uk::1f681dbf-4e46-41f1-a189-ebfcb2c9eb96" providerId="AD" clId="Web-{71F53BA5-82E3-0739-3A8C-B71399BC9FD2}"/>
    <pc:docChg chg="addSld delSld modSld sldOrd">
      <pc:chgData name="Tania Shetty" userId="S::tania.shetty@nhselect.org.uk::1f681dbf-4e46-41f1-a189-ebfcb2c9eb96" providerId="AD" clId="Web-{71F53BA5-82E3-0739-3A8C-B71399BC9FD2}" dt="2023-09-11T15:08:19.123" v="568"/>
      <pc:docMkLst>
        <pc:docMk/>
      </pc:docMkLst>
      <pc:sldChg chg="modSp">
        <pc:chgData name="Tania Shetty" userId="S::tania.shetty@nhselect.org.uk::1f681dbf-4e46-41f1-a189-ebfcb2c9eb96" providerId="AD" clId="Web-{71F53BA5-82E3-0739-3A8C-B71399BC9FD2}" dt="2023-09-11T14:45:24.525" v="1" actId="20577"/>
        <pc:sldMkLst>
          <pc:docMk/>
          <pc:sldMk cId="733996713" sldId="256"/>
        </pc:sldMkLst>
        <pc:spChg chg="mod">
          <ac:chgData name="Tania Shetty" userId="S::tania.shetty@nhselect.org.uk::1f681dbf-4e46-41f1-a189-ebfcb2c9eb96" providerId="AD" clId="Web-{71F53BA5-82E3-0739-3A8C-B71399BC9FD2}" dt="2023-09-11T14:45:24.525" v="1" actId="20577"/>
          <ac:spMkLst>
            <pc:docMk/>
            <pc:sldMk cId="733996713" sldId="256"/>
            <ac:spMk id="3" creationId="{9C246451-05F9-8D41-C6F0-5FC80BEE45F5}"/>
          </ac:spMkLst>
        </pc:spChg>
      </pc:sldChg>
      <pc:sldChg chg="modSp">
        <pc:chgData name="Tania Shetty" userId="S::tania.shetty@nhselect.org.uk::1f681dbf-4e46-41f1-a189-ebfcb2c9eb96" providerId="AD" clId="Web-{71F53BA5-82E3-0739-3A8C-B71399BC9FD2}" dt="2023-09-11T14:46:16.479" v="5" actId="20577"/>
        <pc:sldMkLst>
          <pc:docMk/>
          <pc:sldMk cId="1095857746" sldId="266"/>
        </pc:sldMkLst>
        <pc:spChg chg="mod">
          <ac:chgData name="Tania Shetty" userId="S::tania.shetty@nhselect.org.uk::1f681dbf-4e46-41f1-a189-ebfcb2c9eb96" providerId="AD" clId="Web-{71F53BA5-82E3-0739-3A8C-B71399BC9FD2}" dt="2023-09-11T14:46:16.479" v="5" actId="20577"/>
          <ac:spMkLst>
            <pc:docMk/>
            <pc:sldMk cId="1095857746" sldId="266"/>
            <ac:spMk id="3" creationId="{2B73D3B5-E49D-9F59-B447-3745D03B9D71}"/>
          </ac:spMkLst>
        </pc:spChg>
      </pc:sldChg>
      <pc:sldChg chg="modSp modNotes">
        <pc:chgData name="Tania Shetty" userId="S::tania.shetty@nhselect.org.uk::1f681dbf-4e46-41f1-a189-ebfcb2c9eb96" providerId="AD" clId="Web-{71F53BA5-82E3-0739-3A8C-B71399BC9FD2}" dt="2023-09-11T15:00:03.173" v="253"/>
        <pc:sldMkLst>
          <pc:docMk/>
          <pc:sldMk cId="1699095880" sldId="470"/>
        </pc:sldMkLst>
        <pc:spChg chg="mod">
          <ac:chgData name="Tania Shetty" userId="S::tania.shetty@nhselect.org.uk::1f681dbf-4e46-41f1-a189-ebfcb2c9eb96" providerId="AD" clId="Web-{71F53BA5-82E3-0739-3A8C-B71399BC9FD2}" dt="2023-09-11T14:46:38.558" v="13" actId="20577"/>
          <ac:spMkLst>
            <pc:docMk/>
            <pc:sldMk cId="1699095880" sldId="470"/>
            <ac:spMk id="4" creationId="{5D5BD955-5780-409C-149B-ADB77AD68DA0}"/>
          </ac:spMkLst>
        </pc:spChg>
        <pc:spChg chg="mod">
          <ac:chgData name="Tania Shetty" userId="S::tania.shetty@nhselect.org.uk::1f681dbf-4e46-41f1-a189-ebfcb2c9eb96" providerId="AD" clId="Web-{71F53BA5-82E3-0739-3A8C-B71399BC9FD2}" dt="2023-09-11T14:46:55.824" v="14" actId="1076"/>
          <ac:spMkLst>
            <pc:docMk/>
            <pc:sldMk cId="1699095880" sldId="470"/>
            <ac:spMk id="14" creationId="{6EFE8BCE-8C1C-F51D-524F-A76681F0BE20}"/>
          </ac:spMkLst>
        </pc:spChg>
      </pc:sldChg>
      <pc:sldChg chg="delSp modSp modNotes">
        <pc:chgData name="Tania Shetty" userId="S::tania.shetty@nhselect.org.uk::1f681dbf-4e46-41f1-a189-ebfcb2c9eb96" providerId="AD" clId="Web-{71F53BA5-82E3-0739-3A8C-B71399BC9FD2}" dt="2023-09-11T14:58:06.826" v="169"/>
        <pc:sldMkLst>
          <pc:docMk/>
          <pc:sldMk cId="2816940776" sldId="479"/>
        </pc:sldMkLst>
        <pc:spChg chg="mod">
          <ac:chgData name="Tania Shetty" userId="S::tania.shetty@nhselect.org.uk::1f681dbf-4e46-41f1-a189-ebfcb2c9eb96" providerId="AD" clId="Web-{71F53BA5-82E3-0739-3A8C-B71399BC9FD2}" dt="2023-09-11T14:46:29.714" v="12" actId="20577"/>
          <ac:spMkLst>
            <pc:docMk/>
            <pc:sldMk cId="2816940776" sldId="479"/>
            <ac:spMk id="5" creationId="{FA7A9F83-0AE6-06A3-1DD4-8A1EFB931D01}"/>
          </ac:spMkLst>
        </pc:spChg>
        <pc:picChg chg="mod">
          <ac:chgData name="Tania Shetty" userId="S::tania.shetty@nhselect.org.uk::1f681dbf-4e46-41f1-a189-ebfcb2c9eb96" providerId="AD" clId="Web-{71F53BA5-82E3-0739-3A8C-B71399BC9FD2}" dt="2023-09-11T14:46:26.308" v="9" actId="1076"/>
          <ac:picMkLst>
            <pc:docMk/>
            <pc:sldMk cId="2816940776" sldId="479"/>
            <ac:picMk id="3" creationId="{48E3FB7D-D1BB-2C20-271C-EA6047E2555B}"/>
          </ac:picMkLst>
        </pc:picChg>
        <pc:picChg chg="del">
          <ac:chgData name="Tania Shetty" userId="S::tania.shetty@nhselect.org.uk::1f681dbf-4e46-41f1-a189-ebfcb2c9eb96" providerId="AD" clId="Web-{71F53BA5-82E3-0739-3A8C-B71399BC9FD2}" dt="2023-09-11T14:46:19.089" v="6"/>
          <ac:picMkLst>
            <pc:docMk/>
            <pc:sldMk cId="2816940776" sldId="479"/>
            <ac:picMk id="12" creationId="{4EB22049-0A1D-EB23-E2C5-C5B3F3D91516}"/>
          </ac:picMkLst>
        </pc:picChg>
      </pc:sldChg>
      <pc:sldChg chg="modNotes">
        <pc:chgData name="Tania Shetty" userId="S::tania.shetty@nhselect.org.uk::1f681dbf-4e46-41f1-a189-ebfcb2c9eb96" providerId="AD" clId="Web-{71F53BA5-82E3-0739-3A8C-B71399BC9FD2}" dt="2023-09-11T15:00:44.064" v="256"/>
        <pc:sldMkLst>
          <pc:docMk/>
          <pc:sldMk cId="955287982" sldId="480"/>
        </pc:sldMkLst>
      </pc:sldChg>
      <pc:sldChg chg="modSp ord modNotes">
        <pc:chgData name="Tania Shetty" userId="S::tania.shetty@nhselect.org.uk::1f681dbf-4e46-41f1-a189-ebfcb2c9eb96" providerId="AD" clId="Web-{71F53BA5-82E3-0739-3A8C-B71399BC9FD2}" dt="2023-09-11T15:04:11.491" v="305"/>
        <pc:sldMkLst>
          <pc:docMk/>
          <pc:sldMk cId="607603674" sldId="483"/>
        </pc:sldMkLst>
        <pc:spChg chg="mod">
          <ac:chgData name="Tania Shetty" userId="S::tania.shetty@nhselect.org.uk::1f681dbf-4e46-41f1-a189-ebfcb2c9eb96" providerId="AD" clId="Web-{71F53BA5-82E3-0739-3A8C-B71399BC9FD2}" dt="2023-09-11T14:47:52.857" v="21" actId="20577"/>
          <ac:spMkLst>
            <pc:docMk/>
            <pc:sldMk cId="607603674" sldId="483"/>
            <ac:spMk id="2" creationId="{446ADA2E-4C6C-B435-B27D-A362F72EBB23}"/>
          </ac:spMkLst>
        </pc:spChg>
        <pc:spChg chg="mod">
          <ac:chgData name="Tania Shetty" userId="S::tania.shetty@nhselect.org.uk::1f681dbf-4e46-41f1-a189-ebfcb2c9eb96" providerId="AD" clId="Web-{71F53BA5-82E3-0739-3A8C-B71399BC9FD2}" dt="2023-09-11T14:48:06.107" v="29" actId="20577"/>
          <ac:spMkLst>
            <pc:docMk/>
            <pc:sldMk cId="607603674" sldId="483"/>
            <ac:spMk id="5" creationId="{D5F6701C-668F-C7A0-70AE-FBBBD310C985}"/>
          </ac:spMkLst>
        </pc:spChg>
      </pc:sldChg>
      <pc:sldChg chg="addSp modSp modNotes">
        <pc:chgData name="Tania Shetty" userId="S::tania.shetty@nhselect.org.uk::1f681dbf-4e46-41f1-a189-ebfcb2c9eb96" providerId="AD" clId="Web-{71F53BA5-82E3-0739-3A8C-B71399BC9FD2}" dt="2023-09-11T15:06:10.057" v="385"/>
        <pc:sldMkLst>
          <pc:docMk/>
          <pc:sldMk cId="3949022191" sldId="485"/>
        </pc:sldMkLst>
        <pc:spChg chg="add mod">
          <ac:chgData name="Tania Shetty" userId="S::tania.shetty@nhselect.org.uk::1f681dbf-4e46-41f1-a189-ebfcb2c9eb96" providerId="AD" clId="Web-{71F53BA5-82E3-0739-3A8C-B71399BC9FD2}" dt="2023-09-11T15:02:31.473" v="276" actId="20577"/>
          <ac:spMkLst>
            <pc:docMk/>
            <pc:sldMk cId="3949022191" sldId="485"/>
            <ac:spMk id="15" creationId="{D08C06FC-A24C-5C5A-FD18-1212FF25C236}"/>
          </ac:spMkLst>
        </pc:spChg>
        <pc:spChg chg="add mod">
          <ac:chgData name="Tania Shetty" userId="S::tania.shetty@nhselect.org.uk::1f681dbf-4e46-41f1-a189-ebfcb2c9eb96" providerId="AD" clId="Web-{71F53BA5-82E3-0739-3A8C-B71399BC9FD2}" dt="2023-09-11T15:02:54.864" v="288" actId="20577"/>
          <ac:spMkLst>
            <pc:docMk/>
            <pc:sldMk cId="3949022191" sldId="485"/>
            <ac:spMk id="21" creationId="{895A537E-2B5B-2A97-A194-B51D24BFEC62}"/>
          </ac:spMkLst>
        </pc:spChg>
        <pc:spChg chg="add mod">
          <ac:chgData name="Tania Shetty" userId="S::tania.shetty@nhselect.org.uk::1f681dbf-4e46-41f1-a189-ebfcb2c9eb96" providerId="AD" clId="Web-{71F53BA5-82E3-0739-3A8C-B71399BC9FD2}" dt="2023-09-11T15:03:03.927" v="293" actId="20577"/>
          <ac:spMkLst>
            <pc:docMk/>
            <pc:sldMk cId="3949022191" sldId="485"/>
            <ac:spMk id="22" creationId="{44EBB7D3-F3F0-AC5D-7EEA-64D4CDA3D266}"/>
          </ac:spMkLst>
        </pc:spChg>
        <pc:cxnChg chg="add mod">
          <ac:chgData name="Tania Shetty" userId="S::tania.shetty@nhselect.org.uk::1f681dbf-4e46-41f1-a189-ebfcb2c9eb96" providerId="AD" clId="Web-{71F53BA5-82E3-0739-3A8C-B71399BC9FD2}" dt="2023-09-11T15:02:20.442" v="268" actId="1076"/>
          <ac:cxnSpMkLst>
            <pc:docMk/>
            <pc:sldMk cId="3949022191" sldId="485"/>
            <ac:cxnSpMk id="2" creationId="{B9123E44-EC4D-86E8-D503-524827C47F8D}"/>
          </ac:cxnSpMkLst>
        </pc:cxnChg>
      </pc:sldChg>
      <pc:sldChg chg="modSp">
        <pc:chgData name="Tania Shetty" userId="S::tania.shetty@nhselect.org.uk::1f681dbf-4e46-41f1-a189-ebfcb2c9eb96" providerId="AD" clId="Web-{71F53BA5-82E3-0739-3A8C-B71399BC9FD2}" dt="2023-09-11T14:47:15.887" v="16" actId="20577"/>
        <pc:sldMkLst>
          <pc:docMk/>
          <pc:sldMk cId="808396874" sldId="492"/>
        </pc:sldMkLst>
        <pc:spChg chg="mod">
          <ac:chgData name="Tania Shetty" userId="S::tania.shetty@nhselect.org.uk::1f681dbf-4e46-41f1-a189-ebfcb2c9eb96" providerId="AD" clId="Web-{71F53BA5-82E3-0739-3A8C-B71399BC9FD2}" dt="2023-09-11T14:47:15.887" v="16" actId="20577"/>
          <ac:spMkLst>
            <pc:docMk/>
            <pc:sldMk cId="808396874" sldId="492"/>
            <ac:spMk id="3" creationId="{6537433E-05A3-43B7-A2A6-2EC60BCBB383}"/>
          </ac:spMkLst>
        </pc:spChg>
      </pc:sldChg>
      <pc:sldChg chg="modNotes">
        <pc:chgData name="Tania Shetty" userId="S::tania.shetty@nhselect.org.uk::1f681dbf-4e46-41f1-a189-ebfcb2c9eb96" providerId="AD" clId="Web-{71F53BA5-82E3-0739-3A8C-B71399BC9FD2}" dt="2023-09-11T14:54:51.321" v="124"/>
        <pc:sldMkLst>
          <pc:docMk/>
          <pc:sldMk cId="2669611010" sldId="493"/>
        </pc:sldMkLst>
      </pc:sldChg>
      <pc:sldChg chg="modNotes">
        <pc:chgData name="Tania Shetty" userId="S::tania.shetty@nhselect.org.uk::1f681dbf-4e46-41f1-a189-ebfcb2c9eb96" providerId="AD" clId="Web-{71F53BA5-82E3-0739-3A8C-B71399BC9FD2}" dt="2023-09-11T14:56:10.401" v="137"/>
        <pc:sldMkLst>
          <pc:docMk/>
          <pc:sldMk cId="3020555353" sldId="496"/>
        </pc:sldMkLst>
      </pc:sldChg>
      <pc:sldChg chg="modSp addCm">
        <pc:chgData name="Tania Shetty" userId="S::tania.shetty@nhselect.org.uk::1f681dbf-4e46-41f1-a189-ebfcb2c9eb96" providerId="AD" clId="Web-{71F53BA5-82E3-0739-3A8C-B71399BC9FD2}" dt="2023-09-11T14:57:40.091" v="165" actId="20577"/>
        <pc:sldMkLst>
          <pc:docMk/>
          <pc:sldMk cId="478349823" sldId="505"/>
        </pc:sldMkLst>
        <pc:spChg chg="mod">
          <ac:chgData name="Tania Shetty" userId="S::tania.shetty@nhselect.org.uk::1f681dbf-4e46-41f1-a189-ebfcb2c9eb96" providerId="AD" clId="Web-{71F53BA5-82E3-0739-3A8C-B71399BC9FD2}" dt="2023-09-11T14:57:31.294" v="163" actId="20577"/>
          <ac:spMkLst>
            <pc:docMk/>
            <pc:sldMk cId="478349823" sldId="505"/>
            <ac:spMk id="10" creationId="{049AAB78-E594-6E28-3C1E-212901063145}"/>
          </ac:spMkLst>
        </pc:spChg>
        <pc:spChg chg="mod">
          <ac:chgData name="Tania Shetty" userId="S::tania.shetty@nhselect.org.uk::1f681dbf-4e46-41f1-a189-ebfcb2c9eb96" providerId="AD" clId="Web-{71F53BA5-82E3-0739-3A8C-B71399BC9FD2}" dt="2023-09-11T14:57:40.091" v="165" actId="20577"/>
          <ac:spMkLst>
            <pc:docMk/>
            <pc:sldMk cId="478349823" sldId="505"/>
            <ac:spMk id="20" creationId="{173526CA-6B7B-2B0E-D943-8AAFA279C6FD}"/>
          </ac:spMkLst>
        </pc:spChg>
        <pc:extLst>
          <p:ext xmlns:p="http://schemas.openxmlformats.org/presentationml/2006/main" uri="{D6D511B9-2390-475A-947B-AFAB55BFBCF1}">
            <pc226:cmChg xmlns:pc226="http://schemas.microsoft.com/office/powerpoint/2022/06/main/command" chg="add">
              <pc226:chgData name="Tania Shetty" userId="S::tania.shetty@nhselect.org.uk::1f681dbf-4e46-41f1-a189-ebfcb2c9eb96" providerId="AD" clId="Web-{71F53BA5-82E3-0739-3A8C-B71399BC9FD2}" dt="2023-09-11T14:56:40.855" v="138"/>
              <pc2:cmMkLst xmlns:pc2="http://schemas.microsoft.com/office/powerpoint/2019/9/main/command">
                <pc:docMk/>
                <pc:sldMk cId="478349823" sldId="505"/>
                <pc2:cmMk id="{D32CEC0A-1439-4CEC-ADBA-9461B16CDD6E}"/>
              </pc2:cmMkLst>
            </pc226:cmChg>
          </p:ext>
        </pc:extLst>
      </pc:sldChg>
      <pc:sldChg chg="del">
        <pc:chgData name="Tania Shetty" userId="S::tania.shetty@nhselect.org.uk::1f681dbf-4e46-41f1-a189-ebfcb2c9eb96" providerId="AD" clId="Web-{71F53BA5-82E3-0739-3A8C-B71399BC9FD2}" dt="2023-09-11T14:47:08.840" v="15"/>
        <pc:sldMkLst>
          <pc:docMk/>
          <pc:sldMk cId="3195960076" sldId="506"/>
        </pc:sldMkLst>
      </pc:sldChg>
      <pc:sldChg chg="modSp add ord addCm modNotes">
        <pc:chgData name="Tania Shetty" userId="S::tania.shetty@nhselect.org.uk::1f681dbf-4e46-41f1-a189-ebfcb2c9eb96" providerId="AD" clId="Web-{71F53BA5-82E3-0739-3A8C-B71399BC9FD2}" dt="2023-09-11T15:08:19.123" v="568"/>
        <pc:sldMkLst>
          <pc:docMk/>
          <pc:sldMk cId="3874102065" sldId="506"/>
        </pc:sldMkLst>
        <pc:spChg chg="mod">
          <ac:chgData name="Tania Shetty" userId="S::tania.shetty@nhselect.org.uk::1f681dbf-4e46-41f1-a189-ebfcb2c9eb96" providerId="AD" clId="Web-{71F53BA5-82E3-0739-3A8C-B71399BC9FD2}" dt="2023-09-11T15:04:42.508" v="308" actId="20577"/>
          <ac:spMkLst>
            <pc:docMk/>
            <pc:sldMk cId="3874102065" sldId="506"/>
            <ac:spMk id="2" creationId="{599E3983-4BB1-9AD7-3D54-C5D39F03DC18}"/>
          </ac:spMkLst>
        </pc:spChg>
        <pc:extLst>
          <p:ext xmlns:p="http://schemas.openxmlformats.org/presentationml/2006/main" uri="{D6D511B9-2390-475A-947B-AFAB55BFBCF1}">
            <pc226:cmChg xmlns:pc226="http://schemas.microsoft.com/office/powerpoint/2022/06/main/command" chg="add">
              <pc226:chgData name="Tania Shetty" userId="S::tania.shetty@nhselect.org.uk::1f681dbf-4e46-41f1-a189-ebfcb2c9eb96" providerId="AD" clId="Web-{71F53BA5-82E3-0739-3A8C-B71399BC9FD2}" dt="2023-09-11T15:08:19.123" v="568"/>
              <pc2:cmMkLst xmlns:pc2="http://schemas.microsoft.com/office/powerpoint/2019/9/main/command">
                <pc:docMk/>
                <pc:sldMk cId="3874102065" sldId="506"/>
                <pc2:cmMk id="{49F6C45E-FF23-4A57-B8AA-F374B8C3A5D7}"/>
              </pc2:cmMkLst>
            </pc226:cmChg>
          </p:ext>
        </pc:ext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23/11/2023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23/11/2023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6000"/>
              </a:lnSpc>
              <a:spcAft>
                <a:spcPts val="800"/>
              </a:spcAft>
            </a:pPr>
            <a:r>
              <a:rPr lang="en-GB" sz="1800" dirty="0">
                <a:effectLst/>
                <a:latin typeface="Calibri"/>
                <a:ea typeface="Calibri" panose="020F0502020204030204" pitchFamily="34" charset="0"/>
                <a:cs typeface="Calibri"/>
              </a:rPr>
              <a:t>There are </a:t>
            </a:r>
            <a:r>
              <a:rPr lang="en-GB" sz="1800" dirty="0">
                <a:latin typeface="Calibri"/>
                <a:ea typeface="Calibri" panose="020F0502020204030204" pitchFamily="34" charset="0"/>
                <a:cs typeface="Calibri"/>
              </a:rPr>
              <a:t>three organisations</a:t>
            </a:r>
            <a:r>
              <a:rPr lang="en-GB" sz="1800" dirty="0">
                <a:effectLst/>
                <a:latin typeface="Calibri"/>
                <a:ea typeface="Calibri" panose="020F0502020204030204" pitchFamily="34" charset="0"/>
                <a:cs typeface="Calibri"/>
              </a:rPr>
              <a:t> collaborating on this programme:</a:t>
            </a:r>
          </a:p>
          <a:p>
            <a:pPr marL="285750" indent="-285750">
              <a:lnSpc>
                <a:spcPct val="106000"/>
              </a:lnSpc>
              <a:spcAft>
                <a:spcPts val="800"/>
              </a:spcAft>
              <a:buFont typeface="Arial" panose="020B0604020202020204" pitchFamily="34" charset="0"/>
              <a:buChar char="•"/>
            </a:pPr>
            <a:r>
              <a:rPr lang="en-GB" sz="1800" dirty="0">
                <a:latin typeface="Calibri"/>
                <a:ea typeface="Calibri" panose="020F0502020204030204" pitchFamily="34" charset="0"/>
                <a:cs typeface="Calibri"/>
              </a:rPr>
              <a:t>CapitalNurse who </a:t>
            </a:r>
            <a:r>
              <a:rPr lang="en-GB" sz="1800" dirty="0">
                <a:effectLst/>
                <a:latin typeface="Calibri"/>
                <a:ea typeface="Calibri" panose="020F0502020204030204" pitchFamily="34" charset="0"/>
                <a:cs typeface="Calibri"/>
              </a:rPr>
              <a:t>own the</a:t>
            </a:r>
            <a:r>
              <a:rPr lang="en-GB" sz="1800" dirty="0">
                <a:latin typeface="Calibri"/>
                <a:ea typeface="Calibri" panose="020F0502020204030204" pitchFamily="34" charset="0"/>
                <a:cs typeface="Calibri"/>
              </a:rPr>
              <a:t> IV Therapy Passport</a:t>
            </a:r>
            <a:r>
              <a:rPr lang="en-GB" sz="1800" dirty="0">
                <a:effectLst/>
                <a:latin typeface="Calibri"/>
                <a:ea typeface="Calibri" panose="020F0502020204030204" pitchFamily="34" charset="0"/>
                <a:cs typeface="Calibri"/>
              </a:rPr>
              <a:t> </a:t>
            </a:r>
            <a:r>
              <a:rPr lang="en-GB" sz="1800" dirty="0">
                <a:latin typeface="Calibri"/>
                <a:ea typeface="Calibri" panose="020F0502020204030204" pitchFamily="34" charset="0"/>
                <a:cs typeface="Calibri"/>
              </a:rPr>
              <a:t>proficiencies</a:t>
            </a:r>
            <a:r>
              <a:rPr lang="en-GB" sz="1800" dirty="0">
                <a:effectLst/>
                <a:latin typeface="Calibri"/>
                <a:ea typeface="Calibri" panose="020F0502020204030204" pitchFamily="34" charset="0"/>
                <a:cs typeface="Calibri"/>
              </a:rPr>
              <a:t> content</a:t>
            </a:r>
            <a:r>
              <a:rPr lang="en-GB" sz="1800" dirty="0">
                <a:latin typeface="Calibri"/>
                <a:ea typeface="Calibri" panose="020F0502020204030204" pitchFamily="34" charset="0"/>
                <a:cs typeface="Calibri"/>
              </a:rPr>
              <a:t> </a:t>
            </a:r>
          </a:p>
          <a:p>
            <a:pPr marL="285750" indent="-285750">
              <a:lnSpc>
                <a:spcPct val="106000"/>
              </a:lnSpc>
              <a:spcAft>
                <a:spcPts val="800"/>
              </a:spcAft>
              <a:buFont typeface="Arial" panose="020B0604020202020204" pitchFamily="34" charset="0"/>
              <a:buChar char="•"/>
            </a:pPr>
            <a:r>
              <a:rPr lang="en-GB" sz="1800" dirty="0">
                <a:latin typeface="Calibri"/>
                <a:ea typeface="Calibri" panose="020F0502020204030204" pitchFamily="34" charset="0"/>
                <a:cs typeface="Calibri"/>
              </a:rPr>
              <a:t>NHS England</a:t>
            </a:r>
            <a:r>
              <a:rPr lang="en-GB" sz="1800" dirty="0">
                <a:effectLst/>
                <a:latin typeface="Calibri"/>
                <a:ea typeface="Calibri" panose="020F0502020204030204" pitchFamily="34" charset="0"/>
                <a:cs typeface="Calibri"/>
              </a:rPr>
              <a:t> who own the platform that the digital version is hosted on</a:t>
            </a:r>
            <a:endParaRPr lang="en-GB" dirty="0"/>
          </a:p>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NHS Elect who have been co-designing it and will support with implementation and delivery. </a:t>
            </a:r>
          </a:p>
        </p:txBody>
      </p:sp>
      <p:sp>
        <p:nvSpPr>
          <p:cNvPr id="4" name="Slide Number Placeholder 3"/>
          <p:cNvSpPr>
            <a:spLocks noGrp="1"/>
          </p:cNvSpPr>
          <p:nvPr>
            <p:ph type="sldNum" sz="quarter" idx="5"/>
          </p:nvPr>
        </p:nvSpPr>
        <p:spPr/>
        <p:txBody>
          <a:bodyPr/>
          <a:lstStyle/>
          <a:p>
            <a:fld id="{7722CA16-545A-414E-87BA-5C9B2661D5C7}" type="slidenum">
              <a:rPr lang="en-GB" smtClean="0"/>
              <a:t>3</a:t>
            </a:fld>
            <a:endParaRPr lang="en-GB"/>
          </a:p>
        </p:txBody>
      </p:sp>
    </p:spTree>
    <p:extLst>
      <p:ext uri="{BB962C8B-B14F-4D97-AF65-F5344CB8AC3E}">
        <p14:creationId xmlns:p14="http://schemas.microsoft.com/office/powerpoint/2010/main" val="115288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The Blended Learning report was the catalyst for this programme, supported by other key reports  – it highlights the need and benefits of incorporating technology to allow more flexible learning for healthcare professionals and ultimately improved care for our patients.</a:t>
            </a:r>
          </a:p>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And we felt it was important that this blended learning approach and experience doesn’t just stop once healthcare professionals are registered but continues as they advance and specialise through their careers. </a:t>
            </a:r>
            <a:endParaRPr lang="en-US" dirty="0">
              <a:cs typeface="Calibri"/>
            </a:endParaRPr>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4</a:t>
            </a:fld>
            <a:endParaRPr lang="en-GB"/>
          </a:p>
        </p:txBody>
      </p:sp>
    </p:spTree>
    <p:extLst>
      <p:ext uri="{BB962C8B-B14F-4D97-AF65-F5344CB8AC3E}">
        <p14:creationId xmlns:p14="http://schemas.microsoft.com/office/powerpoint/2010/main" val="3153038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a:ea typeface="Calibri" panose="020F0502020204030204" pitchFamily="34" charset="0"/>
                <a:cs typeface="Calibri"/>
              </a:rPr>
              <a:t>Digitisation of the IV Therapy Passport proficiencies brings with it a lot of opportunities when compared to paper version:</a:t>
            </a:r>
            <a:r>
              <a:rPr lang="en-GB" sz="1800" dirty="0">
                <a:latin typeface="Calibri"/>
                <a:ea typeface="Calibri" panose="020F0502020204030204" pitchFamily="34" charset="0"/>
                <a:cs typeface="Calibri"/>
              </a:rPr>
              <a:t> </a:t>
            </a:r>
            <a:endParaRPr lang="en-GB" sz="1800" dirty="0">
              <a:effectLst/>
              <a:latin typeface="Calibri"/>
              <a:ea typeface="Calibri" panose="020F0502020204030204" pitchFamily="34" charset="0"/>
              <a:cs typeface="Calibri"/>
            </a:endParaRPr>
          </a:p>
          <a:p>
            <a:pPr marL="285750" indent="-285750">
              <a:buFont typeface="Arial" panose="020B0604020202020204" pitchFamily="34" charset="0"/>
              <a:buChar char="•"/>
            </a:pPr>
            <a:r>
              <a:rPr lang="en-GB" sz="1800" dirty="0">
                <a:effectLst/>
                <a:latin typeface="Calibri"/>
                <a:ea typeface="Calibri" panose="020F0502020204030204" pitchFamily="34" charset="0"/>
                <a:cs typeface="Calibri"/>
              </a:rPr>
              <a:t>Better standardisation of how proficiencies are signed off and who signs them off, to reduce variation in training and improve quality assurance</a:t>
            </a:r>
            <a:r>
              <a:rPr lang="en-GB" sz="1800" dirty="0">
                <a:latin typeface="Calibri"/>
                <a:ea typeface="Calibri" panose="020F0502020204030204" pitchFamily="34" charset="0"/>
                <a:cs typeface="Calibri"/>
              </a:rPr>
              <a:t> </a:t>
            </a:r>
            <a:endParaRPr lang="en-GB" sz="1800" dirty="0">
              <a:effectLst/>
              <a:latin typeface="Calibri"/>
              <a:ea typeface="Calibri" panose="020F0502020204030204" pitchFamily="34" charset="0"/>
              <a:cs typeface="Calibri"/>
            </a:endParaRPr>
          </a:p>
          <a:p>
            <a:pPr marL="285750" indent="-285750">
              <a:buFont typeface="Arial" panose="020B0604020202020204" pitchFamily="34" charset="0"/>
              <a:buChar char="•"/>
            </a:pPr>
            <a:r>
              <a:rPr lang="en-GB" sz="1800" dirty="0">
                <a:effectLst/>
                <a:latin typeface="Calibri"/>
                <a:ea typeface="Calibri" panose="020F0502020204030204" pitchFamily="34" charset="0"/>
                <a:cs typeface="Calibri"/>
              </a:rPr>
              <a:t>The ability to react quicker and edit proficiencies as needed, where there are changes in evidence, policy or population need like covid, for patient safety</a:t>
            </a:r>
          </a:p>
          <a:p>
            <a:pPr marL="285750" indent="-285750">
              <a:buFont typeface="Arial" panose="020B0604020202020204" pitchFamily="34" charset="0"/>
              <a:buChar char="•"/>
            </a:pPr>
            <a:r>
              <a:rPr lang="en-GB" sz="1800" dirty="0">
                <a:effectLst/>
                <a:latin typeface="Calibri"/>
                <a:ea typeface="Calibri" panose="020F0502020204030204" pitchFamily="34" charset="0"/>
                <a:cs typeface="Calibri"/>
              </a:rPr>
              <a:t>Access to real-time to data on critical care nurses’ skills and location, for those working at a unit, hospital, Trust, Regional or even National level</a:t>
            </a:r>
          </a:p>
          <a:p>
            <a:pPr marL="285750" indent="-285750">
              <a:buFont typeface="Arial" panose="020B0604020202020204" pitchFamily="34" charset="0"/>
              <a:buChar char="•"/>
            </a:pPr>
            <a:r>
              <a:rPr lang="en-GB" sz="1800" dirty="0">
                <a:effectLst/>
                <a:latin typeface="Calibri"/>
                <a:ea typeface="Calibri" panose="020F0502020204030204" pitchFamily="34" charset="0"/>
                <a:cs typeface="Calibri"/>
              </a:rPr>
              <a:t>Training and support for staff on how to use the digital platform, to help improve their overall digital literacy</a:t>
            </a:r>
            <a:r>
              <a:rPr lang="en-GB" sz="1800" dirty="0">
                <a:latin typeface="Calibri"/>
                <a:ea typeface="Calibri" panose="020F0502020204030204" pitchFamily="34" charset="0"/>
                <a:cs typeface="Calibri"/>
              </a:rPr>
              <a:t> </a:t>
            </a:r>
            <a:endParaRPr lang="en-GB" sz="1800" dirty="0">
              <a:effectLst/>
              <a:latin typeface="Calibri" panose="020F0502020204030204" pitchFamily="34" charset="0"/>
              <a:ea typeface="Calibri" panose="020F0502020204030204" pitchFamily="34" charset="0"/>
              <a:cs typeface="Calibri"/>
            </a:endParaRPr>
          </a:p>
          <a:p>
            <a:pPr marL="285750" indent="-285750">
              <a:buFont typeface="Arial" panose="020B0604020202020204" pitchFamily="34" charset="0"/>
              <a:buChar char="•"/>
            </a:pPr>
            <a:r>
              <a:rPr lang="en-GB" sz="1800" dirty="0">
                <a:effectLst/>
                <a:latin typeface="Calibri"/>
                <a:ea typeface="Calibri" panose="020F0502020204030204" pitchFamily="34" charset="0"/>
                <a:cs typeface="Calibri"/>
              </a:rPr>
              <a:t>Enabling staff to move more easily by making their skills data move with them, so there isn’t unnecessary time spent retraining and they’re able to hit the ground running</a:t>
            </a:r>
          </a:p>
          <a:p>
            <a:pPr marL="285750" indent="-285750">
              <a:buFont typeface="Arial" panose="020B0604020202020204" pitchFamily="34" charset="0"/>
              <a:buChar char="•"/>
            </a:pPr>
            <a:r>
              <a:rPr lang="en-GB" sz="1800" dirty="0">
                <a:effectLst/>
                <a:latin typeface="Calibri"/>
                <a:ea typeface="Calibri" panose="020F0502020204030204" pitchFamily="34" charset="0"/>
                <a:cs typeface="Calibri"/>
              </a:rPr>
              <a:t>Reduced environmental impact of printing and wastage of staff time, as their able to get proficiencies signed-off more efficiently</a:t>
            </a:r>
          </a:p>
          <a:p>
            <a:pPr marL="285750" indent="-285750">
              <a:buFont typeface="Arial" panose="020B0604020202020204" pitchFamily="34" charset="0"/>
              <a:buChar char="•"/>
            </a:pPr>
            <a:r>
              <a:rPr lang="en-GB" sz="1800" dirty="0">
                <a:effectLst/>
                <a:latin typeface="Calibri" panose="020F0502020204030204" pitchFamily="34" charset="0"/>
                <a:ea typeface="Calibri" panose="020F0502020204030204" pitchFamily="34" charset="0"/>
              </a:rPr>
              <a:t>And finally, whilst this is one set of proficiencies, the vision is that this platform would host a suite of competency frameworks in IV therapy and beyond. That healthcare professionals would have visibility of the skills required as they progress through their career in one place, and what really exciting is that you are leading the way here!</a:t>
            </a:r>
          </a:p>
          <a:p>
            <a:endParaRPr lang="en-GB" dirty="0">
              <a:cs typeface="Calibri"/>
            </a:endParaRPr>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5</a:t>
            </a:fld>
            <a:endParaRPr lang="en-GB"/>
          </a:p>
        </p:txBody>
      </p:sp>
    </p:spTree>
    <p:extLst>
      <p:ext uri="{BB962C8B-B14F-4D97-AF65-F5344CB8AC3E}">
        <p14:creationId xmlns:p14="http://schemas.microsoft.com/office/powerpoint/2010/main" val="986367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   The IV programme Consists of 3 steps and the final step is available as a paper or digital version</a:t>
            </a:r>
          </a:p>
          <a:p>
            <a:pPr marL="171450" indent="-171450">
              <a:buFontTx/>
              <a:buChar char="-"/>
            </a:pPr>
            <a:r>
              <a:rPr lang="en-GB" dirty="0"/>
              <a:t>Trusts can select to adopt part or all of the steps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193868-081E-46BD-8F39-63C99BBA95C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4232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7</a:t>
            </a:fld>
            <a:endParaRPr lang="en-GB"/>
          </a:p>
        </p:txBody>
      </p:sp>
    </p:spTree>
    <p:extLst>
      <p:ext uri="{BB962C8B-B14F-4D97-AF65-F5344CB8AC3E}">
        <p14:creationId xmlns:p14="http://schemas.microsoft.com/office/powerpoint/2010/main" val="2018668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8</a:t>
            </a:fld>
            <a:endParaRPr lang="en-GB"/>
          </a:p>
        </p:txBody>
      </p:sp>
    </p:spTree>
    <p:extLst>
      <p:ext uri="{BB962C8B-B14F-4D97-AF65-F5344CB8AC3E}">
        <p14:creationId xmlns:p14="http://schemas.microsoft.com/office/powerpoint/2010/main" val="4081420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any questions about this presentation, please contact us</a:t>
            </a:r>
          </a:p>
        </p:txBody>
      </p:sp>
      <p:sp>
        <p:nvSpPr>
          <p:cNvPr id="4" name="Footer Placeholder 3"/>
          <p:cNvSpPr>
            <a:spLocks noGrp="1"/>
          </p:cNvSpPr>
          <p:nvPr>
            <p:ph type="ftr" sz="quarter" idx="4"/>
          </p:nvPr>
        </p:nvSpPr>
        <p:spPr/>
        <p:txBody>
          <a:bodyPr/>
          <a:lstStyle/>
          <a:p>
            <a:r>
              <a:rPr lang="en-GB"/>
              <a:t>NHS Improvement</a:t>
            </a:r>
          </a:p>
        </p:txBody>
      </p:sp>
      <p:sp>
        <p:nvSpPr>
          <p:cNvPr id="5" name="Slide Number Placeholder 4"/>
          <p:cNvSpPr>
            <a:spLocks noGrp="1"/>
          </p:cNvSpPr>
          <p:nvPr>
            <p:ph type="sldNum" sz="quarter" idx="5"/>
          </p:nvPr>
        </p:nvSpPr>
        <p:spPr/>
        <p:txBody>
          <a:bodyPr/>
          <a:lstStyle/>
          <a:p>
            <a:fld id="{7890AB7D-FC04-41BF-88F7-E47891A06283}" type="slidenum">
              <a:rPr lang="en-GB" smtClean="0"/>
              <a:t>9</a:t>
            </a:fld>
            <a:endParaRPr lang="en-GB"/>
          </a:p>
        </p:txBody>
      </p:sp>
    </p:spTree>
    <p:extLst>
      <p:ext uri="{BB962C8B-B14F-4D97-AF65-F5344CB8AC3E}">
        <p14:creationId xmlns:p14="http://schemas.microsoft.com/office/powerpoint/2010/main" val="494827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mailto:learningnetwork@nhselect.org.uk" TargetMode="Externa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527540" y="1713056"/>
            <a:ext cx="11136924" cy="2352217"/>
          </a:xfrm>
          <a:prstGeom prst="rect">
            <a:avLst/>
          </a:prstGeom>
        </p:spPr>
        <p:txBody>
          <a:bodyPr anchor="ctr"/>
          <a:lstStyle>
            <a:lvl1pPr algn="l">
              <a:defRPr sz="4225" b="1" baseline="0">
                <a:solidFill>
                  <a:srgbClr val="005EB8"/>
                </a:solidFill>
                <a:latin typeface="Arial" panose="020B0604020202020204" pitchFamily="34" charset="0"/>
                <a:cs typeface="Arial" panose="020B0604020202020204" pitchFamily="34" charset="0"/>
              </a:defRPr>
            </a:lvl1pPr>
          </a:lstStyle>
          <a:p>
            <a:r>
              <a:rPr lang="en-US"/>
              <a:t>Presentation title</a:t>
            </a:r>
          </a:p>
        </p:txBody>
      </p:sp>
      <p:sp>
        <p:nvSpPr>
          <p:cNvPr id="11" name="Subtitle 2"/>
          <p:cNvSpPr>
            <a:spLocks noGrp="1"/>
          </p:cNvSpPr>
          <p:nvPr>
            <p:ph type="subTitle" idx="1" hasCustomPrompt="1"/>
          </p:nvPr>
        </p:nvSpPr>
        <p:spPr>
          <a:xfrm>
            <a:off x="527540" y="4272593"/>
            <a:ext cx="11136924" cy="473244"/>
          </a:xfrm>
          <a:prstGeom prst="rect">
            <a:avLst/>
          </a:prstGeom>
        </p:spPr>
        <p:txBody>
          <a:bodyPr anchor="ctr"/>
          <a:lstStyle>
            <a:lvl1pPr marL="0" indent="0" algn="l">
              <a:buNone/>
              <a:defRPr sz="2167" b="0" i="0" baseline="0">
                <a:solidFill>
                  <a:srgbClr val="005EB8"/>
                </a:solidFill>
                <a:latin typeface="Arial" charset="0"/>
                <a:ea typeface="Arial" charset="0"/>
                <a:cs typeface="Arial" charset="0"/>
              </a:defRPr>
            </a:lvl1pPr>
            <a:lvl2pPr marL="536542" indent="0" algn="ctr">
              <a:buNone/>
              <a:defRPr sz="2348"/>
            </a:lvl2pPr>
            <a:lvl3pPr marL="1073084" indent="0" algn="ctr">
              <a:buNone/>
              <a:defRPr sz="2112"/>
            </a:lvl3pPr>
            <a:lvl4pPr marL="1609626" indent="0" algn="ctr">
              <a:buNone/>
              <a:defRPr sz="1877"/>
            </a:lvl4pPr>
            <a:lvl5pPr marL="2146168" indent="0" algn="ctr">
              <a:buNone/>
              <a:defRPr sz="1877"/>
            </a:lvl5pPr>
            <a:lvl6pPr marL="2682710" indent="0" algn="ctr">
              <a:buNone/>
              <a:defRPr sz="1877"/>
            </a:lvl6pPr>
            <a:lvl7pPr marL="3219252" indent="0" algn="ctr">
              <a:buNone/>
              <a:defRPr sz="1877"/>
            </a:lvl7pPr>
            <a:lvl8pPr marL="3755794" indent="0" algn="ctr">
              <a:buNone/>
              <a:defRPr sz="1877"/>
            </a:lvl8pPr>
            <a:lvl9pPr marL="4292336" indent="0" algn="ctr">
              <a:buNone/>
              <a:defRPr sz="1877"/>
            </a:lvl9pPr>
          </a:lstStyle>
          <a:p>
            <a:r>
              <a:rPr lang="en-US"/>
              <a:t>Date, Location [if relevant]</a:t>
            </a:r>
          </a:p>
        </p:txBody>
      </p:sp>
      <p:sp>
        <p:nvSpPr>
          <p:cNvPr id="6" name="Text Box 4">
            <a:extLst>
              <a:ext uri="{FF2B5EF4-FFF2-40B4-BE49-F238E27FC236}">
                <a16:creationId xmlns:a16="http://schemas.microsoft.com/office/drawing/2014/main" id="{733EB1D2-9EB5-4BBA-9043-DD9322866AB7}"/>
              </a:ext>
            </a:extLst>
          </p:cNvPr>
          <p:cNvSpPr txBox="1"/>
          <p:nvPr userDrawn="1"/>
        </p:nvSpPr>
        <p:spPr>
          <a:xfrm>
            <a:off x="3434080" y="5746762"/>
            <a:ext cx="5323840" cy="406400"/>
          </a:xfrm>
          <a:prstGeom prst="rect">
            <a:avLst/>
          </a:prstGeom>
          <a:solidFill>
            <a:schemeClr val="lt1"/>
          </a:solidFill>
          <a:ln w="6350">
            <a:noFill/>
          </a:ln>
        </p:spPr>
        <p:txBody>
          <a:bodyPr rot="0" spcFirstLastPara="0" vert="horz" wrap="square" lIns="107315" tIns="53657" rIns="107315" bIns="53657" numCol="1" spcCol="0" rtlCol="0" fromWordArt="0" anchor="t" anchorCtr="0" forceAA="0" compatLnSpc="1">
            <a:prstTxWarp prst="textNoShape">
              <a:avLst/>
            </a:prstTxWarp>
            <a:noAutofit/>
          </a:bodyPr>
          <a:lstStyle/>
          <a:p>
            <a:pPr algn="ctr">
              <a:spcAft>
                <a:spcPts val="0"/>
              </a:spcAft>
            </a:pPr>
            <a:r>
              <a:rPr lang="en-GB" sz="1950">
                <a:effectLst/>
                <a:latin typeface="Arial" panose="020B0604020202020204" pitchFamily="34" charset="0"/>
                <a:ea typeface="Calibri" panose="020F0502020204030204" pitchFamily="34" charset="0"/>
                <a:cs typeface="Times New Roman" panose="02020603050405020304" pitchFamily="18" charset="0"/>
              </a:rPr>
              <a:t>NHS England and NHS Improvement</a:t>
            </a:r>
            <a:endParaRPr lang="en-GB" sz="130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EE272BB6-2A8D-4435-9E86-0596521A3951}"/>
              </a:ext>
            </a:extLst>
          </p:cNvPr>
          <p:cNvPicPr>
            <a:picLocks noChangeAspect="1"/>
          </p:cNvPicPr>
          <p:nvPr userDrawn="1"/>
        </p:nvPicPr>
        <p:blipFill>
          <a:blip r:embed="rId2"/>
          <a:stretch>
            <a:fillRect/>
          </a:stretch>
        </p:blipFill>
        <p:spPr>
          <a:xfrm>
            <a:off x="8382000" y="266038"/>
            <a:ext cx="3284187" cy="741179"/>
          </a:xfrm>
          <a:prstGeom prst="rect">
            <a:avLst/>
          </a:prstGeom>
        </p:spPr>
      </p:pic>
      <p:pic>
        <p:nvPicPr>
          <p:cNvPr id="13" name="Picture 12" descr="A picture containing clipart&#10;&#10;Description generated with very high confidence">
            <a:extLst>
              <a:ext uri="{FF2B5EF4-FFF2-40B4-BE49-F238E27FC236}">
                <a16:creationId xmlns:a16="http://schemas.microsoft.com/office/drawing/2014/main" id="{87769B46-6740-4E7C-81A9-9000A20D56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57829" y="262731"/>
            <a:ext cx="911399" cy="368065"/>
          </a:xfrm>
          <a:prstGeom prst="rect">
            <a:avLst/>
          </a:prstGeom>
        </p:spPr>
      </p:pic>
      <p:pic>
        <p:nvPicPr>
          <p:cNvPr id="14" name="Content Placeholder 16">
            <a:extLst>
              <a:ext uri="{FF2B5EF4-FFF2-40B4-BE49-F238E27FC236}">
                <a16:creationId xmlns:a16="http://schemas.microsoft.com/office/drawing/2014/main" id="{F5147BF3-6E80-4ECF-BF0F-15BE8D89CC6A}"/>
              </a:ext>
            </a:extLst>
          </p:cNvPr>
          <p:cNvPicPr>
            <a:picLocks noChangeAspect="1"/>
          </p:cNvPicPr>
          <p:nvPr userDrawn="1"/>
        </p:nvPicPr>
        <p:blipFill>
          <a:blip r:embed="rId4"/>
          <a:stretch>
            <a:fillRect/>
          </a:stretch>
        </p:blipFill>
        <p:spPr>
          <a:xfrm>
            <a:off x="1" y="6266963"/>
            <a:ext cx="12192000" cy="3808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e slide">
    <p:spTree>
      <p:nvGrpSpPr>
        <p:cNvPr id="1" name=""/>
        <p:cNvGrpSpPr/>
        <p:nvPr/>
      </p:nvGrpSpPr>
      <p:grpSpPr>
        <a:xfrm>
          <a:off x="0" y="0"/>
          <a:ext cx="0" cy="0"/>
          <a:chOff x="0" y="0"/>
          <a:chExt cx="0" cy="0"/>
        </a:xfrm>
      </p:grpSpPr>
      <p:sp>
        <p:nvSpPr>
          <p:cNvPr id="3" name="Title 9">
            <a:extLst>
              <a:ext uri="{FF2B5EF4-FFF2-40B4-BE49-F238E27FC236}">
                <a16:creationId xmlns:a16="http://schemas.microsoft.com/office/drawing/2014/main" id="{1BFF0C81-8608-45E7-BBB8-C4075B6F8C78}"/>
              </a:ext>
            </a:extLst>
          </p:cNvPr>
          <p:cNvSpPr>
            <a:spLocks noGrp="1"/>
          </p:cNvSpPr>
          <p:nvPr>
            <p:ph type="title" hasCustomPrompt="1"/>
          </p:nvPr>
        </p:nvSpPr>
        <p:spPr>
          <a:xfrm>
            <a:off x="4551681" y="1889761"/>
            <a:ext cx="7113269" cy="2092960"/>
          </a:xfrm>
          <a:prstGeom prst="rect">
            <a:avLst/>
          </a:prstGeom>
        </p:spPr>
        <p:txBody>
          <a:bodyPr/>
          <a:lstStyle>
            <a:lvl1pPr algn="l">
              <a:defRPr sz="4225" baseline="0">
                <a:solidFill>
                  <a:srgbClr val="005EB8"/>
                </a:solidFill>
                <a:latin typeface="Arial" panose="020B0604020202020204" pitchFamily="34" charset="0"/>
                <a:cs typeface="Arial" panose="020B0604020202020204" pitchFamily="34" charset="0"/>
              </a:defRPr>
            </a:lvl1pPr>
          </a:lstStyle>
          <a:p>
            <a:r>
              <a:rPr lang="en-US"/>
              <a:t>Closing message</a:t>
            </a:r>
          </a:p>
        </p:txBody>
      </p:sp>
      <p:pic>
        <p:nvPicPr>
          <p:cNvPr id="11" name="Picture 10">
            <a:extLst>
              <a:ext uri="{FF2B5EF4-FFF2-40B4-BE49-F238E27FC236}">
                <a16:creationId xmlns:a16="http://schemas.microsoft.com/office/drawing/2014/main" id="{67D57BB4-C4FB-4690-9627-A916A1B2F4D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240987" y="5524509"/>
            <a:ext cx="3823188" cy="788000"/>
          </a:xfrm>
          <a:prstGeom prst="rect">
            <a:avLst/>
          </a:prstGeom>
        </p:spPr>
      </p:pic>
      <p:grpSp>
        <p:nvGrpSpPr>
          <p:cNvPr id="12" name="Group 11">
            <a:extLst>
              <a:ext uri="{FF2B5EF4-FFF2-40B4-BE49-F238E27FC236}">
                <a16:creationId xmlns:a16="http://schemas.microsoft.com/office/drawing/2014/main" id="{1B06C4A3-DBAF-4066-8696-0A7F54B59A34}"/>
              </a:ext>
            </a:extLst>
          </p:cNvPr>
          <p:cNvGrpSpPr/>
          <p:nvPr userDrawn="1"/>
        </p:nvGrpSpPr>
        <p:grpSpPr>
          <a:xfrm>
            <a:off x="1529063" y="5524509"/>
            <a:ext cx="3359484" cy="757378"/>
            <a:chOff x="5841743" y="263656"/>
            <a:chExt cx="3639441" cy="757378"/>
          </a:xfrm>
        </p:grpSpPr>
        <p:pic>
          <p:nvPicPr>
            <p:cNvPr id="13" name="Picture 12">
              <a:extLst>
                <a:ext uri="{FF2B5EF4-FFF2-40B4-BE49-F238E27FC236}">
                  <a16:creationId xmlns:a16="http://schemas.microsoft.com/office/drawing/2014/main" id="{BC9A1E6C-9CF3-4E3F-99CF-1A5AA94D1B56}"/>
                </a:ext>
              </a:extLst>
            </p:cNvPr>
            <p:cNvPicPr>
              <a:picLocks noChangeAspect="1"/>
            </p:cNvPicPr>
            <p:nvPr userDrawn="1"/>
          </p:nvPicPr>
          <p:blipFill>
            <a:blip r:embed="rId3"/>
            <a:stretch>
              <a:fillRect/>
            </a:stretch>
          </p:blipFill>
          <p:spPr>
            <a:xfrm>
              <a:off x="5841743" y="263656"/>
              <a:ext cx="3635632" cy="757378"/>
            </a:xfrm>
            <a:prstGeom prst="rect">
              <a:avLst/>
            </a:prstGeom>
          </p:spPr>
        </p:pic>
        <p:pic>
          <p:nvPicPr>
            <p:cNvPr id="14" name="Picture 13" descr="A picture containing clipart&#10;&#10;Description generated with very high confidence">
              <a:extLst>
                <a:ext uri="{FF2B5EF4-FFF2-40B4-BE49-F238E27FC236}">
                  <a16:creationId xmlns:a16="http://schemas.microsoft.com/office/drawing/2014/main" id="{143F7E2A-A5E5-4FFD-B8AC-BB819EE4DFD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15349" y="264160"/>
              <a:ext cx="965835" cy="360044"/>
            </a:xfrm>
            <a:prstGeom prst="rect">
              <a:avLst/>
            </a:prstGeom>
          </p:spPr>
        </p:pic>
      </p:grpSp>
    </p:spTree>
    <p:extLst>
      <p:ext uri="{BB962C8B-B14F-4D97-AF65-F5344CB8AC3E}">
        <p14:creationId xmlns:p14="http://schemas.microsoft.com/office/powerpoint/2010/main" val="8698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360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527940" y="1343807"/>
            <a:ext cx="11137012" cy="4563007"/>
          </a:xfrm>
          <a:prstGeom prst="rect">
            <a:avLst/>
          </a:prstGeom>
          <a:ln>
            <a:noFill/>
          </a:ln>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p:cNvSpPr>
            <a:spLocks noGrp="1"/>
          </p:cNvSpPr>
          <p:nvPr>
            <p:ph type="title" hasCustomPrompt="1"/>
          </p:nvPr>
        </p:nvSpPr>
        <p:spPr>
          <a:xfrm>
            <a:off x="527051" y="548646"/>
            <a:ext cx="11137009"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Tree>
    <p:extLst>
      <p:ext uri="{BB962C8B-B14F-4D97-AF65-F5344CB8AC3E}">
        <p14:creationId xmlns:p14="http://schemas.microsoft.com/office/powerpoint/2010/main" val="1326504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7F91B9C1-CDFF-5037-7680-2B78E69BF38B}"/>
              </a:ext>
            </a:extLst>
          </p:cNvPr>
          <p:cNvSpPr>
            <a:spLocks noGrp="1"/>
          </p:cNvSpPr>
          <p:nvPr>
            <p:ph type="title" hasCustomPrompt="1"/>
          </p:nvPr>
        </p:nvSpPr>
        <p:spPr>
          <a:xfrm>
            <a:off x="527051" y="548646"/>
            <a:ext cx="11137009"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
        <p:nvSpPr>
          <p:cNvPr id="8" name="Content Placeholder 9">
            <a:extLst>
              <a:ext uri="{FF2B5EF4-FFF2-40B4-BE49-F238E27FC236}">
                <a16:creationId xmlns:a16="http://schemas.microsoft.com/office/drawing/2014/main" id="{12ACE77B-E34B-DD7F-E525-46BC4983BE7B}"/>
              </a:ext>
            </a:extLst>
          </p:cNvPr>
          <p:cNvSpPr>
            <a:spLocks noGrp="1"/>
          </p:cNvSpPr>
          <p:nvPr>
            <p:ph sz="quarter" idx="10"/>
          </p:nvPr>
        </p:nvSpPr>
        <p:spPr>
          <a:xfrm>
            <a:off x="527940" y="1343807"/>
            <a:ext cx="11137012" cy="4662358"/>
          </a:xfrm>
          <a:prstGeom prst="rect">
            <a:avLst/>
          </a:prstGeom>
          <a:ln>
            <a:noFill/>
          </a:ln>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24770535"/>
      </p:ext>
    </p:extLst>
  </p:cSld>
  <p:clrMapOvr>
    <a:masterClrMapping/>
  </p:clrMapOvr>
  <p:extLst>
    <p:ext uri="{DCECCB84-F9BA-43D5-87BE-67443E8EF086}">
      <p15:sldGuideLst xmlns:p15="http://schemas.microsoft.com/office/powerpoint/2012/main">
        <p15:guide id="1" pos="3840">
          <p15:clr>
            <a:srgbClr val="FBAE40"/>
          </p15:clr>
        </p15:guide>
        <p15:guide id="2" pos="7469">
          <p15:clr>
            <a:srgbClr val="FBAE40"/>
          </p15:clr>
        </p15:guide>
        <p15:guide id="3" pos="325">
          <p15:clr>
            <a:srgbClr val="FBAE40"/>
          </p15:clr>
        </p15:guide>
        <p15:guide id="4" orient="horz" pos="845">
          <p15:clr>
            <a:srgbClr val="FBAE40"/>
          </p15:clr>
        </p15:guide>
        <p15:guide id="5" orient="horz" pos="3793">
          <p15:clr>
            <a:srgbClr val="FBAE40"/>
          </p15:clr>
        </p15:guide>
        <p15:guide id="6" orient="horz" pos="225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89DDB231-E4C7-B66C-B180-943F3FBAE1AE}"/>
              </a:ext>
            </a:extLst>
          </p:cNvPr>
          <p:cNvSpPr>
            <a:spLocks noGrp="1"/>
          </p:cNvSpPr>
          <p:nvPr>
            <p:ph type="subTitle" idx="1" hasCustomPrompt="1"/>
          </p:nvPr>
        </p:nvSpPr>
        <p:spPr>
          <a:xfrm>
            <a:off x="300037" y="3753798"/>
            <a:ext cx="11591925" cy="473244"/>
          </a:xfrm>
          <a:prstGeom prst="rect">
            <a:avLst/>
          </a:prstGeom>
        </p:spPr>
        <p:txBody>
          <a:bodyPr anchor="ctr"/>
          <a:lstStyle>
            <a:lvl1pPr marL="0" indent="0" algn="l">
              <a:buNone/>
              <a:defRPr sz="2167" b="0" i="0" baseline="0">
                <a:solidFill>
                  <a:srgbClr val="005EB8"/>
                </a:solidFill>
                <a:latin typeface="Arial" charset="0"/>
                <a:ea typeface="Arial" charset="0"/>
                <a:cs typeface="Arial" charset="0"/>
              </a:defRPr>
            </a:lvl1pPr>
            <a:lvl2pPr marL="536542" indent="0" algn="ctr">
              <a:buNone/>
              <a:defRPr sz="2348"/>
            </a:lvl2pPr>
            <a:lvl3pPr marL="1073084" indent="0" algn="ctr">
              <a:buNone/>
              <a:defRPr sz="2112"/>
            </a:lvl3pPr>
            <a:lvl4pPr marL="1609626" indent="0" algn="ctr">
              <a:buNone/>
              <a:defRPr sz="1877"/>
            </a:lvl4pPr>
            <a:lvl5pPr marL="2146168" indent="0" algn="ctr">
              <a:buNone/>
              <a:defRPr sz="1877"/>
            </a:lvl5pPr>
            <a:lvl6pPr marL="2682710" indent="0" algn="ctr">
              <a:buNone/>
              <a:defRPr sz="1877"/>
            </a:lvl6pPr>
            <a:lvl7pPr marL="3219252" indent="0" algn="ctr">
              <a:buNone/>
              <a:defRPr sz="1877"/>
            </a:lvl7pPr>
            <a:lvl8pPr marL="3755794" indent="0" algn="ctr">
              <a:buNone/>
              <a:defRPr sz="1877"/>
            </a:lvl8pPr>
            <a:lvl9pPr marL="4292336" indent="0" algn="ctr">
              <a:buNone/>
              <a:defRPr sz="1877"/>
            </a:lvl9pPr>
          </a:lstStyle>
          <a:p>
            <a:r>
              <a:rPr lang="en-US"/>
              <a:t>Date, Location [if relevant]/subtitle</a:t>
            </a:r>
          </a:p>
        </p:txBody>
      </p:sp>
      <p:sp>
        <p:nvSpPr>
          <p:cNvPr id="11" name="Text Placeholder 26">
            <a:extLst>
              <a:ext uri="{FF2B5EF4-FFF2-40B4-BE49-F238E27FC236}">
                <a16:creationId xmlns:a16="http://schemas.microsoft.com/office/drawing/2014/main" id="{FD71A5D2-A28C-127C-8293-558D3BD3A2CB}"/>
              </a:ext>
            </a:extLst>
          </p:cNvPr>
          <p:cNvSpPr>
            <a:spLocks noGrp="1"/>
          </p:cNvSpPr>
          <p:nvPr>
            <p:ph type="body" sz="quarter" idx="10" hasCustomPrompt="1"/>
          </p:nvPr>
        </p:nvSpPr>
        <p:spPr>
          <a:xfrm>
            <a:off x="300038" y="1597670"/>
            <a:ext cx="11591925" cy="2083743"/>
          </a:xfrm>
          <a:prstGeom prst="rect">
            <a:avLst/>
          </a:prstGeom>
        </p:spPr>
        <p:txBody>
          <a:bodyPr anchor="b"/>
          <a:lstStyle>
            <a:lvl1pPr marL="0" indent="0">
              <a:buNone/>
              <a:defRPr sz="3600" b="1">
                <a:solidFill>
                  <a:srgbClr val="AE2373"/>
                </a:solidFill>
                <a:latin typeface="Arial" panose="020B0604020202020204" pitchFamily="34" charset="0"/>
                <a:cs typeface="Arial" panose="020B0604020202020204" pitchFamily="34" charset="0"/>
              </a:defRPr>
            </a:lvl1pPr>
            <a:lvl2pPr marL="536542" indent="0" algn="l">
              <a:buNone/>
              <a:defRPr/>
            </a:lvl2pPr>
          </a:lstStyle>
          <a:p>
            <a:pPr lvl="0"/>
            <a:r>
              <a:rPr lang="en-GB"/>
              <a:t>Presentation title</a:t>
            </a:r>
          </a:p>
        </p:txBody>
      </p:sp>
    </p:spTree>
    <p:extLst>
      <p:ext uri="{BB962C8B-B14F-4D97-AF65-F5344CB8AC3E}">
        <p14:creationId xmlns:p14="http://schemas.microsoft.com/office/powerpoint/2010/main" val="17248122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7F91B9C1-CDFF-5037-7680-2B78E69BF38B}"/>
              </a:ext>
            </a:extLst>
          </p:cNvPr>
          <p:cNvSpPr>
            <a:spLocks noGrp="1"/>
          </p:cNvSpPr>
          <p:nvPr>
            <p:ph type="title" hasCustomPrompt="1"/>
          </p:nvPr>
        </p:nvSpPr>
        <p:spPr>
          <a:xfrm>
            <a:off x="300037" y="440864"/>
            <a:ext cx="10531095"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dirty="0"/>
              <a:t>Click to edit title</a:t>
            </a:r>
            <a:endParaRPr lang="en-US" sz="3286" dirty="0">
              <a:solidFill>
                <a:srgbClr val="005EB8"/>
              </a:solidFill>
              <a:latin typeface="Arial" charset="0"/>
              <a:ea typeface="Arial" charset="0"/>
              <a:cs typeface="Arial" charset="0"/>
            </a:endParaRPr>
          </a:p>
        </p:txBody>
      </p:sp>
      <p:sp>
        <p:nvSpPr>
          <p:cNvPr id="6" name="Content Placeholder 9">
            <a:extLst>
              <a:ext uri="{FF2B5EF4-FFF2-40B4-BE49-F238E27FC236}">
                <a16:creationId xmlns:a16="http://schemas.microsoft.com/office/drawing/2014/main" id="{E44CFCE8-6EDF-74C1-867A-3D98A48699A2}"/>
              </a:ext>
            </a:extLst>
          </p:cNvPr>
          <p:cNvSpPr>
            <a:spLocks noGrp="1"/>
          </p:cNvSpPr>
          <p:nvPr>
            <p:ph sz="quarter" idx="10"/>
          </p:nvPr>
        </p:nvSpPr>
        <p:spPr>
          <a:xfrm>
            <a:off x="314324" y="1341439"/>
            <a:ext cx="11577639" cy="4679950"/>
          </a:xfrm>
          <a:prstGeom prst="rect">
            <a:avLst/>
          </a:prstGeom>
          <a:ln>
            <a:noFill/>
          </a:ln>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04899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ubtitle and Content">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7F91B9C1-CDFF-5037-7680-2B78E69BF38B}"/>
              </a:ext>
            </a:extLst>
          </p:cNvPr>
          <p:cNvSpPr>
            <a:spLocks noGrp="1"/>
          </p:cNvSpPr>
          <p:nvPr>
            <p:ph type="title" hasCustomPrompt="1"/>
          </p:nvPr>
        </p:nvSpPr>
        <p:spPr>
          <a:xfrm>
            <a:off x="300037" y="440864"/>
            <a:ext cx="10531095"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dirty="0"/>
              <a:t>Click to edit title</a:t>
            </a:r>
            <a:endParaRPr lang="en-US" sz="3286" dirty="0">
              <a:solidFill>
                <a:srgbClr val="005EB8"/>
              </a:solidFill>
              <a:latin typeface="Arial" charset="0"/>
              <a:ea typeface="Arial" charset="0"/>
              <a:cs typeface="Arial" charset="0"/>
            </a:endParaRPr>
          </a:p>
        </p:txBody>
      </p:sp>
      <p:sp>
        <p:nvSpPr>
          <p:cNvPr id="6" name="Content Placeholder 9">
            <a:extLst>
              <a:ext uri="{FF2B5EF4-FFF2-40B4-BE49-F238E27FC236}">
                <a16:creationId xmlns:a16="http://schemas.microsoft.com/office/drawing/2014/main" id="{E44CFCE8-6EDF-74C1-867A-3D98A48699A2}"/>
              </a:ext>
            </a:extLst>
          </p:cNvPr>
          <p:cNvSpPr>
            <a:spLocks noGrp="1"/>
          </p:cNvSpPr>
          <p:nvPr>
            <p:ph sz="quarter" idx="10"/>
          </p:nvPr>
        </p:nvSpPr>
        <p:spPr>
          <a:xfrm>
            <a:off x="314324" y="1341439"/>
            <a:ext cx="11577639" cy="4679950"/>
          </a:xfrm>
          <a:prstGeom prst="rect">
            <a:avLst/>
          </a:prstGeom>
          <a:ln>
            <a:noFill/>
          </a:ln>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2">
            <a:extLst>
              <a:ext uri="{FF2B5EF4-FFF2-40B4-BE49-F238E27FC236}">
                <a16:creationId xmlns:a16="http://schemas.microsoft.com/office/drawing/2014/main" id="{3496CD71-416B-CEAF-5D3C-70F23D0606DF}"/>
              </a:ext>
            </a:extLst>
          </p:cNvPr>
          <p:cNvSpPr>
            <a:spLocks noGrp="1"/>
          </p:cNvSpPr>
          <p:nvPr>
            <p:ph type="body" sz="quarter" idx="11" hasCustomPrompt="1"/>
          </p:nvPr>
        </p:nvSpPr>
        <p:spPr>
          <a:xfrm>
            <a:off x="300037" y="151938"/>
            <a:ext cx="10531095" cy="288926"/>
          </a:xfrm>
          <a:prstGeom prst="rect">
            <a:avLst/>
          </a:prstGeom>
        </p:spPr>
        <p:txBody>
          <a:bodyPr/>
          <a:lstStyle>
            <a:lvl1pPr marL="0" indent="0" algn="l" defTabSz="990570" rtl="0" eaLnBrk="1" latinLnBrk="0" hangingPunct="1">
              <a:lnSpc>
                <a:spcPct val="90000"/>
              </a:lnSpc>
              <a:spcBef>
                <a:spcPct val="0"/>
              </a:spcBef>
              <a:buNone/>
              <a:defRPr lang="en-GB" sz="1600" b="0" kern="1200" dirty="0">
                <a:solidFill>
                  <a:srgbClr val="005EB8"/>
                </a:solidFill>
                <a:latin typeface="Arial" panose="020B0604020202020204" pitchFamily="34" charset="0"/>
                <a:ea typeface="+mj-ea"/>
                <a:cs typeface="Arial" panose="020B0604020202020204" pitchFamily="34" charset="0"/>
              </a:defRPr>
            </a:lvl1pPr>
          </a:lstStyle>
          <a:p>
            <a:pPr lvl="0"/>
            <a:r>
              <a:rPr lang="en-US" dirty="0"/>
              <a:t>Click to edit subtitle</a:t>
            </a:r>
            <a:endParaRPr lang="en-GB" dirty="0"/>
          </a:p>
        </p:txBody>
      </p:sp>
    </p:spTree>
    <p:extLst>
      <p:ext uri="{BB962C8B-B14F-4D97-AF65-F5344CB8AC3E}">
        <p14:creationId xmlns:p14="http://schemas.microsoft.com/office/powerpoint/2010/main" val="4266787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717FE10C-98D0-1B26-29C3-33A9A7FAC7E7}"/>
              </a:ext>
            </a:extLst>
          </p:cNvPr>
          <p:cNvSpPr>
            <a:spLocks noGrp="1"/>
          </p:cNvSpPr>
          <p:nvPr>
            <p:ph sz="quarter" idx="13"/>
          </p:nvPr>
        </p:nvSpPr>
        <p:spPr>
          <a:xfrm>
            <a:off x="300037" y="1341438"/>
            <a:ext cx="5662881" cy="4679950"/>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9">
            <a:extLst>
              <a:ext uri="{FF2B5EF4-FFF2-40B4-BE49-F238E27FC236}">
                <a16:creationId xmlns:a16="http://schemas.microsoft.com/office/drawing/2014/main" id="{E8778A2F-47E9-650A-7ED5-DA39B8EFE0FA}"/>
              </a:ext>
            </a:extLst>
          </p:cNvPr>
          <p:cNvSpPr>
            <a:spLocks noGrp="1"/>
          </p:cNvSpPr>
          <p:nvPr>
            <p:ph sz="quarter" idx="14"/>
          </p:nvPr>
        </p:nvSpPr>
        <p:spPr>
          <a:xfrm>
            <a:off x="6229084" y="1341438"/>
            <a:ext cx="5662879" cy="4679950"/>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itle 10">
            <a:extLst>
              <a:ext uri="{FF2B5EF4-FFF2-40B4-BE49-F238E27FC236}">
                <a16:creationId xmlns:a16="http://schemas.microsoft.com/office/drawing/2014/main" id="{B3F7F9C0-2F5C-2124-B734-61F78755F507}"/>
              </a:ext>
            </a:extLst>
          </p:cNvPr>
          <p:cNvSpPr>
            <a:spLocks noGrp="1"/>
          </p:cNvSpPr>
          <p:nvPr>
            <p:ph type="title" hasCustomPrompt="1"/>
          </p:nvPr>
        </p:nvSpPr>
        <p:spPr>
          <a:xfrm>
            <a:off x="300037" y="440864"/>
            <a:ext cx="10531095"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Tree>
    <p:extLst>
      <p:ext uri="{BB962C8B-B14F-4D97-AF65-F5344CB8AC3E}">
        <p14:creationId xmlns:p14="http://schemas.microsoft.com/office/powerpoint/2010/main" val="2864498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8EFE21E7-DEA1-F49D-1F6F-BBC5A0167333}"/>
              </a:ext>
            </a:extLst>
          </p:cNvPr>
          <p:cNvSpPr>
            <a:spLocks noGrp="1"/>
          </p:cNvSpPr>
          <p:nvPr>
            <p:ph type="title" hasCustomPrompt="1"/>
          </p:nvPr>
        </p:nvSpPr>
        <p:spPr>
          <a:xfrm>
            <a:off x="300037" y="440864"/>
            <a:ext cx="10531095"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Tree>
    <p:extLst>
      <p:ext uri="{BB962C8B-B14F-4D97-AF65-F5344CB8AC3E}">
        <p14:creationId xmlns:p14="http://schemas.microsoft.com/office/powerpoint/2010/main" val="2469367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83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527940" y="1343806"/>
            <a:ext cx="11137012" cy="4965553"/>
          </a:xfrm>
          <a:prstGeom prst="rect">
            <a:avLst/>
          </a:prstGeom>
          <a:ln>
            <a:noFill/>
          </a:ln>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p:cNvSpPr>
            <a:spLocks noGrp="1"/>
          </p:cNvSpPr>
          <p:nvPr>
            <p:ph type="title" hasCustomPrompt="1"/>
          </p:nvPr>
        </p:nvSpPr>
        <p:spPr>
          <a:xfrm>
            <a:off x="527051" y="548646"/>
            <a:ext cx="11137009"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
        <p:nvSpPr>
          <p:cNvPr id="3" name="Text Placeholder 2">
            <a:extLst>
              <a:ext uri="{FF2B5EF4-FFF2-40B4-BE49-F238E27FC236}">
                <a16:creationId xmlns:a16="http://schemas.microsoft.com/office/drawing/2014/main" id="{5DF75327-6BE0-4947-BA67-C64FE013869F}"/>
              </a:ext>
            </a:extLst>
          </p:cNvPr>
          <p:cNvSpPr>
            <a:spLocks noGrp="1"/>
          </p:cNvSpPr>
          <p:nvPr>
            <p:ph type="body" sz="quarter" idx="11" hasCustomPrompt="1"/>
          </p:nvPr>
        </p:nvSpPr>
        <p:spPr>
          <a:xfrm>
            <a:off x="527940" y="260350"/>
            <a:ext cx="8837737" cy="288926"/>
          </a:xfrm>
          <a:prstGeom prst="rect">
            <a:avLst/>
          </a:prstGeom>
        </p:spPr>
        <p:txBody>
          <a:bodyPr/>
          <a:lstStyle>
            <a:lvl1pPr marL="0" indent="0" algn="l" defTabSz="990570" rtl="0" eaLnBrk="1" latinLnBrk="0" hangingPunct="1">
              <a:lnSpc>
                <a:spcPct val="90000"/>
              </a:lnSpc>
              <a:spcBef>
                <a:spcPct val="0"/>
              </a:spcBef>
              <a:buNone/>
              <a:defRPr lang="en-GB" sz="1760" b="0" kern="1200" dirty="0">
                <a:solidFill>
                  <a:srgbClr val="005EB8"/>
                </a:solidFill>
                <a:latin typeface="Arial" panose="020B0604020202020204" pitchFamily="34" charset="0"/>
                <a:ea typeface="+mj-ea"/>
                <a:cs typeface="Arial" panose="020B0604020202020204" pitchFamily="34" charset="0"/>
              </a:defRPr>
            </a:lvl1pPr>
          </a:lstStyle>
          <a:p>
            <a:pPr lvl="0"/>
            <a:r>
              <a:rPr lang="en-US"/>
              <a:t>Click to edit subtitle</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break_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8E391-371E-4F87-A418-0151EB713946}"/>
              </a:ext>
            </a:extLst>
          </p:cNvPr>
          <p:cNvSpPr/>
          <p:nvPr userDrawn="1"/>
        </p:nvSpPr>
        <p:spPr>
          <a:xfrm>
            <a:off x="0" y="1265386"/>
            <a:ext cx="12192000" cy="43226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12" dirty="0"/>
          </a:p>
        </p:txBody>
      </p:sp>
      <p:sp>
        <p:nvSpPr>
          <p:cNvPr id="3" name="Title 9">
            <a:extLst>
              <a:ext uri="{FF2B5EF4-FFF2-40B4-BE49-F238E27FC236}">
                <a16:creationId xmlns:a16="http://schemas.microsoft.com/office/drawing/2014/main" id="{D3092788-E33B-4AD5-AE05-3029C124BE2D}"/>
              </a:ext>
            </a:extLst>
          </p:cNvPr>
          <p:cNvSpPr>
            <a:spLocks noGrp="1"/>
          </p:cNvSpPr>
          <p:nvPr>
            <p:ph type="title" hasCustomPrompt="1"/>
          </p:nvPr>
        </p:nvSpPr>
        <p:spPr>
          <a:xfrm>
            <a:off x="300038" y="3135339"/>
            <a:ext cx="11591925" cy="1726013"/>
          </a:xfrm>
          <a:prstGeom prst="rect">
            <a:avLst/>
          </a:prstGeom>
        </p:spPr>
        <p:txBody>
          <a:bodyPr/>
          <a:lstStyle>
            <a:lvl1pPr>
              <a:defRPr sz="4225" baseline="0">
                <a:solidFill>
                  <a:schemeClr val="bg1"/>
                </a:solidFill>
                <a:latin typeface="Arial" panose="020B0604020202020204" pitchFamily="34" charset="0"/>
                <a:cs typeface="Arial" panose="020B0604020202020204" pitchFamily="34" charset="0"/>
              </a:defRPr>
            </a:lvl1pPr>
          </a:lstStyle>
          <a:p>
            <a:r>
              <a:rPr lang="en-US"/>
              <a:t>Slide break title</a:t>
            </a:r>
          </a:p>
        </p:txBody>
      </p:sp>
    </p:spTree>
    <p:extLst>
      <p:ext uri="{BB962C8B-B14F-4D97-AF65-F5344CB8AC3E}">
        <p14:creationId xmlns:p14="http://schemas.microsoft.com/office/powerpoint/2010/main" val="11485840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break_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8E391-371E-4F87-A418-0151EB713946}"/>
              </a:ext>
            </a:extLst>
          </p:cNvPr>
          <p:cNvSpPr/>
          <p:nvPr userDrawn="1"/>
        </p:nvSpPr>
        <p:spPr>
          <a:xfrm>
            <a:off x="0" y="1265386"/>
            <a:ext cx="12192000" cy="432261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12" dirty="0"/>
          </a:p>
        </p:txBody>
      </p:sp>
      <p:sp>
        <p:nvSpPr>
          <p:cNvPr id="6" name="Title 9">
            <a:extLst>
              <a:ext uri="{FF2B5EF4-FFF2-40B4-BE49-F238E27FC236}">
                <a16:creationId xmlns:a16="http://schemas.microsoft.com/office/drawing/2014/main" id="{6CF6E477-86B7-D16A-2016-0126D979D14E}"/>
              </a:ext>
            </a:extLst>
          </p:cNvPr>
          <p:cNvSpPr>
            <a:spLocks noGrp="1"/>
          </p:cNvSpPr>
          <p:nvPr>
            <p:ph type="title" hasCustomPrompt="1"/>
          </p:nvPr>
        </p:nvSpPr>
        <p:spPr>
          <a:xfrm>
            <a:off x="300038" y="3135339"/>
            <a:ext cx="11591925" cy="1726013"/>
          </a:xfrm>
          <a:prstGeom prst="rect">
            <a:avLst/>
          </a:prstGeom>
        </p:spPr>
        <p:txBody>
          <a:bodyPr/>
          <a:lstStyle>
            <a:lvl1pPr>
              <a:defRPr sz="4225" baseline="0">
                <a:solidFill>
                  <a:schemeClr val="bg1"/>
                </a:solidFill>
                <a:latin typeface="Arial" panose="020B0604020202020204" pitchFamily="34" charset="0"/>
                <a:cs typeface="Arial" panose="020B0604020202020204" pitchFamily="34" charset="0"/>
              </a:defRPr>
            </a:lvl1pPr>
          </a:lstStyle>
          <a:p>
            <a:r>
              <a:rPr lang="en-US"/>
              <a:t>Slide break title</a:t>
            </a:r>
          </a:p>
        </p:txBody>
      </p:sp>
    </p:spTree>
    <p:extLst>
      <p:ext uri="{BB962C8B-B14F-4D97-AF65-F5344CB8AC3E}">
        <p14:creationId xmlns:p14="http://schemas.microsoft.com/office/powerpoint/2010/main" val="3363467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53F528-C0E0-5932-0971-F2E624C0A34C}"/>
              </a:ext>
            </a:extLst>
          </p:cNvPr>
          <p:cNvSpPr txBox="1"/>
          <p:nvPr userDrawn="1"/>
        </p:nvSpPr>
        <p:spPr>
          <a:xfrm>
            <a:off x="300039" y="2828835"/>
            <a:ext cx="11591924" cy="1200329"/>
          </a:xfrm>
          <a:prstGeom prst="rect">
            <a:avLst/>
          </a:prstGeom>
          <a:noFill/>
        </p:spPr>
        <p:txBody>
          <a:bodyPr wrap="square">
            <a:spAutoFit/>
          </a:bodyPr>
          <a:lstStyle/>
          <a:p>
            <a:pPr algn="ctr"/>
            <a:r>
              <a:rPr lang="en-US" sz="3600" dirty="0">
                <a:solidFill>
                  <a:srgbClr val="005EB8"/>
                </a:solidFill>
                <a:latin typeface="Arial" panose="020B0604020202020204" pitchFamily="34" charset="0"/>
                <a:cs typeface="Arial" panose="020B0604020202020204" pitchFamily="34" charset="0"/>
              </a:rPr>
              <a:t>For any comments or feedback, please email</a:t>
            </a:r>
            <a:br>
              <a:rPr lang="en-US" sz="3600" dirty="0">
                <a:latin typeface="Arial" panose="020B0604020202020204" pitchFamily="34" charset="0"/>
                <a:cs typeface="Arial" panose="020B0604020202020204" pitchFamily="34" charset="0"/>
              </a:rPr>
            </a:br>
            <a:r>
              <a:rPr lang="en-US" sz="3600" dirty="0">
                <a:solidFill>
                  <a:srgbClr val="BA0077"/>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learningnetwork@nhselect.org.uk</a:t>
            </a:r>
            <a:r>
              <a:rPr lang="en-US" sz="3600" dirty="0">
                <a:solidFill>
                  <a:srgbClr val="BA0077"/>
                </a:solidFill>
                <a:latin typeface="Arial" panose="020B0604020202020204" pitchFamily="34" charset="0"/>
                <a:cs typeface="Arial" panose="020B0604020202020204" pitchFamily="34" charset="0"/>
              </a:rPr>
              <a:t>  </a:t>
            </a:r>
            <a:endParaRPr lang="en-GB" sz="3600" dirty="0">
              <a:solidFill>
                <a:srgbClr val="BA007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50393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527940" y="1343807"/>
            <a:ext cx="11137012" cy="4563007"/>
          </a:xfrm>
          <a:prstGeom prst="rect">
            <a:avLst/>
          </a:prstGeom>
          <a:ln>
            <a:noFill/>
          </a:ln>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p:cNvSpPr>
            <a:spLocks noGrp="1"/>
          </p:cNvSpPr>
          <p:nvPr>
            <p:ph type="title" hasCustomPrompt="1"/>
          </p:nvPr>
        </p:nvSpPr>
        <p:spPr>
          <a:xfrm>
            <a:off x="527051" y="548646"/>
            <a:ext cx="11137009"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Tree>
    <p:extLst>
      <p:ext uri="{BB962C8B-B14F-4D97-AF65-F5344CB8AC3E}">
        <p14:creationId xmlns:p14="http://schemas.microsoft.com/office/powerpoint/2010/main" val="318365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2x)">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527051" y="1343804"/>
            <a:ext cx="5348165" cy="4964922"/>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p:cNvSpPr>
            <a:spLocks noGrp="1"/>
          </p:cNvSpPr>
          <p:nvPr>
            <p:ph type="title" hasCustomPrompt="1"/>
          </p:nvPr>
        </p:nvSpPr>
        <p:spPr>
          <a:xfrm>
            <a:off x="527051" y="548646"/>
            <a:ext cx="11137009"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
        <p:nvSpPr>
          <p:cNvPr id="3" name="Text Placeholder 2">
            <a:extLst>
              <a:ext uri="{FF2B5EF4-FFF2-40B4-BE49-F238E27FC236}">
                <a16:creationId xmlns:a16="http://schemas.microsoft.com/office/drawing/2014/main" id="{5DF75327-6BE0-4947-BA67-C64FE013869F}"/>
              </a:ext>
            </a:extLst>
          </p:cNvPr>
          <p:cNvSpPr>
            <a:spLocks noGrp="1"/>
          </p:cNvSpPr>
          <p:nvPr>
            <p:ph type="body" sz="quarter" idx="11" hasCustomPrompt="1"/>
          </p:nvPr>
        </p:nvSpPr>
        <p:spPr>
          <a:xfrm>
            <a:off x="527940" y="260350"/>
            <a:ext cx="8837737" cy="288926"/>
          </a:xfrm>
          <a:prstGeom prst="rect">
            <a:avLst/>
          </a:prstGeom>
        </p:spPr>
        <p:txBody>
          <a:bodyPr/>
          <a:lstStyle>
            <a:lvl1pPr marL="0" indent="0" algn="l" defTabSz="990570" rtl="0" eaLnBrk="1" latinLnBrk="0" hangingPunct="1">
              <a:lnSpc>
                <a:spcPct val="90000"/>
              </a:lnSpc>
              <a:spcBef>
                <a:spcPct val="0"/>
              </a:spcBef>
              <a:buNone/>
              <a:defRPr lang="en-GB" sz="1760" b="0" kern="1200" dirty="0">
                <a:solidFill>
                  <a:srgbClr val="005EB8"/>
                </a:solidFill>
                <a:latin typeface="Arial" panose="020B0604020202020204" pitchFamily="34" charset="0"/>
                <a:ea typeface="+mj-ea"/>
                <a:cs typeface="Arial" panose="020B0604020202020204" pitchFamily="34" charset="0"/>
              </a:defRPr>
            </a:lvl1pPr>
          </a:lstStyle>
          <a:p>
            <a:pPr lvl="0"/>
            <a:r>
              <a:rPr lang="en-US"/>
              <a:t>Click to edit subtitle</a:t>
            </a:r>
            <a:endParaRPr lang="en-GB"/>
          </a:p>
        </p:txBody>
      </p:sp>
      <p:sp>
        <p:nvSpPr>
          <p:cNvPr id="5" name="Content Placeholder 9">
            <a:extLst>
              <a:ext uri="{FF2B5EF4-FFF2-40B4-BE49-F238E27FC236}">
                <a16:creationId xmlns:a16="http://schemas.microsoft.com/office/drawing/2014/main" id="{F42FD9BE-2B70-47A5-BF67-F9729A4CE169}"/>
              </a:ext>
            </a:extLst>
          </p:cNvPr>
          <p:cNvSpPr>
            <a:spLocks noGrp="1"/>
          </p:cNvSpPr>
          <p:nvPr>
            <p:ph sz="quarter" idx="12"/>
          </p:nvPr>
        </p:nvSpPr>
        <p:spPr>
          <a:xfrm>
            <a:off x="6315895" y="1343172"/>
            <a:ext cx="5348165" cy="4966184"/>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7097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527053" y="1343806"/>
            <a:ext cx="11137409" cy="4964921"/>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p:cNvSpPr>
            <a:spLocks noGrp="1"/>
          </p:cNvSpPr>
          <p:nvPr>
            <p:ph type="title" hasCustomPrompt="1"/>
          </p:nvPr>
        </p:nvSpPr>
        <p:spPr>
          <a:xfrm>
            <a:off x="527052" y="548646"/>
            <a:ext cx="11137408"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Tree>
    <p:extLst>
      <p:ext uri="{BB962C8B-B14F-4D97-AF65-F5344CB8AC3E}">
        <p14:creationId xmlns:p14="http://schemas.microsoft.com/office/powerpoint/2010/main" val="184389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x)">
    <p:spTree>
      <p:nvGrpSpPr>
        <p:cNvPr id="1" name=""/>
        <p:cNvGrpSpPr/>
        <p:nvPr/>
      </p:nvGrpSpPr>
      <p:grpSpPr>
        <a:xfrm>
          <a:off x="0" y="0"/>
          <a:ext cx="0" cy="0"/>
          <a:chOff x="0" y="0"/>
          <a:chExt cx="0" cy="0"/>
        </a:xfrm>
      </p:grpSpPr>
      <p:sp>
        <p:nvSpPr>
          <p:cNvPr id="11" name="Title 10"/>
          <p:cNvSpPr>
            <a:spLocks noGrp="1"/>
          </p:cNvSpPr>
          <p:nvPr>
            <p:ph type="title" hasCustomPrompt="1"/>
          </p:nvPr>
        </p:nvSpPr>
        <p:spPr>
          <a:xfrm>
            <a:off x="527051" y="548646"/>
            <a:ext cx="11137009" cy="611649"/>
          </a:xfrm>
          <a:prstGeom prst="rect">
            <a:avLst/>
          </a:prstGeom>
        </p:spPr>
        <p:txBody>
          <a:bodyPr/>
          <a:lstStyle>
            <a:lvl1pPr>
              <a:defRPr sz="3756" b="0">
                <a:solidFill>
                  <a:srgbClr val="005EB8"/>
                </a:solidFill>
                <a:latin typeface="Arial" panose="020B0604020202020204" pitchFamily="34" charset="0"/>
                <a:cs typeface="Arial" panose="020B0604020202020204" pitchFamily="34" charset="0"/>
              </a:defRPr>
            </a:lvl1pPr>
          </a:lstStyle>
          <a:p>
            <a:r>
              <a:rPr lang="en-US"/>
              <a:t>Click to edit title</a:t>
            </a:r>
            <a:endParaRPr lang="en-US" sz="3286">
              <a:solidFill>
                <a:srgbClr val="005EB8"/>
              </a:solidFill>
              <a:latin typeface="Arial" charset="0"/>
              <a:ea typeface="Arial" charset="0"/>
              <a:cs typeface="Arial" charset="0"/>
            </a:endParaRPr>
          </a:p>
        </p:txBody>
      </p:sp>
      <p:sp>
        <p:nvSpPr>
          <p:cNvPr id="6" name="Content Placeholder 9">
            <a:extLst>
              <a:ext uri="{FF2B5EF4-FFF2-40B4-BE49-F238E27FC236}">
                <a16:creationId xmlns:a16="http://schemas.microsoft.com/office/drawing/2014/main" id="{4FC365EA-E211-4639-BC6D-BD134AA2FB80}"/>
              </a:ext>
            </a:extLst>
          </p:cNvPr>
          <p:cNvSpPr>
            <a:spLocks noGrp="1"/>
          </p:cNvSpPr>
          <p:nvPr>
            <p:ph sz="quarter" idx="10"/>
          </p:nvPr>
        </p:nvSpPr>
        <p:spPr>
          <a:xfrm>
            <a:off x="527051" y="1343804"/>
            <a:ext cx="5348165" cy="4964922"/>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9">
            <a:extLst>
              <a:ext uri="{FF2B5EF4-FFF2-40B4-BE49-F238E27FC236}">
                <a16:creationId xmlns:a16="http://schemas.microsoft.com/office/drawing/2014/main" id="{CD102AD5-AB72-422B-809C-AF3801689FEC}"/>
              </a:ext>
            </a:extLst>
          </p:cNvPr>
          <p:cNvSpPr>
            <a:spLocks noGrp="1"/>
          </p:cNvSpPr>
          <p:nvPr>
            <p:ph sz="quarter" idx="12"/>
          </p:nvPr>
        </p:nvSpPr>
        <p:spPr>
          <a:xfrm>
            <a:off x="6315895" y="1343172"/>
            <a:ext cx="5348165" cy="4966184"/>
          </a:xfrm>
          <a:prstGeom prst="rect">
            <a:avLst/>
          </a:prstGeom>
        </p:spPr>
        <p:txBody>
          <a:bodyPr/>
          <a:lstStyle>
            <a:lvl1pPr>
              <a:buClr>
                <a:schemeClr val="accent1"/>
              </a:buClr>
              <a:defRPr sz="1643">
                <a:latin typeface="Arial" panose="020B0604020202020204" pitchFamily="34" charset="0"/>
                <a:cs typeface="Arial" panose="020B0604020202020204" pitchFamily="34" charset="0"/>
              </a:defRPr>
            </a:lvl1pPr>
            <a:lvl2pPr marL="804813" indent="-268271">
              <a:buClr>
                <a:schemeClr val="accent1"/>
              </a:buClr>
              <a:buFont typeface="Courier New" panose="02070309020205020404" pitchFamily="49" charset="0"/>
              <a:buChar char="o"/>
              <a:defRPr sz="1643">
                <a:latin typeface="Arial" panose="020B0604020202020204" pitchFamily="34" charset="0"/>
                <a:cs typeface="Arial" panose="020B0604020202020204" pitchFamily="34" charset="0"/>
              </a:defRPr>
            </a:lvl2pPr>
            <a:lvl3pPr marL="1341355"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3pPr>
            <a:lvl4pPr marL="1877897"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4pPr>
            <a:lvl5pPr marL="2414438" indent="-268271">
              <a:buClr>
                <a:schemeClr val="accent1"/>
              </a:buClr>
              <a:buFont typeface="Wingdings" panose="05000000000000000000" pitchFamily="2" charset="2"/>
              <a:buChar char="§"/>
              <a:defRPr sz="1643">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4524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break_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8E391-371E-4F87-A418-0151EB713946}"/>
              </a:ext>
            </a:extLst>
          </p:cNvPr>
          <p:cNvSpPr/>
          <p:nvPr userDrawn="1"/>
        </p:nvSpPr>
        <p:spPr>
          <a:xfrm>
            <a:off x="0" y="1265386"/>
            <a:ext cx="12192000" cy="43226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12"/>
          </a:p>
        </p:txBody>
      </p:sp>
      <p:sp>
        <p:nvSpPr>
          <p:cNvPr id="3" name="Title 9">
            <a:extLst>
              <a:ext uri="{FF2B5EF4-FFF2-40B4-BE49-F238E27FC236}">
                <a16:creationId xmlns:a16="http://schemas.microsoft.com/office/drawing/2014/main" id="{D3092788-E33B-4AD5-AE05-3029C124BE2D}"/>
              </a:ext>
            </a:extLst>
          </p:cNvPr>
          <p:cNvSpPr>
            <a:spLocks noGrp="1"/>
          </p:cNvSpPr>
          <p:nvPr>
            <p:ph type="title" hasCustomPrompt="1"/>
          </p:nvPr>
        </p:nvSpPr>
        <p:spPr>
          <a:xfrm>
            <a:off x="527051" y="2565997"/>
            <a:ext cx="11137410" cy="1726013"/>
          </a:xfrm>
          <a:prstGeom prst="rect">
            <a:avLst/>
          </a:prstGeom>
        </p:spPr>
        <p:txBody>
          <a:bodyPr/>
          <a:lstStyle>
            <a:lvl1pPr>
              <a:defRPr sz="4225" baseline="0">
                <a:solidFill>
                  <a:schemeClr val="bg1"/>
                </a:solidFill>
                <a:latin typeface="Arial" panose="020B0604020202020204" pitchFamily="34" charset="0"/>
                <a:cs typeface="Arial" panose="020B0604020202020204" pitchFamily="34" charset="0"/>
              </a:defRPr>
            </a:lvl1pPr>
          </a:lstStyle>
          <a:p>
            <a:r>
              <a:rPr lang="en-US"/>
              <a:t>Slide break title</a:t>
            </a:r>
          </a:p>
        </p:txBody>
      </p:sp>
    </p:spTree>
    <p:extLst>
      <p:ext uri="{BB962C8B-B14F-4D97-AF65-F5344CB8AC3E}">
        <p14:creationId xmlns:p14="http://schemas.microsoft.com/office/powerpoint/2010/main" val="7461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break_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8E391-371E-4F87-A418-0151EB713946}"/>
              </a:ext>
            </a:extLst>
          </p:cNvPr>
          <p:cNvSpPr/>
          <p:nvPr userDrawn="1"/>
        </p:nvSpPr>
        <p:spPr>
          <a:xfrm>
            <a:off x="0" y="1265386"/>
            <a:ext cx="12192000" cy="432261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12"/>
          </a:p>
        </p:txBody>
      </p:sp>
      <p:sp>
        <p:nvSpPr>
          <p:cNvPr id="3" name="Title 9">
            <a:extLst>
              <a:ext uri="{FF2B5EF4-FFF2-40B4-BE49-F238E27FC236}">
                <a16:creationId xmlns:a16="http://schemas.microsoft.com/office/drawing/2014/main" id="{D3092788-E33B-4AD5-AE05-3029C124BE2D}"/>
              </a:ext>
            </a:extLst>
          </p:cNvPr>
          <p:cNvSpPr>
            <a:spLocks noGrp="1"/>
          </p:cNvSpPr>
          <p:nvPr>
            <p:ph type="title" hasCustomPrompt="1"/>
          </p:nvPr>
        </p:nvSpPr>
        <p:spPr>
          <a:xfrm>
            <a:off x="527051" y="2565997"/>
            <a:ext cx="11137410" cy="1726013"/>
          </a:xfrm>
          <a:prstGeom prst="rect">
            <a:avLst/>
          </a:prstGeom>
        </p:spPr>
        <p:txBody>
          <a:bodyPr/>
          <a:lstStyle>
            <a:lvl1pPr>
              <a:defRPr sz="4225" baseline="0">
                <a:solidFill>
                  <a:schemeClr val="bg1"/>
                </a:solidFill>
                <a:latin typeface="Arial" panose="020B0604020202020204" pitchFamily="34" charset="0"/>
                <a:cs typeface="Arial" panose="020B0604020202020204" pitchFamily="34" charset="0"/>
              </a:defRPr>
            </a:lvl1pPr>
          </a:lstStyle>
          <a:p>
            <a:r>
              <a:rPr lang="en-US"/>
              <a:t>Slide break title</a:t>
            </a:r>
          </a:p>
        </p:txBody>
      </p:sp>
    </p:spTree>
    <p:extLst>
      <p:ext uri="{BB962C8B-B14F-4D97-AF65-F5344CB8AC3E}">
        <p14:creationId xmlns:p14="http://schemas.microsoft.com/office/powerpoint/2010/main" val="244986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break_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8E391-371E-4F87-A418-0151EB713946}"/>
              </a:ext>
            </a:extLst>
          </p:cNvPr>
          <p:cNvSpPr/>
          <p:nvPr userDrawn="1"/>
        </p:nvSpPr>
        <p:spPr>
          <a:xfrm>
            <a:off x="0" y="1265386"/>
            <a:ext cx="12192000" cy="432261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12"/>
          </a:p>
        </p:txBody>
      </p:sp>
      <p:sp>
        <p:nvSpPr>
          <p:cNvPr id="3" name="Title 9">
            <a:extLst>
              <a:ext uri="{FF2B5EF4-FFF2-40B4-BE49-F238E27FC236}">
                <a16:creationId xmlns:a16="http://schemas.microsoft.com/office/drawing/2014/main" id="{D3092788-E33B-4AD5-AE05-3029C124BE2D}"/>
              </a:ext>
            </a:extLst>
          </p:cNvPr>
          <p:cNvSpPr>
            <a:spLocks noGrp="1"/>
          </p:cNvSpPr>
          <p:nvPr>
            <p:ph type="title" hasCustomPrompt="1"/>
          </p:nvPr>
        </p:nvSpPr>
        <p:spPr>
          <a:xfrm>
            <a:off x="527051" y="2565997"/>
            <a:ext cx="11137410" cy="1726013"/>
          </a:xfrm>
          <a:prstGeom prst="rect">
            <a:avLst/>
          </a:prstGeom>
        </p:spPr>
        <p:txBody>
          <a:bodyPr/>
          <a:lstStyle>
            <a:lvl1pPr>
              <a:defRPr sz="4225" baseline="0">
                <a:solidFill>
                  <a:schemeClr val="bg1"/>
                </a:solidFill>
                <a:latin typeface="Arial" panose="020B0604020202020204" pitchFamily="34" charset="0"/>
                <a:cs typeface="Arial" panose="020B0604020202020204" pitchFamily="34" charset="0"/>
              </a:defRPr>
            </a:lvl1pPr>
          </a:lstStyle>
          <a:p>
            <a:r>
              <a:rPr lang="en-US"/>
              <a:t>Slide break title</a:t>
            </a:r>
          </a:p>
        </p:txBody>
      </p:sp>
    </p:spTree>
    <p:extLst>
      <p:ext uri="{BB962C8B-B14F-4D97-AF65-F5344CB8AC3E}">
        <p14:creationId xmlns:p14="http://schemas.microsoft.com/office/powerpoint/2010/main" val="264447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break_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8E391-371E-4F87-A418-0151EB713946}"/>
              </a:ext>
            </a:extLst>
          </p:cNvPr>
          <p:cNvSpPr/>
          <p:nvPr userDrawn="1"/>
        </p:nvSpPr>
        <p:spPr>
          <a:xfrm>
            <a:off x="0" y="1265386"/>
            <a:ext cx="12192000" cy="432261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12"/>
          </a:p>
        </p:txBody>
      </p:sp>
      <p:sp>
        <p:nvSpPr>
          <p:cNvPr id="3" name="Title 9">
            <a:extLst>
              <a:ext uri="{FF2B5EF4-FFF2-40B4-BE49-F238E27FC236}">
                <a16:creationId xmlns:a16="http://schemas.microsoft.com/office/drawing/2014/main" id="{D3092788-E33B-4AD5-AE05-3029C124BE2D}"/>
              </a:ext>
            </a:extLst>
          </p:cNvPr>
          <p:cNvSpPr>
            <a:spLocks noGrp="1"/>
          </p:cNvSpPr>
          <p:nvPr>
            <p:ph type="title" hasCustomPrompt="1"/>
          </p:nvPr>
        </p:nvSpPr>
        <p:spPr>
          <a:xfrm>
            <a:off x="527051" y="2565997"/>
            <a:ext cx="11137410" cy="1726013"/>
          </a:xfrm>
          <a:prstGeom prst="rect">
            <a:avLst/>
          </a:prstGeom>
        </p:spPr>
        <p:txBody>
          <a:bodyPr/>
          <a:lstStyle>
            <a:lvl1pPr>
              <a:defRPr sz="4225" baseline="0">
                <a:solidFill>
                  <a:schemeClr val="bg1"/>
                </a:solidFill>
                <a:latin typeface="Arial" panose="020B0604020202020204" pitchFamily="34" charset="0"/>
                <a:cs typeface="Arial" panose="020B0604020202020204" pitchFamily="34" charset="0"/>
              </a:defRPr>
            </a:lvl1pPr>
          </a:lstStyle>
          <a:p>
            <a:r>
              <a:rPr lang="en-US"/>
              <a:t>Slide break title</a:t>
            </a:r>
          </a:p>
        </p:txBody>
      </p:sp>
    </p:spTree>
    <p:extLst>
      <p:ext uri="{BB962C8B-B14F-4D97-AF65-F5344CB8AC3E}">
        <p14:creationId xmlns:p14="http://schemas.microsoft.com/office/powerpoint/2010/main" val="123313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8.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11275090" y="6315642"/>
            <a:ext cx="863150" cy="308995"/>
          </a:xfrm>
          <a:prstGeom prst="rect">
            <a:avLst/>
          </a:prstGeom>
          <a:noFill/>
        </p:spPr>
        <p:txBody>
          <a:bodyPr wrap="square" rtlCol="0">
            <a:spAutoFit/>
          </a:bodyPr>
          <a:lstStyle/>
          <a:p>
            <a:pPr algn="l"/>
            <a:r>
              <a:rPr lang="en-US" sz="1408">
                <a:solidFill>
                  <a:schemeClr val="accent1"/>
                </a:solidFill>
                <a:latin typeface="Arial" panose="020B0604020202020204" pitchFamily="34" charset="0"/>
                <a:cs typeface="Arial" panose="020B0604020202020204" pitchFamily="34" charset="0"/>
              </a:rPr>
              <a:t>|</a:t>
            </a:r>
            <a:r>
              <a:rPr lang="en-US" sz="1408">
                <a:solidFill>
                  <a:srgbClr val="005EB8"/>
                </a:solidFill>
                <a:latin typeface="Arial" panose="020B0604020202020204" pitchFamily="34" charset="0"/>
                <a:cs typeface="Arial" panose="020B0604020202020204" pitchFamily="34" charset="0"/>
              </a:rPr>
              <a:t> </a:t>
            </a:r>
            <a:fld id="{34F92BC6-D7C3-584B-87F2-0B845776A5AD}" type="slidenum">
              <a:rPr lang="en-US" sz="1408" smtClean="0">
                <a:solidFill>
                  <a:schemeClr val="accent3">
                    <a:lumMod val="60000"/>
                    <a:lumOff val="40000"/>
                  </a:schemeClr>
                </a:solidFill>
                <a:latin typeface="Arial" panose="020B0604020202020204" pitchFamily="34" charset="0"/>
                <a:cs typeface="Arial" panose="020B0604020202020204" pitchFamily="34" charset="0"/>
              </a:rPr>
              <a:pPr algn="l"/>
              <a:t>‹#›</a:t>
            </a:fld>
            <a:endParaRPr lang="en-US" sz="1408">
              <a:solidFill>
                <a:srgbClr val="005EB8"/>
              </a:solidFill>
              <a:latin typeface="Arial" panose="020B0604020202020204" pitchFamily="34" charset="0"/>
              <a:cs typeface="Arial" panose="020B0604020202020204" pitchFamily="34" charset="0"/>
            </a:endParaRPr>
          </a:p>
        </p:txBody>
      </p:sp>
      <p:pic>
        <p:nvPicPr>
          <p:cNvPr id="7" name="Picture 6" descr="A picture containing clipart&#10;&#10;Description generated with very high confidence">
            <a:extLst>
              <a:ext uri="{FF2B5EF4-FFF2-40B4-BE49-F238E27FC236}">
                <a16:creationId xmlns:a16="http://schemas.microsoft.com/office/drawing/2014/main" id="{A2A43156-4C54-4D45-8C7C-DF6BEC8F9390}"/>
              </a:ext>
            </a:extLst>
          </p:cNvPr>
          <p:cNvPicPr>
            <a:picLocks/>
          </p:cNvPicPr>
          <p:nvPr userDrawn="1"/>
        </p:nvPicPr>
        <p:blipFill>
          <a:blip r:embed="rId15" cstate="screen">
            <a:extLst>
              <a:ext uri="{28A0092B-C50C-407E-A947-70E740481C1C}">
                <a14:useLocalDpi xmlns:a14="http://schemas.microsoft.com/office/drawing/2010/main"/>
              </a:ext>
            </a:extLst>
          </a:blip>
          <a:stretch>
            <a:fillRect/>
          </a:stretch>
        </p:blipFill>
        <p:spPr>
          <a:xfrm>
            <a:off x="10944427" y="260350"/>
            <a:ext cx="723600" cy="291979"/>
          </a:xfrm>
          <a:prstGeom prst="rect">
            <a:avLst/>
          </a:prstGeom>
        </p:spPr>
      </p:pic>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91" r:id="rId1"/>
    <p:sldLayoutId id="2147483759" r:id="rId2"/>
    <p:sldLayoutId id="2147483726" r:id="rId3"/>
    <p:sldLayoutId id="2147483716" r:id="rId4"/>
    <p:sldLayoutId id="2147483727" r:id="rId5"/>
    <p:sldLayoutId id="2147483722" r:id="rId6"/>
    <p:sldLayoutId id="2147483723" r:id="rId7"/>
    <p:sldLayoutId id="2147483724" r:id="rId8"/>
    <p:sldLayoutId id="2147483725" r:id="rId9"/>
    <p:sldLayoutId id="2147483721" r:id="rId10"/>
    <p:sldLayoutId id="2147483728" r:id="rId11"/>
    <p:sldLayoutId id="2147483755" r:id="rId12"/>
    <p:sldLayoutId id="2147483758" r:id="rId13"/>
  </p:sldLayoutIdLst>
  <p:hf hdr="0" dt="0"/>
  <p:txStyles>
    <p:titleStyle>
      <a:lvl1pPr algn="l" defTabSz="1073084" rtl="0" eaLnBrk="1" latinLnBrk="0" hangingPunct="1">
        <a:lnSpc>
          <a:spcPct val="90000"/>
        </a:lnSpc>
        <a:spcBef>
          <a:spcPct val="0"/>
        </a:spcBef>
        <a:buNone/>
        <a:defRPr sz="5164" kern="1200">
          <a:solidFill>
            <a:schemeClr val="tx1"/>
          </a:solidFill>
          <a:latin typeface="+mj-lt"/>
          <a:ea typeface="+mj-ea"/>
          <a:cs typeface="+mj-cs"/>
        </a:defRPr>
      </a:lvl1pPr>
    </p:titleStyle>
    <p:bodyStyle>
      <a:lvl1pPr marL="268271" indent="-268271" algn="l" defTabSz="1073084" rtl="0" eaLnBrk="1" latinLnBrk="0" hangingPunct="1">
        <a:lnSpc>
          <a:spcPct val="90000"/>
        </a:lnSpc>
        <a:spcBef>
          <a:spcPts val="1173"/>
        </a:spcBef>
        <a:buFont typeface="Arial" panose="020B0604020202020204" pitchFamily="34" charset="0"/>
        <a:buChar char="•"/>
        <a:defRPr sz="3286" kern="1200">
          <a:solidFill>
            <a:schemeClr val="tx1"/>
          </a:solidFill>
          <a:latin typeface="+mn-lt"/>
          <a:ea typeface="+mn-ea"/>
          <a:cs typeface="+mn-cs"/>
        </a:defRPr>
      </a:lvl1pPr>
      <a:lvl2pPr marL="804813" indent="-268271" algn="l" defTabSz="1073084" rtl="0" eaLnBrk="1" latinLnBrk="0" hangingPunct="1">
        <a:lnSpc>
          <a:spcPct val="90000"/>
        </a:lnSpc>
        <a:spcBef>
          <a:spcPts val="587"/>
        </a:spcBef>
        <a:buFont typeface="Arial" panose="020B0604020202020204" pitchFamily="34" charset="0"/>
        <a:buChar char="•"/>
        <a:defRPr sz="2817" kern="1200">
          <a:solidFill>
            <a:schemeClr val="tx1"/>
          </a:solidFill>
          <a:latin typeface="+mn-lt"/>
          <a:ea typeface="+mn-ea"/>
          <a:cs typeface="+mn-cs"/>
        </a:defRPr>
      </a:lvl2pPr>
      <a:lvl3pPr marL="1341355" indent="-268271" algn="l" defTabSz="1073084" rtl="0" eaLnBrk="1" latinLnBrk="0" hangingPunct="1">
        <a:lnSpc>
          <a:spcPct val="90000"/>
        </a:lnSpc>
        <a:spcBef>
          <a:spcPts val="587"/>
        </a:spcBef>
        <a:buFont typeface="Arial" panose="020B0604020202020204" pitchFamily="34" charset="0"/>
        <a:buChar char="•"/>
        <a:defRPr sz="2348" kern="1200">
          <a:solidFill>
            <a:schemeClr val="tx1"/>
          </a:solidFill>
          <a:latin typeface="+mn-lt"/>
          <a:ea typeface="+mn-ea"/>
          <a:cs typeface="+mn-cs"/>
        </a:defRPr>
      </a:lvl3pPr>
      <a:lvl4pPr marL="1877897"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4pPr>
      <a:lvl5pPr marL="2414438"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5pPr>
      <a:lvl6pPr marL="2950981"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6pPr>
      <a:lvl7pPr marL="3487523"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7pPr>
      <a:lvl8pPr marL="4024065"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8pPr>
      <a:lvl9pPr marL="4560606"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9pPr>
    </p:bodyStyle>
    <p:otherStyle>
      <a:defPPr>
        <a:defRPr lang="en-US"/>
      </a:defPPr>
      <a:lvl1pPr marL="0" algn="l" defTabSz="1073084" rtl="0" eaLnBrk="1" latinLnBrk="0" hangingPunct="1">
        <a:defRPr sz="2112" kern="1200">
          <a:solidFill>
            <a:schemeClr val="tx1"/>
          </a:solidFill>
          <a:latin typeface="+mn-lt"/>
          <a:ea typeface="+mn-ea"/>
          <a:cs typeface="+mn-cs"/>
        </a:defRPr>
      </a:lvl1pPr>
      <a:lvl2pPr marL="536542" algn="l" defTabSz="1073084" rtl="0" eaLnBrk="1" latinLnBrk="0" hangingPunct="1">
        <a:defRPr sz="2112" kern="1200">
          <a:solidFill>
            <a:schemeClr val="tx1"/>
          </a:solidFill>
          <a:latin typeface="+mn-lt"/>
          <a:ea typeface="+mn-ea"/>
          <a:cs typeface="+mn-cs"/>
        </a:defRPr>
      </a:lvl2pPr>
      <a:lvl3pPr marL="1073084" algn="l" defTabSz="1073084" rtl="0" eaLnBrk="1" latinLnBrk="0" hangingPunct="1">
        <a:defRPr sz="2112" kern="1200">
          <a:solidFill>
            <a:schemeClr val="tx1"/>
          </a:solidFill>
          <a:latin typeface="+mn-lt"/>
          <a:ea typeface="+mn-ea"/>
          <a:cs typeface="+mn-cs"/>
        </a:defRPr>
      </a:lvl3pPr>
      <a:lvl4pPr marL="1609626" algn="l" defTabSz="1073084" rtl="0" eaLnBrk="1" latinLnBrk="0" hangingPunct="1">
        <a:defRPr sz="2112" kern="1200">
          <a:solidFill>
            <a:schemeClr val="tx1"/>
          </a:solidFill>
          <a:latin typeface="+mn-lt"/>
          <a:ea typeface="+mn-ea"/>
          <a:cs typeface="+mn-cs"/>
        </a:defRPr>
      </a:lvl4pPr>
      <a:lvl5pPr marL="2146168" algn="l" defTabSz="1073084" rtl="0" eaLnBrk="1" latinLnBrk="0" hangingPunct="1">
        <a:defRPr sz="2112" kern="1200">
          <a:solidFill>
            <a:schemeClr val="tx1"/>
          </a:solidFill>
          <a:latin typeface="+mn-lt"/>
          <a:ea typeface="+mn-ea"/>
          <a:cs typeface="+mn-cs"/>
        </a:defRPr>
      </a:lvl5pPr>
      <a:lvl6pPr marL="2682710" algn="l" defTabSz="1073084" rtl="0" eaLnBrk="1" latinLnBrk="0" hangingPunct="1">
        <a:defRPr sz="2112" kern="1200">
          <a:solidFill>
            <a:schemeClr val="tx1"/>
          </a:solidFill>
          <a:latin typeface="+mn-lt"/>
          <a:ea typeface="+mn-ea"/>
          <a:cs typeface="+mn-cs"/>
        </a:defRPr>
      </a:lvl6pPr>
      <a:lvl7pPr marL="3219252" algn="l" defTabSz="1073084" rtl="0" eaLnBrk="1" latinLnBrk="0" hangingPunct="1">
        <a:defRPr sz="2112" kern="1200">
          <a:solidFill>
            <a:schemeClr val="tx1"/>
          </a:solidFill>
          <a:latin typeface="+mn-lt"/>
          <a:ea typeface="+mn-ea"/>
          <a:cs typeface="+mn-cs"/>
        </a:defRPr>
      </a:lvl7pPr>
      <a:lvl8pPr marL="3755794" algn="l" defTabSz="1073084" rtl="0" eaLnBrk="1" latinLnBrk="0" hangingPunct="1">
        <a:defRPr sz="2112" kern="1200">
          <a:solidFill>
            <a:schemeClr val="tx1"/>
          </a:solidFill>
          <a:latin typeface="+mn-lt"/>
          <a:ea typeface="+mn-ea"/>
          <a:cs typeface="+mn-cs"/>
        </a:defRPr>
      </a:lvl8pPr>
      <a:lvl9pPr marL="4292336" algn="l" defTabSz="1073084" rtl="0" eaLnBrk="1" latinLnBrk="0" hangingPunct="1">
        <a:defRPr sz="211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90" userDrawn="1">
          <p15:clr>
            <a:srgbClr val="F26B43"/>
          </p15:clr>
        </p15:guide>
        <p15:guide id="3" orient="horz" pos="346" userDrawn="1">
          <p15:clr>
            <a:srgbClr val="F26B43"/>
          </p15:clr>
        </p15:guide>
        <p15:guide id="4" orient="horz" pos="3974" userDrawn="1">
          <p15:clr>
            <a:srgbClr val="F26B43"/>
          </p15:clr>
        </p15:guide>
        <p15:guide id="5" pos="7348" userDrawn="1">
          <p15:clr>
            <a:srgbClr val="F26B43"/>
          </p15:clr>
        </p15:guide>
        <p15:guide id="6" pos="7190" userDrawn="1">
          <p15:clr>
            <a:srgbClr val="F26B43"/>
          </p15:clr>
        </p15:guide>
        <p15:guide id="7" pos="332" userDrawn="1">
          <p15:clr>
            <a:srgbClr val="F26B43"/>
          </p15:clr>
        </p15:guide>
        <p15:guide id="8" pos="3701" userDrawn="1">
          <p15:clr>
            <a:srgbClr val="F26B43"/>
          </p15:clr>
        </p15:guide>
        <p15:guide id="9" pos="3979" userDrawn="1">
          <p15:clr>
            <a:srgbClr val="F26B43"/>
          </p15:clr>
        </p15:guide>
        <p15:guide id="10" orient="horz" pos="164" userDrawn="1">
          <p15:clr>
            <a:srgbClr val="F26B43"/>
          </p15:clr>
        </p15:guide>
        <p15:guide id="11" orient="horz" pos="41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6" descr="A4 report header">
            <a:extLst>
              <a:ext uri="{FF2B5EF4-FFF2-40B4-BE49-F238E27FC236}">
                <a16:creationId xmlns:a16="http://schemas.microsoft.com/office/drawing/2014/main" id="{1626EEC7-92E5-4E58-BA80-22B0ED268D02}"/>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287161" y="5885263"/>
            <a:ext cx="11770774" cy="55245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2">
            <a:extLst>
              <a:ext uri="{FF2B5EF4-FFF2-40B4-BE49-F238E27FC236}">
                <a16:creationId xmlns:a16="http://schemas.microsoft.com/office/drawing/2014/main" id="{D5362E51-1C34-4BD7-AB3E-1F3DFB502E3A}"/>
              </a:ext>
            </a:extLst>
          </p:cNvPr>
          <p:cNvSpPr txBox="1">
            <a:spLocks noChangeArrowheads="1"/>
          </p:cNvSpPr>
          <p:nvPr userDrawn="1"/>
        </p:nvSpPr>
        <p:spPr bwMode="auto">
          <a:xfrm>
            <a:off x="6979247" y="608992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endParaRPr lang="en-GB" dirty="0"/>
          </a:p>
        </p:txBody>
      </p:sp>
      <p:sp>
        <p:nvSpPr>
          <p:cNvPr id="10" name="Rectangle 4">
            <a:extLst>
              <a:ext uri="{FF2B5EF4-FFF2-40B4-BE49-F238E27FC236}">
                <a16:creationId xmlns:a16="http://schemas.microsoft.com/office/drawing/2014/main" id="{71C8150D-BA87-4D76-B920-14A763C9A112}"/>
              </a:ext>
            </a:extLst>
          </p:cNvPr>
          <p:cNvSpPr>
            <a:spLocks noChangeArrowheads="1"/>
          </p:cNvSpPr>
          <p:nvPr userDrawn="1"/>
        </p:nvSpPr>
        <p:spPr bwMode="auto">
          <a:xfrm flipH="1">
            <a:off x="-55973" y="5607081"/>
            <a:ext cx="101143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dirty="0"/>
          </a:p>
        </p:txBody>
      </p:sp>
      <p:sp>
        <p:nvSpPr>
          <p:cNvPr id="12" name="TextBox 11">
            <a:extLst>
              <a:ext uri="{FF2B5EF4-FFF2-40B4-BE49-F238E27FC236}">
                <a16:creationId xmlns:a16="http://schemas.microsoft.com/office/drawing/2014/main" id="{4560A40E-C1CD-4CCA-A601-F2F168A4DAF7}"/>
              </a:ext>
            </a:extLst>
          </p:cNvPr>
          <p:cNvSpPr txBox="1"/>
          <p:nvPr userDrawn="1"/>
        </p:nvSpPr>
        <p:spPr>
          <a:xfrm>
            <a:off x="10728571" y="6482571"/>
            <a:ext cx="1110277" cy="276999"/>
          </a:xfrm>
          <a:prstGeom prst="rect">
            <a:avLst/>
          </a:prstGeom>
          <a:noFill/>
        </p:spPr>
        <p:txBody>
          <a:bodyPr wrap="square" rtlCol="0">
            <a:spAutoFit/>
          </a:bodyPr>
          <a:lstStyle/>
          <a:p>
            <a:pPr algn="l"/>
            <a:r>
              <a:rPr lang="en-GB" sz="1200" dirty="0">
                <a:latin typeface="Arial" panose="020B0604020202020204" pitchFamily="34" charset="0"/>
                <a:cs typeface="Arial" panose="020B0604020202020204" pitchFamily="34" charset="0"/>
              </a:rPr>
              <a:t>© NHS Elect</a:t>
            </a:r>
          </a:p>
        </p:txBody>
      </p:sp>
      <p:pic>
        <p:nvPicPr>
          <p:cNvPr id="3" name="Picture 2" descr="Graphical user interface, application&#10;&#10;Description automatically generated">
            <a:extLst>
              <a:ext uri="{FF2B5EF4-FFF2-40B4-BE49-F238E27FC236}">
                <a16:creationId xmlns:a16="http://schemas.microsoft.com/office/drawing/2014/main" id="{48F2A926-D7CD-BCC8-C529-D6430BACE1C7}"/>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8806411" y="0"/>
            <a:ext cx="3385590" cy="1519707"/>
          </a:xfrm>
          <a:prstGeom prst="rect">
            <a:avLst/>
          </a:prstGeom>
        </p:spPr>
      </p:pic>
      <p:sp>
        <p:nvSpPr>
          <p:cNvPr id="19" name="TextBox 18">
            <a:extLst>
              <a:ext uri="{FF2B5EF4-FFF2-40B4-BE49-F238E27FC236}">
                <a16:creationId xmlns:a16="http://schemas.microsoft.com/office/drawing/2014/main" id="{4A46A488-0265-1F9B-4E85-F83EAE59F96F}"/>
              </a:ext>
            </a:extLst>
          </p:cNvPr>
          <p:cNvSpPr txBox="1"/>
          <p:nvPr userDrawn="1"/>
        </p:nvSpPr>
        <p:spPr>
          <a:xfrm>
            <a:off x="11720634" y="6427494"/>
            <a:ext cx="863150" cy="343280"/>
          </a:xfrm>
          <a:prstGeom prst="rect">
            <a:avLst/>
          </a:prstGeom>
          <a:noFill/>
        </p:spPr>
        <p:txBody>
          <a:bodyPr wrap="square" tIns="50400" rtlCol="0" anchor="t">
            <a:spAutoFit/>
          </a:bodyPr>
          <a:lstStyle/>
          <a:p>
            <a:pPr algn="l"/>
            <a:r>
              <a:rPr lang="en-US" sz="1400" dirty="0">
                <a:solidFill>
                  <a:schemeClr val="accent1"/>
                </a:solidFill>
                <a:latin typeface="Arial" panose="020B0604020202020204" pitchFamily="34" charset="0"/>
                <a:cs typeface="Arial" panose="020B0604020202020204" pitchFamily="34" charset="0"/>
              </a:rPr>
              <a:t>|</a:t>
            </a:r>
            <a:r>
              <a:rPr lang="en-US" sz="1600" dirty="0">
                <a:solidFill>
                  <a:srgbClr val="005EB8"/>
                </a:solidFill>
                <a:latin typeface="Arial" panose="020B0604020202020204" pitchFamily="34" charset="0"/>
                <a:cs typeface="Arial" panose="020B0604020202020204" pitchFamily="34" charset="0"/>
              </a:rPr>
              <a:t> </a:t>
            </a:r>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endParaRPr lang="en-US" sz="1200" dirty="0">
              <a:solidFill>
                <a:srgbClr val="005EB8"/>
              </a:solidFill>
              <a:latin typeface="Arial" panose="020B0604020202020204" pitchFamily="34" charset="0"/>
              <a:cs typeface="Arial" panose="020B0604020202020204"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AC46486C-63CE-DD3E-D263-5F4805BF1B60}"/>
              </a:ext>
            </a:extLst>
          </p:cNvPr>
          <p:cNvPicPr>
            <a:picLocks noChangeAspect="1"/>
          </p:cNvPicPr>
          <p:nvPr userDrawn="1"/>
        </p:nvPicPr>
        <p:blipFill rotWithShape="1">
          <a:blip r:embed="rId14" cstate="screen">
            <a:extLst>
              <a:ext uri="{28A0092B-C50C-407E-A947-70E740481C1C}">
                <a14:useLocalDpi xmlns:a14="http://schemas.microsoft.com/office/drawing/2010/main"/>
              </a:ext>
            </a:extLst>
          </a:blip>
          <a:srcRect/>
          <a:stretch/>
        </p:blipFill>
        <p:spPr>
          <a:xfrm>
            <a:off x="8021258" y="23150"/>
            <a:ext cx="4170742" cy="1903318"/>
          </a:xfrm>
          <a:prstGeom prst="rect">
            <a:avLst/>
          </a:prstGeom>
        </p:spPr>
      </p:pic>
    </p:spTree>
    <p:extLst>
      <p:ext uri="{BB962C8B-B14F-4D97-AF65-F5344CB8AC3E}">
        <p14:creationId xmlns:p14="http://schemas.microsoft.com/office/powerpoint/2010/main" val="172946998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07" r:id="rId10"/>
  </p:sldLayoutIdLst>
  <p:hf hdr="0" ftr="0" dt="0"/>
  <p:txStyles>
    <p:titleStyle>
      <a:lvl1pPr algn="l" defTabSz="914400" rtl="0" eaLnBrk="1" latinLnBrk="0" hangingPunct="1">
        <a:lnSpc>
          <a:spcPct val="90000"/>
        </a:lnSpc>
        <a:spcBef>
          <a:spcPct val="0"/>
        </a:spcBef>
        <a:buNone/>
        <a:defRPr sz="4400" b="0" kern="1200">
          <a:solidFill>
            <a:srgbClr val="005EB8"/>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19">
          <p15:clr>
            <a:srgbClr val="F26B43"/>
          </p15:clr>
        </p15:guide>
        <p15:guide id="2" pos="7491">
          <p15:clr>
            <a:srgbClr val="F26B43"/>
          </p15:clr>
        </p15:guide>
        <p15:guide id="3" orient="horz" pos="663">
          <p15:clr>
            <a:srgbClr val="F26B43"/>
          </p15:clr>
        </p15:guide>
        <p15:guide id="4" orient="horz" pos="3793">
          <p15:clr>
            <a:srgbClr val="F26B43"/>
          </p15:clr>
        </p15:guide>
        <p15:guide id="5" pos="189">
          <p15:clr>
            <a:srgbClr val="F26B43"/>
          </p15:clr>
        </p15:guide>
        <p15:guide id="6" pos="3840">
          <p15:clr>
            <a:srgbClr val="F26B43"/>
          </p15:clr>
        </p15:guide>
        <p15:guide id="7" pos="6902">
          <p15:clr>
            <a:srgbClr val="F26B43"/>
          </p15:clr>
        </p15:guide>
        <p15:guide id="8" orient="horz" pos="84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21.jpe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notesSlide" Target="../notesSlides/notesSlide3.xml"/><Relationship Id="rId16" Type="http://schemas.openxmlformats.org/officeDocument/2006/relationships/image" Target="../media/image16.svg"/><Relationship Id="rId1" Type="http://schemas.openxmlformats.org/officeDocument/2006/relationships/slideLayout" Target="../slideLayouts/slideLayout18.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15.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www.cc3n.org.uk/uploads/9/8/4/2/98425184/01_new_step_1_final__1_.pdf"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5.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246451-05F9-8D41-C6F0-5FC80BEE45F5}"/>
              </a:ext>
            </a:extLst>
          </p:cNvPr>
          <p:cNvSpPr>
            <a:spLocks noGrp="1"/>
          </p:cNvSpPr>
          <p:nvPr>
            <p:ph type="body" sz="quarter" idx="10"/>
          </p:nvPr>
        </p:nvSpPr>
        <p:spPr/>
        <p:txBody>
          <a:bodyPr lIns="91440" tIns="45720" rIns="91440" bIns="45720" anchor="b"/>
          <a:lstStyle/>
          <a:p>
            <a:r>
              <a:rPr lang="en-GB" sz="3750" b="0" dirty="0">
                <a:solidFill>
                  <a:schemeClr val="accent1"/>
                </a:solidFill>
                <a:latin typeface="Arial"/>
                <a:cs typeface="Arial"/>
              </a:rPr>
              <a:t>Digitised IV Therapy Passport proficiencies</a:t>
            </a:r>
          </a:p>
          <a:p>
            <a:r>
              <a:rPr lang="en-GB" sz="4000" dirty="0"/>
              <a:t>Introductory presentation</a:t>
            </a:r>
          </a:p>
        </p:txBody>
      </p:sp>
      <p:sp>
        <p:nvSpPr>
          <p:cNvPr id="6" name="Subtitle 1">
            <a:extLst>
              <a:ext uri="{FF2B5EF4-FFF2-40B4-BE49-F238E27FC236}">
                <a16:creationId xmlns:a16="http://schemas.microsoft.com/office/drawing/2014/main" id="{F7863267-9F94-D201-FF69-2B5B2993055B}"/>
              </a:ext>
            </a:extLst>
          </p:cNvPr>
          <p:cNvSpPr>
            <a:spLocks noGrp="1"/>
          </p:cNvSpPr>
          <p:nvPr>
            <p:ph type="subTitle" idx="1"/>
          </p:nvPr>
        </p:nvSpPr>
        <p:spPr>
          <a:xfrm>
            <a:off x="300037" y="4227042"/>
            <a:ext cx="11591925" cy="473244"/>
          </a:xfrm>
        </p:spPr>
        <p:txBody>
          <a:bodyPr lIns="91440" tIns="45720" rIns="91440" bIns="45720" anchor="ctr"/>
          <a:lstStyle/>
          <a:p>
            <a:r>
              <a:rPr lang="en-GB" sz="2150" dirty="0">
                <a:latin typeface="Arial"/>
                <a:cs typeface="Arial"/>
              </a:rPr>
              <a:t>November 2023</a:t>
            </a:r>
            <a:endParaRPr lang="en-GB" dirty="0"/>
          </a:p>
        </p:txBody>
      </p:sp>
    </p:spTree>
    <p:extLst>
      <p:ext uri="{BB962C8B-B14F-4D97-AF65-F5344CB8AC3E}">
        <p14:creationId xmlns:p14="http://schemas.microsoft.com/office/powerpoint/2010/main" val="73399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DF48-9821-2DA2-DD97-AEF5873FE2FD}"/>
              </a:ext>
            </a:extLst>
          </p:cNvPr>
          <p:cNvSpPr>
            <a:spLocks noGrp="1"/>
          </p:cNvSpPr>
          <p:nvPr>
            <p:ph type="title"/>
          </p:nvPr>
        </p:nvSpPr>
        <p:spPr/>
        <p:txBody>
          <a:bodyPr/>
          <a:lstStyle/>
          <a:p>
            <a:r>
              <a:rPr lang="en-GB" dirty="0"/>
              <a:t>Purpose of this document</a:t>
            </a:r>
          </a:p>
        </p:txBody>
      </p:sp>
      <p:sp>
        <p:nvSpPr>
          <p:cNvPr id="3" name="Content Placeholder 2">
            <a:extLst>
              <a:ext uri="{FF2B5EF4-FFF2-40B4-BE49-F238E27FC236}">
                <a16:creationId xmlns:a16="http://schemas.microsoft.com/office/drawing/2014/main" id="{2B73D3B5-E49D-9F59-B447-3745D03B9D71}"/>
              </a:ext>
            </a:extLst>
          </p:cNvPr>
          <p:cNvSpPr>
            <a:spLocks noGrp="1"/>
          </p:cNvSpPr>
          <p:nvPr>
            <p:ph sz="quarter" idx="10"/>
          </p:nvPr>
        </p:nvSpPr>
        <p:spPr/>
        <p:txBody>
          <a:bodyPr lIns="91440" tIns="45720" rIns="91440" bIns="45720" anchor="t"/>
          <a:lstStyle/>
          <a:p>
            <a:pPr>
              <a:spcAft>
                <a:spcPts val="1200"/>
              </a:spcAft>
            </a:pPr>
            <a:r>
              <a:rPr lang="en-GB" sz="1800" dirty="0">
                <a:latin typeface="Arial"/>
                <a:cs typeface="Arial"/>
              </a:rPr>
              <a:t>This document has been created to provide an initial introduction and overview of our programme to digitise the IV Therapy Passport proficiencies</a:t>
            </a:r>
          </a:p>
          <a:p>
            <a:pPr>
              <a:spcAft>
                <a:spcPts val="1200"/>
              </a:spcAft>
            </a:pPr>
            <a:r>
              <a:rPr lang="en-GB" sz="1800" dirty="0">
                <a:latin typeface="Arial"/>
                <a:cs typeface="Arial"/>
              </a:rPr>
              <a:t>It can be read, presented or shared to raise awareness and improve knowledge</a:t>
            </a:r>
          </a:p>
          <a:p>
            <a:pPr>
              <a:spcAft>
                <a:spcPts val="1200"/>
              </a:spcAft>
            </a:pPr>
            <a:r>
              <a:rPr lang="en-GB" sz="1800" dirty="0">
                <a:latin typeface="Arial"/>
                <a:cs typeface="Arial"/>
              </a:rPr>
              <a:t>Within the PowerPoint notes we have included some further information to describe what each slide is showing </a:t>
            </a:r>
            <a:endParaRPr lang="en-GB" sz="1800" dirty="0"/>
          </a:p>
          <a:p>
            <a:pPr marL="804545" lvl="1" indent="-267970">
              <a:spcAft>
                <a:spcPts val="1200"/>
              </a:spcAft>
            </a:pPr>
            <a:r>
              <a:rPr lang="en-GB" sz="1800" dirty="0">
                <a:latin typeface="Arial"/>
                <a:cs typeface="Arial"/>
              </a:rPr>
              <a:t>If you can’t see these notes (grey box below the slide) click ‘View’ in the top ribbon, and ‘Notes’ (listed under ‘Show’)</a:t>
            </a:r>
          </a:p>
        </p:txBody>
      </p:sp>
    </p:spTree>
    <p:extLst>
      <p:ext uri="{BB962C8B-B14F-4D97-AF65-F5344CB8AC3E}">
        <p14:creationId xmlns:p14="http://schemas.microsoft.com/office/powerpoint/2010/main" val="1095857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A7F4C20-ED75-D574-56BB-AF2A10C7F909}"/>
              </a:ext>
            </a:extLst>
          </p:cNvPr>
          <p:cNvSpPr/>
          <p:nvPr/>
        </p:nvSpPr>
        <p:spPr>
          <a:xfrm>
            <a:off x="2413724" y="4972262"/>
            <a:ext cx="1049760" cy="1049760"/>
          </a:xfrm>
          <a:prstGeom prst="roundRect">
            <a:avLst/>
          </a:prstGeom>
          <a:solidFill>
            <a:srgbClr val="AE2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3089C477-281C-C9B1-7D99-F53AEC71D9A8}"/>
              </a:ext>
            </a:extLst>
          </p:cNvPr>
          <p:cNvSpPr/>
          <p:nvPr/>
        </p:nvSpPr>
        <p:spPr>
          <a:xfrm>
            <a:off x="2389091" y="3245387"/>
            <a:ext cx="1049760" cy="106707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46ADA2E-4C6C-B435-B27D-A362F72EBB23}"/>
              </a:ext>
            </a:extLst>
          </p:cNvPr>
          <p:cNvSpPr>
            <a:spLocks noGrp="1"/>
          </p:cNvSpPr>
          <p:nvPr>
            <p:ph type="title"/>
          </p:nvPr>
        </p:nvSpPr>
        <p:spPr/>
        <p:txBody>
          <a:bodyPr lIns="91440" tIns="45720" rIns="91440" bIns="45720" anchor="t"/>
          <a:lstStyle/>
          <a:p>
            <a:r>
              <a:rPr lang="en-GB" sz="3750">
                <a:latin typeface="Arial"/>
                <a:cs typeface="Arial"/>
              </a:rPr>
              <a:t>Who are we? </a:t>
            </a:r>
          </a:p>
        </p:txBody>
      </p:sp>
      <p:pic>
        <p:nvPicPr>
          <p:cNvPr id="10" name="Picture 9">
            <a:extLst>
              <a:ext uri="{FF2B5EF4-FFF2-40B4-BE49-F238E27FC236}">
                <a16:creationId xmlns:a16="http://schemas.microsoft.com/office/drawing/2014/main" id="{0C114379-D23B-7358-CBA7-0B4B2BA83DEC}"/>
              </a:ext>
            </a:extLst>
          </p:cNvPr>
          <p:cNvPicPr>
            <a:picLocks noChangeAspect="1"/>
          </p:cNvPicPr>
          <p:nvPr/>
        </p:nvPicPr>
        <p:blipFill>
          <a:blip r:embed="rId3"/>
          <a:stretch>
            <a:fillRect/>
          </a:stretch>
        </p:blipFill>
        <p:spPr>
          <a:xfrm>
            <a:off x="1056965" y="5055543"/>
            <a:ext cx="1208493" cy="888245"/>
          </a:xfrm>
          <a:prstGeom prst="rect">
            <a:avLst/>
          </a:prstGeom>
        </p:spPr>
      </p:pic>
      <p:sp>
        <p:nvSpPr>
          <p:cNvPr id="5" name="Rectangle: Rounded Corners 4">
            <a:extLst>
              <a:ext uri="{FF2B5EF4-FFF2-40B4-BE49-F238E27FC236}">
                <a16:creationId xmlns:a16="http://schemas.microsoft.com/office/drawing/2014/main" id="{FA7A9F83-0AE6-06A3-1DD4-8A1EFB931D01}"/>
              </a:ext>
            </a:extLst>
          </p:cNvPr>
          <p:cNvSpPr/>
          <p:nvPr/>
        </p:nvSpPr>
        <p:spPr>
          <a:xfrm>
            <a:off x="3511625" y="1477323"/>
            <a:ext cx="8176686" cy="1222134"/>
          </a:xfrm>
          <a:prstGeom prst="roundRect">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dirty="0">
                <a:solidFill>
                  <a:schemeClr val="accent4"/>
                </a:solidFill>
                <a:latin typeface="Arial"/>
              </a:rPr>
              <a:t>Content owners</a:t>
            </a:r>
            <a:endParaRPr lang="en-GB" sz="2400" b="1" dirty="0">
              <a:solidFill>
                <a:schemeClr val="accent4"/>
              </a:solidFill>
              <a:latin typeface="Calibri" panose="020F0502020204030204"/>
              <a:cs typeface="Calibri"/>
            </a:endParaRPr>
          </a:p>
          <a:p>
            <a:pPr marL="285750" indent="-285750">
              <a:buClr>
                <a:schemeClr val="accent4"/>
              </a:buClr>
              <a:buFont typeface="Arial"/>
              <a:buChar char="•"/>
            </a:pPr>
            <a:r>
              <a:rPr lang="en-GB" dirty="0">
                <a:solidFill>
                  <a:schemeClr val="tx1"/>
                </a:solidFill>
                <a:latin typeface="Arial"/>
                <a:ea typeface="Arial"/>
                <a:cs typeface="Arial"/>
              </a:rPr>
              <a:t>CapitalNurse – IV Therapy Passport proficiencies</a:t>
            </a:r>
          </a:p>
        </p:txBody>
      </p:sp>
      <p:sp>
        <p:nvSpPr>
          <p:cNvPr id="7" name="Rectangle: Rounded Corners 6">
            <a:extLst>
              <a:ext uri="{FF2B5EF4-FFF2-40B4-BE49-F238E27FC236}">
                <a16:creationId xmlns:a16="http://schemas.microsoft.com/office/drawing/2014/main" id="{84CEC8CD-0338-AF98-5872-8DB4AF488F66}"/>
              </a:ext>
            </a:extLst>
          </p:cNvPr>
          <p:cNvSpPr/>
          <p:nvPr/>
        </p:nvSpPr>
        <p:spPr>
          <a:xfrm>
            <a:off x="3510356" y="4888353"/>
            <a:ext cx="8169296" cy="1220968"/>
          </a:xfrm>
          <a:prstGeom prst="roundRect">
            <a:avLst/>
          </a:prstGeom>
          <a:solidFill>
            <a:srgbClr val="AE237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dirty="0">
                <a:solidFill>
                  <a:srgbClr val="AE2373"/>
                </a:solidFill>
                <a:latin typeface="Arial"/>
              </a:rPr>
              <a:t>Implementation support</a:t>
            </a:r>
            <a:endParaRPr lang="en-GB" sz="2400" b="1" dirty="0">
              <a:solidFill>
                <a:srgbClr val="AE2373"/>
              </a:solidFill>
              <a:latin typeface="Arial"/>
              <a:cs typeface="Calibri" panose="020F0502020204030204"/>
            </a:endParaRPr>
          </a:p>
          <a:p>
            <a:pPr marL="285750" indent="-285750">
              <a:buClr>
                <a:srgbClr val="AE2373"/>
              </a:buClr>
              <a:buFont typeface="Arial"/>
              <a:buChar char="•"/>
            </a:pPr>
            <a:r>
              <a:rPr lang="en-GB" dirty="0">
                <a:solidFill>
                  <a:schemeClr val="tx1"/>
                </a:solidFill>
                <a:latin typeface="Arial"/>
                <a:ea typeface="+mn-lt"/>
                <a:cs typeface="Arial"/>
              </a:rPr>
              <a:t>NHS Elect</a:t>
            </a:r>
            <a:endParaRPr lang="en-GB" dirty="0">
              <a:solidFill>
                <a:schemeClr val="tx1"/>
              </a:solidFill>
              <a:latin typeface="Calibri" panose="020F0502020204030204"/>
              <a:ea typeface="+mn-lt"/>
              <a:cs typeface="Calibri" panose="020F0502020204030204"/>
            </a:endParaRPr>
          </a:p>
        </p:txBody>
      </p:sp>
      <p:sp>
        <p:nvSpPr>
          <p:cNvPr id="8" name="Rectangle: Rounded Corners 7">
            <a:extLst>
              <a:ext uri="{FF2B5EF4-FFF2-40B4-BE49-F238E27FC236}">
                <a16:creationId xmlns:a16="http://schemas.microsoft.com/office/drawing/2014/main" id="{C28FFE53-1630-8FED-3EC2-B2611A913B34}"/>
              </a:ext>
            </a:extLst>
          </p:cNvPr>
          <p:cNvSpPr/>
          <p:nvPr/>
        </p:nvSpPr>
        <p:spPr>
          <a:xfrm>
            <a:off x="3528941" y="3194457"/>
            <a:ext cx="8177954" cy="1225033"/>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dirty="0">
                <a:solidFill>
                  <a:schemeClr val="bg2"/>
                </a:solidFill>
                <a:latin typeface="Arial"/>
              </a:rPr>
              <a:t>Platform owner</a:t>
            </a:r>
          </a:p>
          <a:p>
            <a:pPr marL="285750" indent="-285750">
              <a:buClr>
                <a:schemeClr val="accent1"/>
              </a:buClr>
              <a:buFont typeface="Arial"/>
              <a:buChar char="•"/>
            </a:pPr>
            <a:r>
              <a:rPr lang="en-GB" dirty="0">
                <a:solidFill>
                  <a:schemeClr val="tx1"/>
                </a:solidFill>
                <a:latin typeface="Arial"/>
                <a:ea typeface="+mn-lt"/>
                <a:cs typeface="Arial"/>
              </a:rPr>
              <a:t>NHS England Technology Enhanced Learning (NHS TEL)</a:t>
            </a:r>
            <a:endParaRPr lang="en-GB" dirty="0">
              <a:solidFill>
                <a:schemeClr val="tx1"/>
              </a:solidFill>
              <a:cs typeface="Calibri" panose="020F0502020204030204"/>
            </a:endParaRPr>
          </a:p>
        </p:txBody>
      </p:sp>
      <p:sp>
        <p:nvSpPr>
          <p:cNvPr id="9" name="Rectangle: Rounded Corners 8">
            <a:extLst>
              <a:ext uri="{FF2B5EF4-FFF2-40B4-BE49-F238E27FC236}">
                <a16:creationId xmlns:a16="http://schemas.microsoft.com/office/drawing/2014/main" id="{3EDC9825-1689-0030-5346-8570C8D0BC54}"/>
              </a:ext>
            </a:extLst>
          </p:cNvPr>
          <p:cNvSpPr/>
          <p:nvPr/>
        </p:nvSpPr>
        <p:spPr>
          <a:xfrm>
            <a:off x="2319820" y="1559952"/>
            <a:ext cx="1049760" cy="104976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Graphic 16" descr="Document with solid fill">
            <a:extLst>
              <a:ext uri="{FF2B5EF4-FFF2-40B4-BE49-F238E27FC236}">
                <a16:creationId xmlns:a16="http://schemas.microsoft.com/office/drawing/2014/main" id="{9B165FEA-7AD3-AD96-E9A9-12BC81174C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8852" y="1691014"/>
            <a:ext cx="858491" cy="787261"/>
          </a:xfrm>
          <a:prstGeom prst="rect">
            <a:avLst/>
          </a:prstGeom>
        </p:spPr>
      </p:pic>
      <p:pic>
        <p:nvPicPr>
          <p:cNvPr id="19" name="Graphic 19" descr="Internet with solid fill">
            <a:extLst>
              <a:ext uri="{FF2B5EF4-FFF2-40B4-BE49-F238E27FC236}">
                <a16:creationId xmlns:a16="http://schemas.microsoft.com/office/drawing/2014/main" id="{99C0020A-574B-A69E-F3ED-4D2C2CECCD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73752" y="3332552"/>
            <a:ext cx="877128" cy="898173"/>
          </a:xfrm>
          <a:prstGeom prst="rect">
            <a:avLst/>
          </a:prstGeom>
        </p:spPr>
      </p:pic>
      <p:pic>
        <p:nvPicPr>
          <p:cNvPr id="20" name="Graphic 20" descr="Ui Ux with solid fill">
            <a:extLst>
              <a:ext uri="{FF2B5EF4-FFF2-40B4-BE49-F238E27FC236}">
                <a16:creationId xmlns:a16="http://schemas.microsoft.com/office/drawing/2014/main" id="{071755E8-6B12-6EB9-2150-ED9331C9B7F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60091" y="5084689"/>
            <a:ext cx="783120" cy="834472"/>
          </a:xfrm>
          <a:prstGeom prst="rect">
            <a:avLst/>
          </a:prstGeom>
        </p:spPr>
      </p:pic>
      <p:pic>
        <p:nvPicPr>
          <p:cNvPr id="6" name="Picture 5" descr="A blue and black logo&#10;&#10;Description automatically generated">
            <a:extLst>
              <a:ext uri="{FF2B5EF4-FFF2-40B4-BE49-F238E27FC236}">
                <a16:creationId xmlns:a16="http://schemas.microsoft.com/office/drawing/2014/main" id="{318DFAA0-1E90-3E43-53A3-E6D011F73A4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732559" y="3328614"/>
            <a:ext cx="1588696" cy="1080972"/>
          </a:xfrm>
          <a:prstGeom prst="rect">
            <a:avLst/>
          </a:prstGeom>
        </p:spPr>
      </p:pic>
      <p:pic>
        <p:nvPicPr>
          <p:cNvPr id="4" name="Picture 3" descr="A drawing of a city&#10;&#10;Description automatically generated">
            <a:extLst>
              <a:ext uri="{FF2B5EF4-FFF2-40B4-BE49-F238E27FC236}">
                <a16:creationId xmlns:a16="http://schemas.microsoft.com/office/drawing/2014/main" id="{67FFA820-863A-A81C-5FA4-D1FB8A6A1335}"/>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3860" y="1773288"/>
            <a:ext cx="1859280" cy="836424"/>
          </a:xfrm>
          <a:prstGeom prst="rect">
            <a:avLst/>
          </a:prstGeom>
        </p:spPr>
      </p:pic>
    </p:spTree>
    <p:extLst>
      <p:ext uri="{BB962C8B-B14F-4D97-AF65-F5344CB8AC3E}">
        <p14:creationId xmlns:p14="http://schemas.microsoft.com/office/powerpoint/2010/main" val="281694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37433E-05A3-43B7-A2A6-2EC60BCBB383}"/>
              </a:ext>
            </a:extLst>
          </p:cNvPr>
          <p:cNvSpPr>
            <a:spLocks noGrp="1"/>
          </p:cNvSpPr>
          <p:nvPr>
            <p:ph type="title"/>
          </p:nvPr>
        </p:nvSpPr>
        <p:spPr/>
        <p:txBody>
          <a:bodyPr lIns="91440" tIns="45720" rIns="91440" bIns="45720" anchor="t"/>
          <a:lstStyle/>
          <a:p>
            <a:r>
              <a:rPr lang="en-GB" sz="3750" dirty="0">
                <a:latin typeface="Arial"/>
                <a:cs typeface="Arial"/>
              </a:rPr>
              <a:t>Why are we digitising the IV Therapy Passport proficiencies?</a:t>
            </a:r>
          </a:p>
        </p:txBody>
      </p:sp>
      <p:sp>
        <p:nvSpPr>
          <p:cNvPr id="14" name="Rectangle: Rounded Corners 4">
            <a:extLst>
              <a:ext uri="{FF2B5EF4-FFF2-40B4-BE49-F238E27FC236}">
                <a16:creationId xmlns:a16="http://schemas.microsoft.com/office/drawing/2014/main" id="{4C0D6C5E-D4A9-7953-B136-2576E206C210}"/>
              </a:ext>
            </a:extLst>
          </p:cNvPr>
          <p:cNvSpPr/>
          <p:nvPr/>
        </p:nvSpPr>
        <p:spPr>
          <a:xfrm>
            <a:off x="4643252" y="2374386"/>
            <a:ext cx="7066066" cy="2441875"/>
          </a:xfrm>
          <a:prstGeom prst="roundRect">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spcAft>
                <a:spcPts val="1200"/>
              </a:spcAft>
            </a:pPr>
            <a:r>
              <a:rPr lang="en-GB" sz="2400" b="1">
                <a:solidFill>
                  <a:schemeClr val="accent6"/>
                </a:solidFill>
                <a:latin typeface="Arial"/>
              </a:rPr>
              <a:t>There is the need and opportunity to:</a:t>
            </a:r>
          </a:p>
          <a:p>
            <a:pPr marL="285750" indent="-285750">
              <a:spcAft>
                <a:spcPts val="1200"/>
              </a:spcAft>
              <a:buClr>
                <a:schemeClr val="accent6"/>
              </a:buClr>
              <a:buFont typeface="Arial" panose="020B0604020202020204" pitchFamily="34" charset="0"/>
              <a:buChar char="•"/>
            </a:pPr>
            <a:r>
              <a:rPr lang="en-GB">
                <a:solidFill>
                  <a:schemeClr val="tx1"/>
                </a:solidFill>
                <a:latin typeface="Arial"/>
                <a:cs typeface="Arial"/>
              </a:rPr>
              <a:t>Grow and transform our workforce using emerging technology</a:t>
            </a:r>
          </a:p>
          <a:p>
            <a:pPr marL="285750" indent="-285750">
              <a:spcAft>
                <a:spcPts val="1200"/>
              </a:spcAft>
              <a:buClr>
                <a:schemeClr val="accent6"/>
              </a:buClr>
              <a:buFont typeface="Arial" panose="020B0604020202020204" pitchFamily="34" charset="0"/>
              <a:buChar char="•"/>
            </a:pPr>
            <a:r>
              <a:rPr lang="en-GB">
                <a:solidFill>
                  <a:schemeClr val="tx1"/>
                </a:solidFill>
                <a:latin typeface="Arial"/>
                <a:cs typeface="Arial"/>
              </a:rPr>
              <a:t>Improve the digital literacy of our staff</a:t>
            </a:r>
          </a:p>
          <a:p>
            <a:pPr marL="285750" indent="-285750">
              <a:spcAft>
                <a:spcPts val="1200"/>
              </a:spcAft>
              <a:buClr>
                <a:schemeClr val="accent6"/>
              </a:buClr>
              <a:buFont typeface="Arial" panose="020B0604020202020204" pitchFamily="34" charset="0"/>
              <a:buChar char="•"/>
            </a:pPr>
            <a:r>
              <a:rPr lang="en-GB">
                <a:solidFill>
                  <a:schemeClr val="tx1"/>
                </a:solidFill>
                <a:latin typeface="Arial"/>
                <a:cs typeface="Arial"/>
              </a:rPr>
              <a:t>Use digital technology to improve patient care and release more time for care</a:t>
            </a:r>
          </a:p>
        </p:txBody>
      </p:sp>
      <p:pic>
        <p:nvPicPr>
          <p:cNvPr id="16" name="Picture 15">
            <a:extLst>
              <a:ext uri="{FF2B5EF4-FFF2-40B4-BE49-F238E27FC236}">
                <a16:creationId xmlns:a16="http://schemas.microsoft.com/office/drawing/2014/main" id="{EF6AC9B8-D968-178E-4172-F4FC8C0BAEF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448312" y="2042556"/>
            <a:ext cx="1846699" cy="2601323"/>
          </a:xfrm>
          <a:prstGeom prst="rect">
            <a:avLst/>
          </a:prstGeom>
          <a:effectLst>
            <a:outerShdw blurRad="166723" dist="38100" dir="2700000" algn="tl" rotWithShape="0">
              <a:prstClr val="black">
                <a:alpha val="40000"/>
              </a:prstClr>
            </a:outerShdw>
          </a:effectLst>
        </p:spPr>
      </p:pic>
      <p:pic>
        <p:nvPicPr>
          <p:cNvPr id="4" name="Picture 4" descr="Graphical user interface, text, application&#10;&#10;Description automatically generated">
            <a:extLst>
              <a:ext uri="{FF2B5EF4-FFF2-40B4-BE49-F238E27FC236}">
                <a16:creationId xmlns:a16="http://schemas.microsoft.com/office/drawing/2014/main" id="{289E1606-432A-3D14-877D-23A5CC09BCD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2085" y="2042556"/>
            <a:ext cx="1855871" cy="2581361"/>
          </a:xfrm>
          <a:prstGeom prst="rect">
            <a:avLst/>
          </a:prstGeom>
          <a:effectLst>
            <a:outerShdw blurRad="170824" dist="38100" dir="2700000" algn="tl" rotWithShape="0">
              <a:prstClr val="black">
                <a:alpha val="40000"/>
              </a:prstClr>
            </a:outerShdw>
          </a:effectLst>
        </p:spPr>
      </p:pic>
      <p:pic>
        <p:nvPicPr>
          <p:cNvPr id="10" name="Picture 9">
            <a:extLst>
              <a:ext uri="{FF2B5EF4-FFF2-40B4-BE49-F238E27FC236}">
                <a16:creationId xmlns:a16="http://schemas.microsoft.com/office/drawing/2014/main" id="{DB4E1076-ADC6-866B-6636-AB9C12D682A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460198" y="3204638"/>
            <a:ext cx="1846700" cy="2616848"/>
          </a:xfrm>
          <a:prstGeom prst="rect">
            <a:avLst/>
          </a:prstGeom>
          <a:effectLst>
            <a:outerShdw blurRad="166723" dist="38100" dir="2700000" algn="tl" rotWithShape="0">
              <a:prstClr val="black">
                <a:alpha val="40000"/>
              </a:prstClr>
            </a:outerShdw>
          </a:effectLst>
        </p:spPr>
      </p:pic>
    </p:spTree>
    <p:extLst>
      <p:ext uri="{BB962C8B-B14F-4D97-AF65-F5344CB8AC3E}">
        <p14:creationId xmlns:p14="http://schemas.microsoft.com/office/powerpoint/2010/main" val="80839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1268-6302-46F8-9E73-CA71D6E5C0BC}"/>
              </a:ext>
            </a:extLst>
          </p:cNvPr>
          <p:cNvSpPr>
            <a:spLocks noGrp="1"/>
          </p:cNvSpPr>
          <p:nvPr>
            <p:ph type="title"/>
          </p:nvPr>
        </p:nvSpPr>
        <p:spPr/>
        <p:txBody>
          <a:bodyPr/>
          <a:lstStyle/>
          <a:p>
            <a:r>
              <a:rPr lang="en-GB" dirty="0"/>
              <a:t>Opportunities of digitisation </a:t>
            </a:r>
          </a:p>
        </p:txBody>
      </p:sp>
      <p:sp>
        <p:nvSpPr>
          <p:cNvPr id="31" name="Rectangle: Rounded Corners 30">
            <a:extLst>
              <a:ext uri="{FF2B5EF4-FFF2-40B4-BE49-F238E27FC236}">
                <a16:creationId xmlns:a16="http://schemas.microsoft.com/office/drawing/2014/main" id="{DCFCDEF9-41AF-FA22-CC12-5CE0B033C277}"/>
              </a:ext>
            </a:extLst>
          </p:cNvPr>
          <p:cNvSpPr/>
          <p:nvPr/>
        </p:nvSpPr>
        <p:spPr>
          <a:xfrm>
            <a:off x="326572" y="1265837"/>
            <a:ext cx="870857" cy="87085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2" descr="Badge Tick with solid fill">
            <a:extLst>
              <a:ext uri="{FF2B5EF4-FFF2-40B4-BE49-F238E27FC236}">
                <a16:creationId xmlns:a16="http://schemas.microsoft.com/office/drawing/2014/main" id="{511D5DF5-FC9E-5046-B681-F73E08866A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7372" y="1309380"/>
            <a:ext cx="769258" cy="776515"/>
          </a:xfrm>
          <a:prstGeom prst="rect">
            <a:avLst/>
          </a:prstGeom>
        </p:spPr>
      </p:pic>
      <p:sp>
        <p:nvSpPr>
          <p:cNvPr id="36" name="Rectangle: Rounded Corners 35">
            <a:extLst>
              <a:ext uri="{FF2B5EF4-FFF2-40B4-BE49-F238E27FC236}">
                <a16:creationId xmlns:a16="http://schemas.microsoft.com/office/drawing/2014/main" id="{43B2799A-5C5C-5137-B014-40435CFAAED4}"/>
              </a:ext>
            </a:extLst>
          </p:cNvPr>
          <p:cNvSpPr/>
          <p:nvPr/>
        </p:nvSpPr>
        <p:spPr>
          <a:xfrm>
            <a:off x="360700" y="2629237"/>
            <a:ext cx="870857" cy="87085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Rounded Corners 37">
            <a:extLst>
              <a:ext uri="{FF2B5EF4-FFF2-40B4-BE49-F238E27FC236}">
                <a16:creationId xmlns:a16="http://schemas.microsoft.com/office/drawing/2014/main" id="{92811018-88F5-3137-CEA5-D7BE115DA6D6}"/>
              </a:ext>
            </a:extLst>
          </p:cNvPr>
          <p:cNvSpPr/>
          <p:nvPr/>
        </p:nvSpPr>
        <p:spPr>
          <a:xfrm>
            <a:off x="368323" y="4032497"/>
            <a:ext cx="870857" cy="87085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55728F15-1C6F-A722-A315-F01D08EFBEBF}"/>
              </a:ext>
            </a:extLst>
          </p:cNvPr>
          <p:cNvSpPr/>
          <p:nvPr/>
        </p:nvSpPr>
        <p:spPr>
          <a:xfrm>
            <a:off x="6207003" y="1244959"/>
            <a:ext cx="870857" cy="87085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40">
            <a:extLst>
              <a:ext uri="{FF2B5EF4-FFF2-40B4-BE49-F238E27FC236}">
                <a16:creationId xmlns:a16="http://schemas.microsoft.com/office/drawing/2014/main" id="{8BD8E2F8-3A4A-D80F-4C79-8D6263DB6A17}"/>
              </a:ext>
            </a:extLst>
          </p:cNvPr>
          <p:cNvSpPr/>
          <p:nvPr/>
        </p:nvSpPr>
        <p:spPr>
          <a:xfrm>
            <a:off x="6241131" y="2629236"/>
            <a:ext cx="870857" cy="87085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Rounded Corners 41">
            <a:extLst>
              <a:ext uri="{FF2B5EF4-FFF2-40B4-BE49-F238E27FC236}">
                <a16:creationId xmlns:a16="http://schemas.microsoft.com/office/drawing/2014/main" id="{F973FBCD-9E35-F764-BA6C-FC4CB5497018}"/>
              </a:ext>
            </a:extLst>
          </p:cNvPr>
          <p:cNvSpPr/>
          <p:nvPr/>
        </p:nvSpPr>
        <p:spPr>
          <a:xfrm>
            <a:off x="6248755" y="4032496"/>
            <a:ext cx="870857" cy="87085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Rounded Corners 42">
            <a:extLst>
              <a:ext uri="{FF2B5EF4-FFF2-40B4-BE49-F238E27FC236}">
                <a16:creationId xmlns:a16="http://schemas.microsoft.com/office/drawing/2014/main" id="{554A40BC-8462-5E16-5FB4-665856B73A60}"/>
              </a:ext>
            </a:extLst>
          </p:cNvPr>
          <p:cNvSpPr/>
          <p:nvPr/>
        </p:nvSpPr>
        <p:spPr>
          <a:xfrm>
            <a:off x="1260740" y="1267838"/>
            <a:ext cx="4603281" cy="85634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a:solidFill>
                  <a:schemeClr val="bg2"/>
                </a:solidFill>
                <a:latin typeface="Arial"/>
                <a:cs typeface="Calibri"/>
              </a:rPr>
              <a:t>Quality assurance</a:t>
            </a:r>
            <a:r>
              <a:rPr lang="en-GB" sz="2400">
                <a:solidFill>
                  <a:schemeClr val="bg2"/>
                </a:solidFill>
                <a:latin typeface="Arial"/>
                <a:cs typeface="Calibri"/>
              </a:rPr>
              <a:t> </a:t>
            </a:r>
            <a:endParaRPr lang="en-US" sz="2400">
              <a:solidFill>
                <a:schemeClr val="bg2"/>
              </a:solidFill>
              <a:latin typeface="Arial"/>
              <a:cs typeface="Arial"/>
            </a:endParaRPr>
          </a:p>
          <a:p>
            <a:r>
              <a:rPr lang="en-GB">
                <a:solidFill>
                  <a:srgbClr val="000000"/>
                </a:solidFill>
                <a:latin typeface="Arial"/>
                <a:cs typeface="Calibri"/>
              </a:rPr>
              <a:t>Improved standardisation &amp; control of use</a:t>
            </a:r>
          </a:p>
        </p:txBody>
      </p:sp>
      <p:sp>
        <p:nvSpPr>
          <p:cNvPr id="44" name="Rectangle: Rounded Corners 43">
            <a:extLst>
              <a:ext uri="{FF2B5EF4-FFF2-40B4-BE49-F238E27FC236}">
                <a16:creationId xmlns:a16="http://schemas.microsoft.com/office/drawing/2014/main" id="{F6603EC7-B1EF-B0EF-D7D1-2A591693B8C4}"/>
              </a:ext>
            </a:extLst>
          </p:cNvPr>
          <p:cNvSpPr/>
          <p:nvPr/>
        </p:nvSpPr>
        <p:spPr>
          <a:xfrm>
            <a:off x="1284358" y="2641749"/>
            <a:ext cx="4603279" cy="84908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a:solidFill>
                  <a:schemeClr val="bg2"/>
                </a:solidFill>
                <a:latin typeface="Arial"/>
                <a:cs typeface="Calibri"/>
              </a:rPr>
              <a:t>Workforce planning</a:t>
            </a:r>
          </a:p>
          <a:p>
            <a:r>
              <a:rPr lang="en-GB">
                <a:solidFill>
                  <a:srgbClr val="000000"/>
                </a:solidFill>
                <a:latin typeface="Arial"/>
                <a:cs typeface="Arial"/>
              </a:rPr>
              <a:t>National visibility of staffs’ skills data</a:t>
            </a:r>
            <a:endParaRPr lang="en-GB">
              <a:solidFill>
                <a:srgbClr val="000000"/>
              </a:solidFill>
              <a:latin typeface="Arial"/>
              <a:cs typeface="Calibri" panose="020F0502020204030204"/>
            </a:endParaRPr>
          </a:p>
        </p:txBody>
      </p:sp>
      <p:sp>
        <p:nvSpPr>
          <p:cNvPr id="45" name="Rectangle: Rounded Corners 44">
            <a:extLst>
              <a:ext uri="{FF2B5EF4-FFF2-40B4-BE49-F238E27FC236}">
                <a16:creationId xmlns:a16="http://schemas.microsoft.com/office/drawing/2014/main" id="{CB8E9048-C0E5-C1A6-89FE-621D47B042AA}"/>
              </a:ext>
            </a:extLst>
          </p:cNvPr>
          <p:cNvSpPr/>
          <p:nvPr/>
        </p:nvSpPr>
        <p:spPr>
          <a:xfrm>
            <a:off x="1299238" y="4045009"/>
            <a:ext cx="4603279" cy="84908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dirty="0">
                <a:solidFill>
                  <a:schemeClr val="bg2"/>
                </a:solidFill>
                <a:latin typeface="Arial"/>
                <a:cs typeface="Arial"/>
              </a:rPr>
              <a:t>Staff mobility </a:t>
            </a:r>
            <a:endParaRPr lang="en-US" b="1" dirty="0">
              <a:solidFill>
                <a:schemeClr val="bg2"/>
              </a:solidFill>
              <a:latin typeface="Arial"/>
              <a:cs typeface="Arial"/>
            </a:endParaRPr>
          </a:p>
          <a:p>
            <a:r>
              <a:rPr lang="en-GB" dirty="0">
                <a:solidFill>
                  <a:srgbClr val="000000"/>
                </a:solidFill>
                <a:latin typeface="Arial"/>
                <a:cs typeface="Arial"/>
              </a:rPr>
              <a:t>More efficient transfer of staffs’ skills data</a:t>
            </a:r>
            <a:endParaRPr lang="en-US" dirty="0">
              <a:solidFill>
                <a:srgbClr val="000000"/>
              </a:solidFill>
              <a:latin typeface="Arial"/>
              <a:cs typeface="Arial"/>
            </a:endParaRPr>
          </a:p>
        </p:txBody>
      </p:sp>
      <p:sp>
        <p:nvSpPr>
          <p:cNvPr id="46" name="Rectangle: Rounded Corners 45">
            <a:extLst>
              <a:ext uri="{FF2B5EF4-FFF2-40B4-BE49-F238E27FC236}">
                <a16:creationId xmlns:a16="http://schemas.microsoft.com/office/drawing/2014/main" id="{36A43260-366B-CBA0-4BAC-5ECC34592574}"/>
              </a:ext>
            </a:extLst>
          </p:cNvPr>
          <p:cNvSpPr/>
          <p:nvPr/>
        </p:nvSpPr>
        <p:spPr>
          <a:xfrm>
            <a:off x="7170200" y="1252215"/>
            <a:ext cx="4544973" cy="85434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a:solidFill>
                  <a:schemeClr val="bg2"/>
                </a:solidFill>
                <a:latin typeface="Arial"/>
                <a:cs typeface="Arial"/>
              </a:rPr>
              <a:t>Patient safety</a:t>
            </a:r>
          </a:p>
          <a:p>
            <a:r>
              <a:rPr lang="en-GB">
                <a:solidFill>
                  <a:srgbClr val="000000"/>
                </a:solidFill>
                <a:latin typeface="Arial"/>
                <a:cs typeface="Arial"/>
              </a:rPr>
              <a:t>Ability to update content more easily</a:t>
            </a:r>
          </a:p>
        </p:txBody>
      </p:sp>
      <p:sp>
        <p:nvSpPr>
          <p:cNvPr id="47" name="Rectangle: Rounded Corners 46">
            <a:extLst>
              <a:ext uri="{FF2B5EF4-FFF2-40B4-BE49-F238E27FC236}">
                <a16:creationId xmlns:a16="http://schemas.microsoft.com/office/drawing/2014/main" id="{6771C515-6DA2-CFF6-24DF-7BD03C9FDEF6}"/>
              </a:ext>
            </a:extLst>
          </p:cNvPr>
          <p:cNvSpPr/>
          <p:nvPr/>
        </p:nvSpPr>
        <p:spPr>
          <a:xfrm>
            <a:off x="7199073" y="2643749"/>
            <a:ext cx="4535713" cy="84908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a:solidFill>
                  <a:schemeClr val="bg2"/>
                </a:solidFill>
                <a:latin typeface="Arial"/>
                <a:cs typeface="Arial"/>
              </a:rPr>
              <a:t>‘Digital first’ workforce</a:t>
            </a:r>
            <a:endParaRPr lang="en-GB" sz="2400">
              <a:solidFill>
                <a:schemeClr val="bg2"/>
              </a:solidFill>
              <a:latin typeface="Arial"/>
              <a:ea typeface="+mn-lt"/>
              <a:cs typeface="+mn-lt"/>
            </a:endParaRPr>
          </a:p>
          <a:p>
            <a:r>
              <a:rPr lang="en-GB">
                <a:solidFill>
                  <a:srgbClr val="000000"/>
                </a:solidFill>
                <a:latin typeface="Arial"/>
                <a:cs typeface="Arial"/>
              </a:rPr>
              <a:t>Opportunity to improve digital literacy</a:t>
            </a:r>
          </a:p>
        </p:txBody>
      </p:sp>
      <p:sp>
        <p:nvSpPr>
          <p:cNvPr id="48" name="Rectangle: Rounded Corners 47">
            <a:extLst>
              <a:ext uri="{FF2B5EF4-FFF2-40B4-BE49-F238E27FC236}">
                <a16:creationId xmlns:a16="http://schemas.microsoft.com/office/drawing/2014/main" id="{6F2A7FBB-C52B-5EE6-AC1E-B03BECD9BE03}"/>
              </a:ext>
            </a:extLst>
          </p:cNvPr>
          <p:cNvSpPr/>
          <p:nvPr/>
        </p:nvSpPr>
        <p:spPr>
          <a:xfrm>
            <a:off x="7221210" y="4047009"/>
            <a:ext cx="4535713" cy="84908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a:solidFill>
                  <a:schemeClr val="bg2"/>
                </a:solidFill>
                <a:latin typeface="Arial"/>
                <a:cs typeface="Arial"/>
              </a:rPr>
              <a:t>Resource requirements</a:t>
            </a:r>
          </a:p>
          <a:p>
            <a:r>
              <a:rPr lang="en-GB">
                <a:solidFill>
                  <a:srgbClr val="000000"/>
                </a:solidFill>
                <a:latin typeface="Arial"/>
                <a:ea typeface="+mn-lt"/>
                <a:cs typeface="+mn-lt"/>
              </a:rPr>
              <a:t>Reduced wastage of staff time &amp; paper</a:t>
            </a:r>
            <a:endParaRPr lang="en-GB">
              <a:solidFill>
                <a:srgbClr val="000000"/>
              </a:solidFill>
              <a:latin typeface="Arial"/>
              <a:cs typeface="Arial"/>
            </a:endParaRPr>
          </a:p>
        </p:txBody>
      </p:sp>
      <p:pic>
        <p:nvPicPr>
          <p:cNvPr id="49" name="Graphic 49" descr="Earth Globe - Asia with solid fill">
            <a:extLst>
              <a:ext uri="{FF2B5EF4-FFF2-40B4-BE49-F238E27FC236}">
                <a16:creationId xmlns:a16="http://schemas.microsoft.com/office/drawing/2014/main" id="{8BDB2017-3AA8-40C3-B32F-6044F3D552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92298" y="4083297"/>
            <a:ext cx="783772" cy="762001"/>
          </a:xfrm>
          <a:prstGeom prst="rect">
            <a:avLst/>
          </a:prstGeom>
        </p:spPr>
      </p:pic>
      <p:pic>
        <p:nvPicPr>
          <p:cNvPr id="53" name="Graphic 53" descr="Programmer male with solid fill">
            <a:extLst>
              <a:ext uri="{FF2B5EF4-FFF2-40B4-BE49-F238E27FC236}">
                <a16:creationId xmlns:a16="http://schemas.microsoft.com/office/drawing/2014/main" id="{D0AAFB4F-FA47-2C5E-F2E7-A5D4544B92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13703" y="2643752"/>
            <a:ext cx="754743" cy="754743"/>
          </a:xfrm>
          <a:prstGeom prst="rect">
            <a:avLst/>
          </a:prstGeom>
        </p:spPr>
      </p:pic>
      <p:pic>
        <p:nvPicPr>
          <p:cNvPr id="54" name="Graphic 54" descr="Cloud Computing with solid fill">
            <a:extLst>
              <a:ext uri="{FF2B5EF4-FFF2-40B4-BE49-F238E27FC236}">
                <a16:creationId xmlns:a16="http://schemas.microsoft.com/office/drawing/2014/main" id="{2422CD00-0729-ECF9-2E3B-C8473F5604E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2667" y="4126841"/>
            <a:ext cx="682172" cy="682172"/>
          </a:xfrm>
          <a:prstGeom prst="rect">
            <a:avLst/>
          </a:prstGeom>
        </p:spPr>
      </p:pic>
      <p:pic>
        <p:nvPicPr>
          <p:cNvPr id="55" name="Graphic 55" descr="Users with solid fill">
            <a:extLst>
              <a:ext uri="{FF2B5EF4-FFF2-40B4-BE49-F238E27FC236}">
                <a16:creationId xmlns:a16="http://schemas.microsoft.com/office/drawing/2014/main" id="{26A9674C-2754-6682-2A0A-80B79BD9D5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82471" y="2651009"/>
            <a:ext cx="827315" cy="820058"/>
          </a:xfrm>
          <a:prstGeom prst="rect">
            <a:avLst/>
          </a:prstGeom>
        </p:spPr>
      </p:pic>
      <p:pic>
        <p:nvPicPr>
          <p:cNvPr id="56" name="Graphic 56" descr="Sling with solid fill">
            <a:extLst>
              <a:ext uri="{FF2B5EF4-FFF2-40B4-BE49-F238E27FC236}">
                <a16:creationId xmlns:a16="http://schemas.microsoft.com/office/drawing/2014/main" id="{ECD7953B-5F9B-4BA1-0538-C1119E36E8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79576" y="1303016"/>
            <a:ext cx="754743" cy="754743"/>
          </a:xfrm>
          <a:prstGeom prst="rect">
            <a:avLst/>
          </a:prstGeom>
        </p:spPr>
      </p:pic>
      <p:sp>
        <p:nvSpPr>
          <p:cNvPr id="3" name="Rectangle: Rounded Corners 2">
            <a:extLst>
              <a:ext uri="{FF2B5EF4-FFF2-40B4-BE49-F238E27FC236}">
                <a16:creationId xmlns:a16="http://schemas.microsoft.com/office/drawing/2014/main" id="{B0B007A1-3BE7-E05C-323B-23B061A808BE}"/>
              </a:ext>
            </a:extLst>
          </p:cNvPr>
          <p:cNvSpPr/>
          <p:nvPr/>
        </p:nvSpPr>
        <p:spPr>
          <a:xfrm>
            <a:off x="382397" y="5285098"/>
            <a:ext cx="870857" cy="870856"/>
          </a:xfrm>
          <a:prstGeom prst="roundRect">
            <a:avLst/>
          </a:prstGeom>
          <a:solidFill>
            <a:srgbClr val="AE2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289A2BA6-0D21-2F3A-BC9C-266A2E84E0DC}"/>
              </a:ext>
            </a:extLst>
          </p:cNvPr>
          <p:cNvSpPr/>
          <p:nvPr/>
        </p:nvSpPr>
        <p:spPr>
          <a:xfrm>
            <a:off x="1293867" y="5282398"/>
            <a:ext cx="10448414" cy="878994"/>
          </a:xfrm>
          <a:prstGeom prst="roundRect">
            <a:avLst/>
          </a:prstGeom>
          <a:solidFill>
            <a:srgbClr val="AE237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2400" b="1">
                <a:solidFill>
                  <a:srgbClr val="AE2373"/>
                </a:solidFill>
                <a:latin typeface="Arial"/>
              </a:rPr>
              <a:t>Visibility across competency frameworks </a:t>
            </a:r>
          </a:p>
          <a:p>
            <a:r>
              <a:rPr lang="en-GB">
                <a:solidFill>
                  <a:schemeClr val="tx1"/>
                </a:solidFill>
                <a:latin typeface="Arial"/>
                <a:ea typeface="+mn-lt"/>
                <a:cs typeface="Arial"/>
              </a:rPr>
              <a:t>Opportunity to more easily see skills required for different roles, across care settings and professions</a:t>
            </a:r>
            <a:endParaRPr lang="en-GB">
              <a:solidFill>
                <a:schemeClr val="tx1"/>
              </a:solidFill>
            </a:endParaRPr>
          </a:p>
        </p:txBody>
      </p:sp>
      <p:pic>
        <p:nvPicPr>
          <p:cNvPr id="24" name="Graphic 20" descr="Ui Ux with solid fill">
            <a:extLst>
              <a:ext uri="{FF2B5EF4-FFF2-40B4-BE49-F238E27FC236}">
                <a16:creationId xmlns:a16="http://schemas.microsoft.com/office/drawing/2014/main" id="{1676CBD1-1600-231A-31F5-FB02A7DEABF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6640" y="5321482"/>
            <a:ext cx="783120" cy="834472"/>
          </a:xfrm>
          <a:prstGeom prst="rect">
            <a:avLst/>
          </a:prstGeom>
        </p:spPr>
      </p:pic>
    </p:spTree>
    <p:extLst>
      <p:ext uri="{BB962C8B-B14F-4D97-AF65-F5344CB8AC3E}">
        <p14:creationId xmlns:p14="http://schemas.microsoft.com/office/powerpoint/2010/main" val="95528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DD8C0931-6127-886F-3DD0-F3AD2A077457}"/>
              </a:ext>
            </a:extLst>
          </p:cNvPr>
          <p:cNvCxnSpPr>
            <a:cxnSpLocks/>
          </p:cNvCxnSpPr>
          <p:nvPr/>
        </p:nvCxnSpPr>
        <p:spPr>
          <a:xfrm>
            <a:off x="6687815" y="2064243"/>
            <a:ext cx="0" cy="414517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3" name="Title 12">
            <a:extLst>
              <a:ext uri="{FF2B5EF4-FFF2-40B4-BE49-F238E27FC236}">
                <a16:creationId xmlns:a16="http://schemas.microsoft.com/office/drawing/2014/main" id="{7074245D-766B-4411-FB0B-CB64B0BF052D}"/>
              </a:ext>
            </a:extLst>
          </p:cNvPr>
          <p:cNvSpPr>
            <a:spLocks noGrp="1"/>
          </p:cNvSpPr>
          <p:nvPr>
            <p:ph type="title"/>
          </p:nvPr>
        </p:nvSpPr>
        <p:spPr>
          <a:prstGeom prst="rect">
            <a:avLst/>
          </a:prstGeom>
        </p:spPr>
        <p:txBody>
          <a:bodyPr/>
          <a:lstStyle/>
          <a:p>
            <a:r>
              <a:rPr kumimoji="0" lang="en-GB" sz="3750" b="0" i="0" u="none" strike="noStrike" kern="1200" cap="none" spc="0" normalizeH="0" baseline="0" noProof="0" dirty="0">
                <a:ln>
                  <a:noFill/>
                </a:ln>
                <a:solidFill>
                  <a:srgbClr val="005EB8"/>
                </a:solidFill>
                <a:effectLst/>
                <a:uLnTx/>
                <a:uFillTx/>
                <a:latin typeface="Arial"/>
                <a:ea typeface="+mj-ea"/>
                <a:cs typeface="Arial"/>
              </a:rPr>
              <a:t>What have we digitised? </a:t>
            </a:r>
            <a:endParaRPr lang="en-GB" dirty="0"/>
          </a:p>
        </p:txBody>
      </p:sp>
      <p:sp>
        <p:nvSpPr>
          <p:cNvPr id="53" name="Content Placeholder 52">
            <a:extLst>
              <a:ext uri="{FF2B5EF4-FFF2-40B4-BE49-F238E27FC236}">
                <a16:creationId xmlns:a16="http://schemas.microsoft.com/office/drawing/2014/main" id="{781F12C3-6075-B8B7-1B76-1357BCCE7BCE}"/>
              </a:ext>
            </a:extLst>
          </p:cNvPr>
          <p:cNvSpPr>
            <a:spLocks noGrp="1"/>
          </p:cNvSpPr>
          <p:nvPr>
            <p:ph idx="4294967295"/>
          </p:nvPr>
        </p:nvSpPr>
        <p:spPr>
          <a:xfrm>
            <a:off x="300036" y="1195387"/>
            <a:ext cx="11533998" cy="866276"/>
          </a:xfrm>
          <a:prstGeom prst="rect">
            <a:avLst/>
          </a:prstGeom>
        </p:spPr>
        <p:txBody>
          <a:bodyPr lIns="91440" tIns="45720" rIns="91440" bIns="45720" anchor="t">
            <a:noAutofit/>
          </a:bodyPr>
          <a:lstStyle/>
          <a:p>
            <a:pPr marL="179705" indent="-179705">
              <a:buClr>
                <a:schemeClr val="accent1"/>
              </a:buClr>
            </a:pPr>
            <a:r>
              <a:rPr lang="en-GB" sz="1600" dirty="0">
                <a:latin typeface="Arial"/>
                <a:cs typeface="Arial"/>
              </a:rPr>
              <a:t>There are 3 steps to the ‘IV Therapy Passport Programme’, Trusts can chose which of the steps they would like to implement within their organisation</a:t>
            </a:r>
          </a:p>
          <a:p>
            <a:pPr marL="179705" indent="-179705">
              <a:buClr>
                <a:schemeClr val="accent1"/>
              </a:buClr>
            </a:pPr>
            <a:r>
              <a:rPr lang="en-GB" sz="1600" dirty="0">
                <a:latin typeface="Arial"/>
                <a:cs typeface="Arial"/>
              </a:rPr>
              <a:t>This pilot relates to the </a:t>
            </a:r>
            <a:r>
              <a:rPr lang="en-GB" sz="1600" b="1" dirty="0">
                <a:latin typeface="Arial"/>
                <a:cs typeface="Arial"/>
              </a:rPr>
              <a:t>digital version of the Step 3: Practice Learning &amp; Assessment</a:t>
            </a:r>
          </a:p>
        </p:txBody>
      </p:sp>
      <p:sp>
        <p:nvSpPr>
          <p:cNvPr id="2" name="TextBox 1">
            <a:extLst>
              <a:ext uri="{FF2B5EF4-FFF2-40B4-BE49-F238E27FC236}">
                <a16:creationId xmlns:a16="http://schemas.microsoft.com/office/drawing/2014/main" id="{A8C3EABB-E535-776C-9BAF-6AF0209A4BE5}"/>
              </a:ext>
            </a:extLst>
          </p:cNvPr>
          <p:cNvSpPr txBox="1"/>
          <p:nvPr/>
        </p:nvSpPr>
        <p:spPr>
          <a:xfrm>
            <a:off x="832550" y="2603935"/>
            <a:ext cx="2466000" cy="1281600"/>
          </a:xfrm>
          <a:prstGeom prst="roundRect">
            <a:avLst/>
          </a:prstGeom>
          <a:solidFill>
            <a:srgbClr val="D7E1F3"/>
          </a:solidFill>
        </p:spPr>
        <p:txBody>
          <a:bodyPr wrap="square" rtlCol="0" anchor="ctr">
            <a:noAutofit/>
          </a:bodyPr>
          <a:lstStyle/>
          <a:p>
            <a:pPr marL="0" marR="0" lvl="0" indent="0" algn="l" defTabSz="457200" rtl="0" eaLnBrk="1" fontAlgn="auto" latinLnBrk="0" hangingPunct="1">
              <a:lnSpc>
                <a:spcPct val="107000"/>
              </a:lnSpc>
              <a:spcBef>
                <a:spcPts val="0"/>
              </a:spcBef>
              <a:spcAft>
                <a:spcPts val="600"/>
              </a:spcAft>
              <a:buClr>
                <a:srgbClr val="005EB8"/>
              </a:buClr>
              <a:buSzTx/>
              <a:buFontTx/>
              <a:buNone/>
              <a:tabLst/>
              <a:defRPr/>
            </a:pPr>
            <a:r>
              <a:rPr kumimoji="0" lang="en-US" sz="2000" b="1" i="0" u="none" strike="noStrike" kern="1200" cap="none" spc="0" normalizeH="0" baseline="0" noProof="0">
                <a:ln>
                  <a:noFill/>
                </a:ln>
                <a:solidFill>
                  <a:srgbClr val="005EB8"/>
                </a:solidFill>
                <a:effectLst/>
                <a:uLnTx/>
                <a:uFillTx/>
                <a:latin typeface="Arial" panose="020B0604020202020204" pitchFamily="34" charset="0"/>
                <a:ea typeface="+mn-ea"/>
                <a:cs typeface="Arial" panose="020B0604020202020204" pitchFamily="34" charset="0"/>
              </a:rPr>
              <a:t>Access Learning</a:t>
            </a:r>
          </a:p>
          <a:p>
            <a:pPr marL="180000" marR="0" lvl="0" indent="-180000" algn="l" defTabSz="457200" rtl="0" eaLnBrk="1" fontAlgn="auto" latinLnBrk="0" hangingPunct="1">
              <a:lnSpc>
                <a:spcPct val="107000"/>
              </a:lnSpc>
              <a:spcBef>
                <a:spcPts val="0"/>
              </a:spcBef>
              <a:spcAft>
                <a:spcPts val="800"/>
              </a:spcAft>
              <a:buClr>
                <a:srgbClr val="005EB8"/>
              </a:buClr>
              <a:buSzPct val="140000"/>
              <a:buFont typeface="Arial" panose="020B0604020202020204" pitchFamily="34" charset="0"/>
              <a:buChar char="•"/>
              <a:tabLst/>
              <a:defRPr/>
            </a:pPr>
            <a:r>
              <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eLearning hosted on </a:t>
            </a:r>
            <a:r>
              <a:rPr kumimoji="0" lang="en-US" sz="1300" b="0" i="0" u="none" strike="noStrike" kern="1200" cap="none" spc="0" normalizeH="0" baseline="0" noProof="0" err="1">
                <a:ln>
                  <a:noFill/>
                </a:ln>
                <a:solidFill>
                  <a:prstClr val="black"/>
                </a:solidFill>
                <a:effectLst/>
                <a:uLnTx/>
                <a:uFillTx/>
                <a:latin typeface="Arial" panose="020B0604020202020204" pitchFamily="34" charset="0"/>
                <a:ea typeface="+mn-ea"/>
                <a:cs typeface="Arial" panose="020B0604020202020204" pitchFamily="34" charset="0"/>
              </a:rPr>
              <a:t>elfh</a:t>
            </a:r>
            <a:endPar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Oval 2">
            <a:extLst>
              <a:ext uri="{FF2B5EF4-FFF2-40B4-BE49-F238E27FC236}">
                <a16:creationId xmlns:a16="http://schemas.microsoft.com/office/drawing/2014/main" id="{30F7814E-C065-7709-95EA-8CEC54CFBDE6}"/>
              </a:ext>
            </a:extLst>
          </p:cNvPr>
          <p:cNvSpPr>
            <a:spLocks noChangeAspect="1"/>
          </p:cNvSpPr>
          <p:nvPr/>
        </p:nvSpPr>
        <p:spPr>
          <a:xfrm>
            <a:off x="722624" y="2543898"/>
            <a:ext cx="288702" cy="288000"/>
          </a:xfrm>
          <a:prstGeom prst="ellipse">
            <a:avLst/>
          </a:prstGeom>
          <a:solidFill>
            <a:schemeClr val="accent1"/>
          </a:solidFill>
          <a:ln w="28575" cap="flat" cmpd="sng" algn="ctr">
            <a:solidFill>
              <a:schemeClr val="accent1"/>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1</a:t>
            </a:r>
          </a:p>
        </p:txBody>
      </p:sp>
      <p:sp>
        <p:nvSpPr>
          <p:cNvPr id="4" name="TextBox 3">
            <a:extLst>
              <a:ext uri="{FF2B5EF4-FFF2-40B4-BE49-F238E27FC236}">
                <a16:creationId xmlns:a16="http://schemas.microsoft.com/office/drawing/2014/main" id="{59D624A2-FC23-D8A2-4C1D-281A10303660}"/>
              </a:ext>
            </a:extLst>
          </p:cNvPr>
          <p:cNvSpPr txBox="1"/>
          <p:nvPr/>
        </p:nvSpPr>
        <p:spPr>
          <a:xfrm>
            <a:off x="4046073" y="2602240"/>
            <a:ext cx="2467167" cy="1281600"/>
          </a:xfrm>
          <a:prstGeom prst="roundRect">
            <a:avLst/>
          </a:prstGeom>
          <a:solidFill>
            <a:srgbClr val="D7E1F3"/>
          </a:solidFill>
        </p:spPr>
        <p:txBody>
          <a:bodyPr wrap="square" rtlCol="0" anchor="ctr">
            <a:noAutofit/>
          </a:bodyPr>
          <a:lstStyle/>
          <a:p>
            <a:pPr marL="0" marR="0" lvl="0" indent="0" algn="l" defTabSz="457200" rtl="0" eaLnBrk="1" fontAlgn="auto" latinLnBrk="0" hangingPunct="1">
              <a:lnSpc>
                <a:spcPct val="107000"/>
              </a:lnSpc>
              <a:spcBef>
                <a:spcPts val="0"/>
              </a:spcBef>
              <a:spcAft>
                <a:spcPts val="600"/>
              </a:spcAft>
              <a:buClr>
                <a:srgbClr val="005EB8"/>
              </a:buClr>
              <a:buSzTx/>
              <a:buFontTx/>
              <a:buNone/>
              <a:tabLst/>
              <a:defRPr/>
            </a:pPr>
            <a:r>
              <a:rPr kumimoji="0" lang="en-US" sz="2000" b="1" i="0" u="none" strike="noStrike" kern="1200" cap="none" spc="0" normalizeH="0" baseline="0" noProof="0">
                <a:ln>
                  <a:noFill/>
                </a:ln>
                <a:solidFill>
                  <a:srgbClr val="005EB8"/>
                </a:solidFill>
                <a:effectLst/>
                <a:uLnTx/>
                <a:uFillTx/>
                <a:latin typeface="Arial" panose="020B0604020202020204" pitchFamily="34" charset="0"/>
                <a:ea typeface="+mn-ea"/>
                <a:cs typeface="Arial" panose="020B0604020202020204" pitchFamily="34" charset="0"/>
              </a:rPr>
              <a:t>Assess Knowledge</a:t>
            </a:r>
          </a:p>
          <a:p>
            <a:pPr marL="180000" marR="0" lvl="0" indent="-180000" algn="l" defTabSz="457200" rtl="0" eaLnBrk="1" fontAlgn="auto" latinLnBrk="0" hangingPunct="1">
              <a:lnSpc>
                <a:spcPct val="107000"/>
              </a:lnSpc>
              <a:spcBef>
                <a:spcPts val="0"/>
              </a:spcBef>
              <a:spcAft>
                <a:spcPts val="800"/>
              </a:spcAft>
              <a:buClr>
                <a:srgbClr val="005EB8"/>
              </a:buClr>
              <a:buSzPct val="140000"/>
              <a:buFont typeface="Arial" panose="020B0604020202020204" pitchFamily="34" charset="0"/>
              <a:buChar char="•"/>
              <a:tabLst/>
              <a:defRPr/>
            </a:pPr>
            <a:r>
              <a:rPr kumimoji="0" lang="en-US" sz="1300" b="0" i="0" u="none" strike="noStrike" kern="1200" cap="none" spc="0" normalizeH="0" baseline="0" noProof="0" err="1">
                <a:ln>
                  <a:noFill/>
                </a:ln>
                <a:solidFill>
                  <a:prstClr val="black"/>
                </a:solidFill>
                <a:effectLst/>
                <a:uLnTx/>
                <a:uFillTx/>
                <a:latin typeface="Arial" panose="020B0604020202020204" pitchFamily="34" charset="0"/>
                <a:ea typeface="+mn-ea"/>
                <a:cs typeface="Arial" panose="020B0604020202020204" pitchFamily="34" charset="0"/>
              </a:rPr>
              <a:t>eAssessment</a:t>
            </a:r>
            <a:r>
              <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hosted on </a:t>
            </a:r>
            <a:r>
              <a:rPr kumimoji="0" lang="en-US" sz="1300" b="0" i="0" u="none" strike="noStrike" kern="1200" cap="none" spc="0" normalizeH="0" baseline="0" noProof="0" err="1">
                <a:ln>
                  <a:noFill/>
                </a:ln>
                <a:solidFill>
                  <a:prstClr val="black"/>
                </a:solidFill>
                <a:effectLst/>
                <a:uLnTx/>
                <a:uFillTx/>
                <a:latin typeface="Arial" panose="020B0604020202020204" pitchFamily="34" charset="0"/>
                <a:ea typeface="+mn-ea"/>
                <a:cs typeface="Arial" panose="020B0604020202020204" pitchFamily="34" charset="0"/>
              </a:rPr>
              <a:t>elfh</a:t>
            </a:r>
            <a:endPar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Oval 4">
            <a:extLst>
              <a:ext uri="{FF2B5EF4-FFF2-40B4-BE49-F238E27FC236}">
                <a16:creationId xmlns:a16="http://schemas.microsoft.com/office/drawing/2014/main" id="{A91BF12C-225B-1191-4C56-888F66FE075B}"/>
              </a:ext>
            </a:extLst>
          </p:cNvPr>
          <p:cNvSpPr>
            <a:spLocks noChangeAspect="1"/>
          </p:cNvSpPr>
          <p:nvPr/>
        </p:nvSpPr>
        <p:spPr>
          <a:xfrm>
            <a:off x="3936148" y="2542203"/>
            <a:ext cx="288702" cy="288000"/>
          </a:xfrm>
          <a:prstGeom prst="ellipse">
            <a:avLst/>
          </a:prstGeom>
          <a:solidFill>
            <a:schemeClr val="accent1"/>
          </a:solidFill>
          <a:ln w="28575" cap="flat" cmpd="sng" algn="ctr">
            <a:solidFill>
              <a:schemeClr val="accent1"/>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2</a:t>
            </a:r>
          </a:p>
        </p:txBody>
      </p:sp>
      <p:sp>
        <p:nvSpPr>
          <p:cNvPr id="6" name="TextBox 5">
            <a:extLst>
              <a:ext uri="{FF2B5EF4-FFF2-40B4-BE49-F238E27FC236}">
                <a16:creationId xmlns:a16="http://schemas.microsoft.com/office/drawing/2014/main" id="{68800C0B-0ABF-09F1-45C9-2043EC35C272}"/>
              </a:ext>
            </a:extLst>
          </p:cNvPr>
          <p:cNvSpPr txBox="1"/>
          <p:nvPr/>
        </p:nvSpPr>
        <p:spPr>
          <a:xfrm>
            <a:off x="8113516" y="2602240"/>
            <a:ext cx="2467167" cy="1281600"/>
          </a:xfrm>
          <a:prstGeom prst="roundRect">
            <a:avLst/>
          </a:prstGeom>
          <a:solidFill>
            <a:srgbClr val="D7E1F3"/>
          </a:solidFill>
        </p:spPr>
        <p:txBody>
          <a:bodyPr wrap="square" rtlCol="0" anchor="ctr">
            <a:noAutofit/>
          </a:bodyPr>
          <a:lstStyle/>
          <a:p>
            <a:pPr marL="0" marR="0" lvl="0" indent="0" algn="l" defTabSz="457200" rtl="0" eaLnBrk="1" fontAlgn="auto" latinLnBrk="0" hangingPunct="1">
              <a:lnSpc>
                <a:spcPct val="107000"/>
              </a:lnSpc>
              <a:spcBef>
                <a:spcPts val="0"/>
              </a:spcBef>
              <a:spcAft>
                <a:spcPts val="600"/>
              </a:spcAft>
              <a:buClr>
                <a:srgbClr val="005EB8"/>
              </a:buClr>
              <a:buSzTx/>
              <a:buFontTx/>
              <a:buNone/>
              <a:tabLst/>
              <a:defRPr/>
            </a:pPr>
            <a:r>
              <a:rPr kumimoji="0" lang="en-US" sz="2000" b="1" i="0" u="none" strike="noStrike" kern="1200" cap="none" spc="0" normalizeH="0" baseline="0" noProof="0">
                <a:ln>
                  <a:noFill/>
                </a:ln>
                <a:solidFill>
                  <a:srgbClr val="0069AA"/>
                </a:solidFill>
                <a:effectLst/>
                <a:uLnTx/>
                <a:uFillTx/>
                <a:latin typeface="Arial" panose="020B0604020202020204" pitchFamily="34" charset="0"/>
                <a:ea typeface="+mn-ea"/>
                <a:cs typeface="Arial" panose="020B0604020202020204" pitchFamily="34" charset="0"/>
              </a:rPr>
              <a:t>Practice Learning &amp; Assessment</a:t>
            </a:r>
            <a:endPar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Oval 6">
            <a:extLst>
              <a:ext uri="{FF2B5EF4-FFF2-40B4-BE49-F238E27FC236}">
                <a16:creationId xmlns:a16="http://schemas.microsoft.com/office/drawing/2014/main" id="{DB201D07-A176-C02A-591B-B2A55D6888F8}"/>
              </a:ext>
            </a:extLst>
          </p:cNvPr>
          <p:cNvSpPr>
            <a:spLocks noChangeAspect="1"/>
          </p:cNvSpPr>
          <p:nvPr/>
        </p:nvSpPr>
        <p:spPr>
          <a:xfrm>
            <a:off x="8003591" y="2542203"/>
            <a:ext cx="288702" cy="288000"/>
          </a:xfrm>
          <a:prstGeom prst="ellipse">
            <a:avLst/>
          </a:prstGeom>
          <a:solidFill>
            <a:srgbClr val="005EB8"/>
          </a:solidFill>
          <a:ln w="28575" cap="flat" cmpd="sng" algn="ctr">
            <a:solidFill>
              <a:srgbClr val="005EB8"/>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3</a:t>
            </a:r>
          </a:p>
        </p:txBody>
      </p:sp>
      <p:sp>
        <p:nvSpPr>
          <p:cNvPr id="15" name="TextBox 14">
            <a:extLst>
              <a:ext uri="{FF2B5EF4-FFF2-40B4-BE49-F238E27FC236}">
                <a16:creationId xmlns:a16="http://schemas.microsoft.com/office/drawing/2014/main" id="{8474DE22-C2B4-B517-D03D-B0B4AB780774}"/>
              </a:ext>
            </a:extLst>
          </p:cNvPr>
          <p:cNvSpPr txBox="1"/>
          <p:nvPr/>
        </p:nvSpPr>
        <p:spPr>
          <a:xfrm>
            <a:off x="6852199" y="4631036"/>
            <a:ext cx="2467167" cy="1281675"/>
          </a:xfrm>
          <a:prstGeom prst="roundRect">
            <a:avLst/>
          </a:prstGeom>
          <a:noFill/>
          <a:ln w="19050">
            <a:solidFill>
              <a:schemeClr val="accent1"/>
            </a:solidFill>
            <a:prstDash val="sysDot"/>
          </a:ln>
        </p:spPr>
        <p:txBody>
          <a:bodyPr wrap="square" rtlCol="0" anchor="ctr">
            <a:noAutofit/>
          </a:bodyPr>
          <a:lstStyle/>
          <a:p>
            <a:pPr marL="0" marR="0" lvl="0" indent="0" algn="l" defTabSz="457200" rtl="0" eaLnBrk="1" fontAlgn="auto" latinLnBrk="0" hangingPunct="1">
              <a:lnSpc>
                <a:spcPct val="107000"/>
              </a:lnSpc>
              <a:spcBef>
                <a:spcPts val="0"/>
              </a:spcBef>
              <a:spcAft>
                <a:spcPts val="600"/>
              </a:spcAft>
              <a:buClr>
                <a:srgbClr val="005EB8"/>
              </a:buClr>
              <a:buSzTx/>
              <a:buFontTx/>
              <a:buNone/>
              <a:tabLst/>
              <a:defRPr/>
            </a:pPr>
            <a:r>
              <a:rPr kumimoji="0" lang="en-US" sz="2000" b="1" i="0" u="sng" strike="noStrike" kern="1200" cap="none" spc="0" normalizeH="0" baseline="0" noProof="0">
                <a:ln>
                  <a:noFill/>
                </a:ln>
                <a:solidFill>
                  <a:srgbClr val="0069AA"/>
                </a:solidFill>
                <a:effectLst/>
                <a:uLnTx/>
                <a:uFillTx/>
                <a:latin typeface="Arial" panose="020B0604020202020204" pitchFamily="34" charset="0"/>
                <a:ea typeface="+mn-ea"/>
                <a:cs typeface="Arial" panose="020B0604020202020204" pitchFamily="34" charset="0"/>
              </a:rPr>
              <a:t>Paper</a:t>
            </a:r>
            <a:r>
              <a:rPr kumimoji="0" lang="en-US" sz="2000" b="1" i="0" u="none" strike="noStrike" kern="1200" cap="none" spc="0" normalizeH="0" baseline="0" noProof="0">
                <a:ln>
                  <a:noFill/>
                </a:ln>
                <a:solidFill>
                  <a:srgbClr val="0069AA"/>
                </a:solidFill>
                <a:effectLst/>
                <a:uLnTx/>
                <a:uFillTx/>
                <a:latin typeface="Arial" panose="020B0604020202020204" pitchFamily="34" charset="0"/>
                <a:ea typeface="+mn-ea"/>
                <a:cs typeface="Arial" panose="020B0604020202020204" pitchFamily="34" charset="0"/>
              </a:rPr>
              <a:t> IV therapy passport</a:t>
            </a:r>
          </a:p>
          <a:p>
            <a:pPr marL="180000" marR="0" lvl="0" indent="-180000" algn="l" defTabSz="457200" rtl="0" eaLnBrk="1" fontAlgn="auto" latinLnBrk="0" hangingPunct="1">
              <a:lnSpc>
                <a:spcPct val="107000"/>
              </a:lnSpc>
              <a:spcBef>
                <a:spcPts val="0"/>
              </a:spcBef>
              <a:spcAft>
                <a:spcPts val="800"/>
              </a:spcAft>
              <a:buClr>
                <a:srgbClr val="005EB8"/>
              </a:buClr>
              <a:buSzPct val="140000"/>
              <a:buFont typeface="Arial" panose="020B0604020202020204" pitchFamily="34" charset="0"/>
              <a:buChar char="•"/>
              <a:tabLst/>
              <a:defRPr/>
            </a:pPr>
            <a:r>
              <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Hosted on CapitalNurse website</a:t>
            </a:r>
          </a:p>
        </p:txBody>
      </p:sp>
      <p:sp>
        <p:nvSpPr>
          <p:cNvPr id="16" name="TextBox 15">
            <a:extLst>
              <a:ext uri="{FF2B5EF4-FFF2-40B4-BE49-F238E27FC236}">
                <a16:creationId xmlns:a16="http://schemas.microsoft.com/office/drawing/2014/main" id="{FC5DDC93-118F-B0B1-5F75-8E5546212783}"/>
              </a:ext>
            </a:extLst>
          </p:cNvPr>
          <p:cNvSpPr txBox="1"/>
          <p:nvPr/>
        </p:nvSpPr>
        <p:spPr>
          <a:xfrm>
            <a:off x="9444002" y="4631036"/>
            <a:ext cx="2467167" cy="1281675"/>
          </a:xfrm>
          <a:prstGeom prst="roundRect">
            <a:avLst/>
          </a:prstGeom>
          <a:noFill/>
          <a:ln w="57150">
            <a:solidFill>
              <a:srgbClr val="00B050"/>
            </a:solidFill>
            <a:prstDash val="sysDot"/>
          </a:ln>
        </p:spPr>
        <p:txBody>
          <a:bodyPr wrap="square" rtlCol="0" anchor="ctr">
            <a:noAutofit/>
          </a:bodyPr>
          <a:lstStyle/>
          <a:p>
            <a:pPr marL="0" marR="0" lvl="0" indent="0" algn="l" defTabSz="457200" rtl="0" eaLnBrk="1" fontAlgn="auto" latinLnBrk="0" hangingPunct="1">
              <a:lnSpc>
                <a:spcPct val="107000"/>
              </a:lnSpc>
              <a:spcBef>
                <a:spcPts val="0"/>
              </a:spcBef>
              <a:spcAft>
                <a:spcPts val="600"/>
              </a:spcAft>
              <a:buClr>
                <a:srgbClr val="005EB8"/>
              </a:buClr>
              <a:buSzTx/>
              <a:buFontTx/>
              <a:buNone/>
              <a:tabLst/>
              <a:defRPr/>
            </a:pPr>
            <a:r>
              <a:rPr kumimoji="0" lang="en-US" sz="2000" b="1" i="0" u="sng" strike="noStrike" kern="1200" cap="none" spc="0" normalizeH="0" baseline="0" noProof="0">
                <a:ln>
                  <a:noFill/>
                </a:ln>
                <a:solidFill>
                  <a:srgbClr val="0069AA"/>
                </a:solidFill>
                <a:effectLst/>
                <a:uLnTx/>
                <a:uFillTx/>
                <a:latin typeface="Arial" panose="020B0604020202020204" pitchFamily="34" charset="0"/>
                <a:ea typeface="+mn-ea"/>
                <a:cs typeface="Arial" panose="020B0604020202020204" pitchFamily="34" charset="0"/>
              </a:rPr>
              <a:t>Digital</a:t>
            </a:r>
            <a:r>
              <a:rPr kumimoji="0" lang="en-US" sz="2000" b="1" i="0" u="none" strike="noStrike" kern="1200" cap="none" spc="0" normalizeH="0" baseline="0" noProof="0">
                <a:ln>
                  <a:noFill/>
                </a:ln>
                <a:solidFill>
                  <a:srgbClr val="0069AA"/>
                </a:solidFill>
                <a:effectLst/>
                <a:uLnTx/>
                <a:uFillTx/>
                <a:latin typeface="Arial" panose="020B0604020202020204" pitchFamily="34" charset="0"/>
                <a:ea typeface="+mn-ea"/>
                <a:cs typeface="Arial" panose="020B0604020202020204" pitchFamily="34" charset="0"/>
              </a:rPr>
              <a:t> IV therapy passport</a:t>
            </a:r>
          </a:p>
          <a:p>
            <a:pPr marL="180000" marR="0" lvl="0" indent="-180000" algn="l" defTabSz="457200" rtl="0" eaLnBrk="1" fontAlgn="auto" latinLnBrk="0" hangingPunct="1">
              <a:lnSpc>
                <a:spcPct val="107000"/>
              </a:lnSpc>
              <a:spcBef>
                <a:spcPts val="0"/>
              </a:spcBef>
              <a:spcAft>
                <a:spcPts val="800"/>
              </a:spcAft>
              <a:buClr>
                <a:srgbClr val="005EB8"/>
              </a:buClr>
              <a:buSzPct val="140000"/>
              <a:buFont typeface="Arial" panose="020B0604020202020204" pitchFamily="34" charset="0"/>
              <a:buChar char="•"/>
              <a:tabLst/>
              <a:defRPr/>
            </a:pPr>
            <a:r>
              <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Hosted on DLS</a:t>
            </a:r>
          </a:p>
        </p:txBody>
      </p:sp>
      <p:sp>
        <p:nvSpPr>
          <p:cNvPr id="17" name="TextBox 16">
            <a:extLst>
              <a:ext uri="{FF2B5EF4-FFF2-40B4-BE49-F238E27FC236}">
                <a16:creationId xmlns:a16="http://schemas.microsoft.com/office/drawing/2014/main" id="{E458A6C6-0FA8-AA50-154D-9D7DD033953C}"/>
              </a:ext>
            </a:extLst>
          </p:cNvPr>
          <p:cNvSpPr txBox="1"/>
          <p:nvPr/>
        </p:nvSpPr>
        <p:spPr>
          <a:xfrm>
            <a:off x="262493" y="6383513"/>
            <a:ext cx="1074220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Note: </a:t>
            </a:r>
            <a:r>
              <a:rPr kumimoji="0" lang="en-GB"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The </a:t>
            </a:r>
            <a:r>
              <a:rPr kumimoji="0" lang="en-GB" sz="1400" b="0" i="0" u="none" strike="noStrike" kern="1200" cap="none" spc="0" normalizeH="0" baseline="0" noProof="0" err="1">
                <a:ln>
                  <a:noFill/>
                </a:ln>
                <a:solidFill>
                  <a:prstClr val="black"/>
                </a:solidFill>
                <a:effectLst/>
                <a:uLnTx/>
                <a:uFillTx/>
                <a:latin typeface="Arial" panose="020B0604020202020204" pitchFamily="34" charset="0"/>
                <a:ea typeface="+mn-ea"/>
                <a:cs typeface="Arial" panose="020B0604020202020204" pitchFamily="34" charset="0"/>
              </a:rPr>
              <a:t>elearning</a:t>
            </a:r>
            <a:r>
              <a:rPr kumimoji="0" lang="en-GB"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for healthcare (</a:t>
            </a:r>
            <a:r>
              <a:rPr kumimoji="0" lang="en-GB" sz="1400" b="0" i="0" u="none" strike="noStrike" kern="1200" cap="none" spc="0" normalizeH="0" baseline="0" noProof="0" err="1">
                <a:ln>
                  <a:noFill/>
                </a:ln>
                <a:solidFill>
                  <a:prstClr val="black"/>
                </a:solidFill>
                <a:effectLst/>
                <a:uLnTx/>
                <a:uFillTx/>
                <a:latin typeface="Arial" panose="020B0604020202020204" pitchFamily="34" charset="0"/>
                <a:ea typeface="+mn-ea"/>
                <a:cs typeface="Arial" panose="020B0604020202020204" pitchFamily="34" charset="0"/>
              </a:rPr>
              <a:t>eLfH</a:t>
            </a:r>
            <a:r>
              <a:rPr kumimoji="0" lang="en-GB"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and digital learning solutions (DLS) platform are both owned by NHS England Technology Enhanced Learning (TEL) team</a:t>
            </a:r>
          </a:p>
        </p:txBody>
      </p:sp>
      <p:sp>
        <p:nvSpPr>
          <p:cNvPr id="38" name="TextBox 37">
            <a:extLst>
              <a:ext uri="{FF2B5EF4-FFF2-40B4-BE49-F238E27FC236}">
                <a16:creationId xmlns:a16="http://schemas.microsoft.com/office/drawing/2014/main" id="{D6360FAA-E4E4-EDCC-A573-30410C8B0C03}"/>
              </a:ext>
            </a:extLst>
          </p:cNvPr>
          <p:cNvSpPr txBox="1"/>
          <p:nvPr/>
        </p:nvSpPr>
        <p:spPr>
          <a:xfrm>
            <a:off x="2062679" y="2162064"/>
            <a:ext cx="315277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Theoretical</a:t>
            </a:r>
          </a:p>
        </p:txBody>
      </p:sp>
      <p:sp>
        <p:nvSpPr>
          <p:cNvPr id="39" name="TextBox 38">
            <a:extLst>
              <a:ext uri="{FF2B5EF4-FFF2-40B4-BE49-F238E27FC236}">
                <a16:creationId xmlns:a16="http://schemas.microsoft.com/office/drawing/2014/main" id="{3D786D7E-1B3B-214A-D70D-A24421BAD8B9}"/>
              </a:ext>
            </a:extLst>
          </p:cNvPr>
          <p:cNvSpPr txBox="1"/>
          <p:nvPr/>
        </p:nvSpPr>
        <p:spPr>
          <a:xfrm>
            <a:off x="7774311" y="2162064"/>
            <a:ext cx="315277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Practical</a:t>
            </a:r>
          </a:p>
        </p:txBody>
      </p:sp>
      <p:sp>
        <p:nvSpPr>
          <p:cNvPr id="40" name="Arrow: Right 39">
            <a:extLst>
              <a:ext uri="{FF2B5EF4-FFF2-40B4-BE49-F238E27FC236}">
                <a16:creationId xmlns:a16="http://schemas.microsoft.com/office/drawing/2014/main" id="{424B2583-C373-33D1-1341-34BC71A1E5CB}"/>
              </a:ext>
            </a:extLst>
          </p:cNvPr>
          <p:cNvSpPr/>
          <p:nvPr/>
        </p:nvSpPr>
        <p:spPr>
          <a:xfrm>
            <a:off x="3289117" y="2881928"/>
            <a:ext cx="647031" cy="523220"/>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1" name="Arrow: Right 40">
            <a:extLst>
              <a:ext uri="{FF2B5EF4-FFF2-40B4-BE49-F238E27FC236}">
                <a16:creationId xmlns:a16="http://schemas.microsoft.com/office/drawing/2014/main" id="{D649FB96-BE87-0D6E-A7D6-2E7705C88A6B}"/>
              </a:ext>
            </a:extLst>
          </p:cNvPr>
          <p:cNvSpPr/>
          <p:nvPr/>
        </p:nvSpPr>
        <p:spPr>
          <a:xfrm>
            <a:off x="6503805" y="2881928"/>
            <a:ext cx="1507051" cy="523220"/>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43" name="Connector: Elbow 42">
            <a:extLst>
              <a:ext uri="{FF2B5EF4-FFF2-40B4-BE49-F238E27FC236}">
                <a16:creationId xmlns:a16="http://schemas.microsoft.com/office/drawing/2014/main" id="{15F76C32-269B-D3D9-C5F5-B29C86D31209}"/>
              </a:ext>
            </a:extLst>
          </p:cNvPr>
          <p:cNvCxnSpPr>
            <a:cxnSpLocks/>
            <a:stCxn id="6" idx="2"/>
            <a:endCxn id="16" idx="0"/>
          </p:cNvCxnSpPr>
          <p:nvPr/>
        </p:nvCxnSpPr>
        <p:spPr>
          <a:xfrm rot="16200000" flipH="1">
            <a:off x="9638745" y="3592195"/>
            <a:ext cx="747196" cy="1330486"/>
          </a:xfrm>
          <a:prstGeom prst="bentConnector3">
            <a:avLst/>
          </a:prstGeom>
          <a:ln>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40AE29E0-42B3-E5FB-5C4D-AEDF93A73B2B}"/>
              </a:ext>
            </a:extLst>
          </p:cNvPr>
          <p:cNvCxnSpPr>
            <a:cxnSpLocks/>
            <a:stCxn id="6" idx="2"/>
            <a:endCxn id="15" idx="0"/>
          </p:cNvCxnSpPr>
          <p:nvPr/>
        </p:nvCxnSpPr>
        <p:spPr>
          <a:xfrm rot="5400000">
            <a:off x="8342844" y="3626780"/>
            <a:ext cx="747196" cy="1261317"/>
          </a:xfrm>
          <a:prstGeom prst="bentConnector3">
            <a:avLst>
              <a:gd name="adj1" fmla="val 50000"/>
            </a:avLst>
          </a:prstGeom>
          <a:ln>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38FCCEE6-91EE-8C1A-2E63-871AF8E81EEA}"/>
              </a:ext>
            </a:extLst>
          </p:cNvPr>
          <p:cNvSpPr txBox="1"/>
          <p:nvPr/>
        </p:nvSpPr>
        <p:spPr>
          <a:xfrm>
            <a:off x="9444002" y="5961139"/>
            <a:ext cx="24671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1" u="none" strike="noStrike" kern="1200" cap="none" spc="0" normalizeH="0" baseline="0" noProof="0">
                <a:ln>
                  <a:noFill/>
                </a:ln>
                <a:solidFill>
                  <a:srgbClr val="00B050"/>
                </a:solidFill>
                <a:effectLst/>
                <a:uLnTx/>
                <a:uFillTx/>
                <a:latin typeface="Arial" panose="020B0604020202020204" pitchFamily="34" charset="0"/>
                <a:ea typeface="+mn-ea"/>
                <a:cs typeface="Arial" panose="020B0604020202020204" pitchFamily="34" charset="0"/>
              </a:rPr>
              <a:t>Focus of this pilot</a:t>
            </a:r>
          </a:p>
        </p:txBody>
      </p:sp>
    </p:spTree>
    <p:extLst>
      <p:ext uri="{BB962C8B-B14F-4D97-AF65-F5344CB8AC3E}">
        <p14:creationId xmlns:p14="http://schemas.microsoft.com/office/powerpoint/2010/main" val="223030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94B75A-3511-79D2-C6D4-4BCDD8B3C528}"/>
              </a:ext>
            </a:extLst>
          </p:cNvPr>
          <p:cNvSpPr/>
          <p:nvPr/>
        </p:nvSpPr>
        <p:spPr>
          <a:xfrm>
            <a:off x="6279502" y="1474237"/>
            <a:ext cx="5701004" cy="4316161"/>
          </a:xfrm>
          <a:prstGeom prst="rect">
            <a:avLst/>
          </a:prstGeom>
          <a:solidFill>
            <a:schemeClr val="accent1">
              <a:lumMod val="20000"/>
              <a:lumOff val="8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252000" rtlCol="0" anchor="ctr"/>
          <a:lstStyle/>
          <a:p>
            <a:pPr marL="285750" indent="-285750">
              <a:spcAft>
                <a:spcPts val="1200"/>
              </a:spcAft>
              <a:buClr>
                <a:schemeClr val="accent1"/>
              </a:buClr>
              <a:buFont typeface="Arial" panose="020B0604020202020204" pitchFamily="34" charset="0"/>
              <a:buChar char="•"/>
            </a:pPr>
            <a:r>
              <a:rPr lang="en-GB" sz="1700" dirty="0">
                <a:solidFill>
                  <a:schemeClr val="tx1"/>
                </a:solidFill>
                <a:latin typeface="Arial" panose="020B0604020202020204" pitchFamily="34" charset="0"/>
                <a:cs typeface="Arial" panose="020B0604020202020204" pitchFamily="34" charset="0"/>
              </a:rPr>
              <a:t>IV Therapy Passport (owned by CapitalNurse)</a:t>
            </a:r>
            <a:endParaRPr lang="en-US" sz="1700" dirty="0">
              <a:solidFill>
                <a:schemeClr val="tx1"/>
              </a:solidFill>
              <a:latin typeface="Arial" panose="020B0604020202020204" pitchFamily="34" charset="0"/>
              <a:cs typeface="Arial" panose="020B0604020202020204" pitchFamily="34" charset="0"/>
            </a:endParaRPr>
          </a:p>
          <a:p>
            <a:pPr marL="285750" indent="-285750">
              <a:spcAft>
                <a:spcPts val="1200"/>
              </a:spcAft>
              <a:buClr>
                <a:schemeClr val="accent1"/>
              </a:buClr>
              <a:buFont typeface="Arial" panose="020B0604020202020204" pitchFamily="34" charset="0"/>
              <a:buChar char="•"/>
            </a:pPr>
            <a:r>
              <a:rPr lang="en-GB" sz="1700" dirty="0">
                <a:solidFill>
                  <a:schemeClr val="tx1"/>
                </a:solidFill>
                <a:latin typeface="Arial" panose="020B0604020202020204" pitchFamily="34" charset="0"/>
                <a:cs typeface="Arial" panose="020B0604020202020204" pitchFamily="34" charset="0"/>
              </a:rPr>
              <a:t>For Registered Nurses, Midwifes and other Allied Healthcare Professionals (AHPs) requiring IV therapy training</a:t>
            </a:r>
          </a:p>
          <a:p>
            <a:pPr marL="285750" indent="-285750">
              <a:spcAft>
                <a:spcPts val="1200"/>
              </a:spcAft>
              <a:buClr>
                <a:schemeClr val="accent1"/>
              </a:buClr>
              <a:buFont typeface="Arial" panose="020B0604020202020204" pitchFamily="34" charset="0"/>
              <a:buChar char="•"/>
            </a:pPr>
            <a:r>
              <a:rPr lang="en-US" sz="1700" b="0" i="0" dirty="0">
                <a:solidFill>
                  <a:schemeClr val="tx1"/>
                </a:solidFill>
                <a:effectLst/>
                <a:latin typeface="Arial" panose="020B0604020202020204" pitchFamily="34" charset="0"/>
                <a:cs typeface="Arial" panose="020B0604020202020204" pitchFamily="34" charset="0"/>
              </a:rPr>
              <a:t>The practice learning and assessment component involves the healthcare professional participating in supervised clinical practice and assessment of proficiency with an assessor</a:t>
            </a:r>
            <a:r>
              <a:rPr lang="en-US" sz="1700" dirty="0">
                <a:solidFill>
                  <a:schemeClr val="tx1"/>
                </a:solidFill>
                <a:latin typeface="Arial" panose="020B0604020202020204" pitchFamily="34" charset="0"/>
                <a:cs typeface="Arial" panose="020B0604020202020204" pitchFamily="34" charset="0"/>
              </a:rPr>
              <a:t> </a:t>
            </a:r>
            <a:endParaRPr lang="en-US" sz="1700" b="0" i="0" dirty="0">
              <a:solidFill>
                <a:schemeClr val="tx1"/>
              </a:solidFill>
              <a:effectLst/>
              <a:latin typeface="Arial" panose="020B0604020202020204" pitchFamily="34" charset="0"/>
              <a:cs typeface="Arial" panose="020B0604020202020204" pitchFamily="34" charset="0"/>
            </a:endParaRPr>
          </a:p>
          <a:p>
            <a:pPr marL="285750" indent="-285750">
              <a:spcAft>
                <a:spcPts val="1200"/>
              </a:spcAft>
              <a:buClr>
                <a:schemeClr val="accent1"/>
              </a:buClr>
              <a:buFont typeface="Arial" panose="020B0604020202020204" pitchFamily="34" charset="0"/>
              <a:buChar char="•"/>
            </a:pPr>
            <a:r>
              <a:rPr lang="en-US" sz="1700" b="0" i="0" dirty="0">
                <a:solidFill>
                  <a:schemeClr val="tx1"/>
                </a:solidFill>
                <a:effectLst/>
                <a:latin typeface="Arial" panose="020B0604020202020204" pitchFamily="34" charset="0"/>
                <a:cs typeface="Arial" panose="020B0604020202020204" pitchFamily="34" charset="0"/>
              </a:rPr>
              <a:t>A set of core proficiencies must be achieved alongside certain optional proficiencies, selected to be relevant to a healthcare professional’s current role</a:t>
            </a:r>
            <a:endParaRPr lang="en-GB" sz="1700" dirty="0">
              <a:solidFill>
                <a:schemeClr val="tx1"/>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5D5BD955-5780-409C-149B-ADB77AD68DA0}"/>
              </a:ext>
            </a:extLst>
          </p:cNvPr>
          <p:cNvSpPr>
            <a:spLocks noGrp="1"/>
          </p:cNvSpPr>
          <p:nvPr>
            <p:ph type="title"/>
          </p:nvPr>
        </p:nvSpPr>
        <p:spPr/>
        <p:txBody>
          <a:bodyPr/>
          <a:lstStyle/>
          <a:p>
            <a:r>
              <a:rPr lang="en-GB" dirty="0"/>
              <a:t>What have we digitised?</a:t>
            </a:r>
          </a:p>
        </p:txBody>
      </p:sp>
      <p:sp>
        <p:nvSpPr>
          <p:cNvPr id="11" name="TextBox 10">
            <a:extLst>
              <a:ext uri="{FF2B5EF4-FFF2-40B4-BE49-F238E27FC236}">
                <a16:creationId xmlns:a16="http://schemas.microsoft.com/office/drawing/2014/main" id="{EB52D3E9-4121-0E5B-3486-96E28CC1C9BD}"/>
              </a:ext>
            </a:extLst>
          </p:cNvPr>
          <p:cNvSpPr txBox="1"/>
          <p:nvPr/>
        </p:nvSpPr>
        <p:spPr>
          <a:xfrm>
            <a:off x="366660" y="5949663"/>
            <a:ext cx="11525303" cy="276999"/>
          </a:xfrm>
          <a:prstGeom prst="rect">
            <a:avLst/>
          </a:prstGeom>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5EB8"/>
                </a:solidFill>
                <a:effectLst/>
                <a:uLnTx/>
                <a:uFillTx/>
                <a:latin typeface="Arial"/>
                <a:ea typeface="+mn-ea"/>
                <a:cs typeface="Arial"/>
                <a:hlinkClick r:id="rId3">
                  <a:extLst>
                    <a:ext uri="{A12FA001-AC4F-418D-AE19-62706E023703}">
                      <ahyp:hlinkClr xmlns:ahyp="http://schemas.microsoft.com/office/drawing/2018/hyperlinkcolor" val="tx"/>
                    </a:ext>
                  </a:extLst>
                </a:hlinkClick>
              </a:rPr>
              <a:t>Link to current paper version of IV therapy passport  Competency Framework</a:t>
            </a:r>
            <a:endParaRPr kumimoji="0" lang="en-GB" sz="1200" b="0" i="0" u="none" strike="noStrike" kern="1200" cap="none" spc="0" normalizeH="0" baseline="0" noProof="0">
              <a:ln>
                <a:noFill/>
              </a:ln>
              <a:solidFill>
                <a:srgbClr val="005EB8"/>
              </a:solidFill>
              <a:effectLst/>
              <a:uLnTx/>
              <a:uFillTx/>
              <a:latin typeface="Arial"/>
              <a:ea typeface="+mn-ea"/>
              <a:cs typeface="Arial"/>
            </a:endParaRPr>
          </a:p>
        </p:txBody>
      </p:sp>
      <p:pic>
        <p:nvPicPr>
          <p:cNvPr id="3" name="Picture 2" descr="A medical form with a drawing of a city skyline&#10;&#10;Description automatically generated">
            <a:extLst>
              <a:ext uri="{FF2B5EF4-FFF2-40B4-BE49-F238E27FC236}">
                <a16:creationId xmlns:a16="http://schemas.microsoft.com/office/drawing/2014/main" id="{EB1F0B4D-01BA-4CB9-A508-4C5CA98E07C8}"/>
              </a:ext>
            </a:extLst>
          </p:cNvPr>
          <p:cNvPicPr>
            <a:picLocks noChangeAspect="1"/>
          </p:cNvPicPr>
          <p:nvPr/>
        </p:nvPicPr>
        <p:blipFill>
          <a:blip r:embed="rId4"/>
          <a:stretch>
            <a:fillRect/>
          </a:stretch>
        </p:blipFill>
        <p:spPr>
          <a:xfrm>
            <a:off x="830127" y="2080689"/>
            <a:ext cx="4338637" cy="3046228"/>
          </a:xfrm>
          <a:prstGeom prst="rect">
            <a:avLst/>
          </a:prstGeom>
        </p:spPr>
      </p:pic>
      <p:sp>
        <p:nvSpPr>
          <p:cNvPr id="2" name="TextBox 1">
            <a:extLst>
              <a:ext uri="{FF2B5EF4-FFF2-40B4-BE49-F238E27FC236}">
                <a16:creationId xmlns:a16="http://schemas.microsoft.com/office/drawing/2014/main" id="{CB968D0C-E211-5C93-27CE-2E4D93A9AACA}"/>
              </a:ext>
            </a:extLst>
          </p:cNvPr>
          <p:cNvSpPr txBox="1"/>
          <p:nvPr/>
        </p:nvSpPr>
        <p:spPr>
          <a:xfrm>
            <a:off x="300038" y="1076088"/>
            <a:ext cx="5509747" cy="735853"/>
          </a:xfrm>
          <a:prstGeom prst="roundRect">
            <a:avLst/>
          </a:prstGeom>
          <a:solidFill>
            <a:srgbClr val="D7E1F3"/>
          </a:solidFill>
        </p:spPr>
        <p:txBody>
          <a:bodyPr wrap="square" rtlCol="0" anchor="ctr">
            <a:noAutofit/>
          </a:bodyPr>
          <a:lstStyle/>
          <a:p>
            <a:pPr marL="0" marR="0" lvl="0" indent="0" algn="l" defTabSz="457200" rtl="0" eaLnBrk="1" fontAlgn="auto" latinLnBrk="0" hangingPunct="1">
              <a:lnSpc>
                <a:spcPct val="107000"/>
              </a:lnSpc>
              <a:spcBef>
                <a:spcPts val="0"/>
              </a:spcBef>
              <a:spcAft>
                <a:spcPts val="600"/>
              </a:spcAft>
              <a:buClr>
                <a:srgbClr val="005EB8"/>
              </a:buClr>
              <a:buSzTx/>
              <a:buFontTx/>
              <a:buNone/>
              <a:tabLst/>
              <a:defRPr/>
            </a:pPr>
            <a:r>
              <a:rPr kumimoji="0" lang="en-US" sz="2000" b="1" i="0" u="none" strike="noStrike" kern="1200" cap="none" spc="0" normalizeH="0" baseline="0" noProof="0">
                <a:ln>
                  <a:noFill/>
                </a:ln>
                <a:solidFill>
                  <a:srgbClr val="0069AA"/>
                </a:solidFill>
                <a:effectLst/>
                <a:uLnTx/>
                <a:uFillTx/>
                <a:latin typeface="Arial" panose="020B0604020202020204" pitchFamily="34" charset="0"/>
                <a:ea typeface="+mn-ea"/>
                <a:cs typeface="Arial" panose="020B0604020202020204" pitchFamily="34" charset="0"/>
              </a:rPr>
              <a:t>Practice Learning &amp; Assessment</a:t>
            </a:r>
            <a:endPar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69909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B0E00B-2545-0ADA-843A-4C0F69C0265E}"/>
              </a:ext>
            </a:extLst>
          </p:cNvPr>
          <p:cNvSpPr>
            <a:spLocks noGrp="1"/>
          </p:cNvSpPr>
          <p:nvPr>
            <p:ph type="title"/>
          </p:nvPr>
        </p:nvSpPr>
        <p:spPr/>
        <p:txBody>
          <a:bodyPr lIns="91440" tIns="45720" rIns="91440" bIns="45720" anchor="t"/>
          <a:lstStyle/>
          <a:p>
            <a:r>
              <a:rPr lang="en-GB" sz="3750">
                <a:latin typeface="Arial"/>
                <a:cs typeface="Arial"/>
              </a:rPr>
              <a:t>Programme approach</a:t>
            </a:r>
            <a:endParaRPr lang="en-GB"/>
          </a:p>
        </p:txBody>
      </p:sp>
      <p:sp>
        <p:nvSpPr>
          <p:cNvPr id="5" name="Rectangle: Rounded Corners 4">
            <a:extLst>
              <a:ext uri="{FF2B5EF4-FFF2-40B4-BE49-F238E27FC236}">
                <a16:creationId xmlns:a16="http://schemas.microsoft.com/office/drawing/2014/main" id="{57FAEDDD-08CD-570A-673B-4F56BFD21405}"/>
              </a:ext>
            </a:extLst>
          </p:cNvPr>
          <p:cNvSpPr/>
          <p:nvPr/>
        </p:nvSpPr>
        <p:spPr>
          <a:xfrm>
            <a:off x="320481" y="1663384"/>
            <a:ext cx="2005200" cy="1526400"/>
          </a:xfrm>
          <a:prstGeom prst="roundRect">
            <a:avLst/>
          </a:prstGeom>
          <a:solidFill>
            <a:schemeClr val="bg2">
              <a:alpha val="2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b="1" dirty="0">
                <a:solidFill>
                  <a:schemeClr val="bg2"/>
                </a:solidFill>
                <a:latin typeface="Arial"/>
              </a:rPr>
              <a:t>Establish need</a:t>
            </a:r>
            <a:endParaRPr lang="en-GB" b="1" dirty="0">
              <a:solidFill>
                <a:schemeClr val="bg2"/>
              </a:solidFill>
              <a:ea typeface="+mn-lt"/>
              <a:cs typeface="+mn-lt"/>
            </a:endParaRPr>
          </a:p>
        </p:txBody>
      </p:sp>
      <p:sp>
        <p:nvSpPr>
          <p:cNvPr id="7" name="Rectangle: Rounded Corners 6">
            <a:extLst>
              <a:ext uri="{FF2B5EF4-FFF2-40B4-BE49-F238E27FC236}">
                <a16:creationId xmlns:a16="http://schemas.microsoft.com/office/drawing/2014/main" id="{CFE9A229-52ED-9A6B-CACD-7072D8FDE038}"/>
              </a:ext>
            </a:extLst>
          </p:cNvPr>
          <p:cNvSpPr/>
          <p:nvPr/>
        </p:nvSpPr>
        <p:spPr>
          <a:xfrm>
            <a:off x="2422732" y="1663384"/>
            <a:ext cx="2005200" cy="1526400"/>
          </a:xfrm>
          <a:prstGeom prst="roundRect">
            <a:avLst/>
          </a:prstGeom>
          <a:solidFill>
            <a:schemeClr val="accent2">
              <a:alpha val="25000"/>
            </a:schemeClr>
          </a:solidFill>
          <a:ln w="57150">
            <a:solidFill>
              <a:srgbClr val="41B6E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000" b="1" dirty="0">
                <a:solidFill>
                  <a:schemeClr val="accent2"/>
                </a:solidFill>
                <a:latin typeface="Arial"/>
                <a:ea typeface="+mn-lt"/>
                <a:cs typeface="+mn-lt"/>
              </a:rPr>
              <a:t>Edit content &amp; develop digital platform</a:t>
            </a:r>
            <a:endParaRPr lang="en-US" sz="1600" b="1" dirty="0">
              <a:solidFill>
                <a:schemeClr val="accent2"/>
              </a:solidFill>
              <a:latin typeface="Arial"/>
              <a:ea typeface="+mn-lt"/>
              <a:cs typeface="+mn-lt"/>
            </a:endParaRPr>
          </a:p>
        </p:txBody>
      </p:sp>
      <p:sp>
        <p:nvSpPr>
          <p:cNvPr id="8" name="Rectangle: Rounded Corners 7">
            <a:extLst>
              <a:ext uri="{FF2B5EF4-FFF2-40B4-BE49-F238E27FC236}">
                <a16:creationId xmlns:a16="http://schemas.microsoft.com/office/drawing/2014/main" id="{25689FFF-FA8B-B37D-8DC2-4805C15954DC}"/>
              </a:ext>
            </a:extLst>
          </p:cNvPr>
          <p:cNvSpPr/>
          <p:nvPr/>
        </p:nvSpPr>
        <p:spPr>
          <a:xfrm>
            <a:off x="4524984" y="1663384"/>
            <a:ext cx="2005200" cy="1526400"/>
          </a:xfrm>
          <a:prstGeom prst="roundRect">
            <a:avLst/>
          </a:prstGeom>
          <a:solidFill>
            <a:schemeClr val="accent4">
              <a:alpha val="25000"/>
            </a:schemeClr>
          </a:solidFill>
          <a:ln w="57150">
            <a:solidFill>
              <a:srgbClr val="00A49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800" b="1" dirty="0">
                <a:solidFill>
                  <a:schemeClr val="accent4"/>
                </a:solidFill>
                <a:latin typeface="Arial"/>
                <a:ea typeface="+mn-lt"/>
                <a:cs typeface="+mn-lt"/>
              </a:rPr>
              <a:t>Testing</a:t>
            </a:r>
            <a:endParaRPr lang="en-US" sz="2800" b="1" dirty="0">
              <a:solidFill>
                <a:schemeClr val="accent4"/>
              </a:solidFill>
              <a:latin typeface="Arial"/>
              <a:ea typeface="+mn-lt"/>
              <a:cs typeface="+mn-lt"/>
            </a:endParaRPr>
          </a:p>
        </p:txBody>
      </p:sp>
      <p:grpSp>
        <p:nvGrpSpPr>
          <p:cNvPr id="10" name="Group 9">
            <a:extLst>
              <a:ext uri="{FF2B5EF4-FFF2-40B4-BE49-F238E27FC236}">
                <a16:creationId xmlns:a16="http://schemas.microsoft.com/office/drawing/2014/main" id="{1E21FB3D-4631-3C94-F9D1-E225B0C22C2A}"/>
              </a:ext>
            </a:extLst>
          </p:cNvPr>
          <p:cNvGrpSpPr/>
          <p:nvPr/>
        </p:nvGrpSpPr>
        <p:grpSpPr>
          <a:xfrm>
            <a:off x="4508373" y="1259727"/>
            <a:ext cx="552813" cy="591453"/>
            <a:chOff x="4135502" y="1878343"/>
            <a:chExt cx="552813" cy="591453"/>
          </a:xfrm>
        </p:grpSpPr>
        <p:sp>
          <p:nvSpPr>
            <p:cNvPr id="12" name="Rectangle: Rounded Corners 12">
              <a:extLst>
                <a:ext uri="{FF2B5EF4-FFF2-40B4-BE49-F238E27FC236}">
                  <a16:creationId xmlns:a16="http://schemas.microsoft.com/office/drawing/2014/main" id="{91E2ADA5-3CBA-EBA0-1992-8E7027141B4A}"/>
                </a:ext>
              </a:extLst>
            </p:cNvPr>
            <p:cNvSpPr/>
            <p:nvPr/>
          </p:nvSpPr>
          <p:spPr>
            <a:xfrm>
              <a:off x="4135502" y="1878343"/>
              <a:ext cx="552813" cy="59145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18" name="Graphic 17" descr="Hospital with solid fill">
              <a:extLst>
                <a:ext uri="{FF2B5EF4-FFF2-40B4-BE49-F238E27FC236}">
                  <a16:creationId xmlns:a16="http://schemas.microsoft.com/office/drawing/2014/main" id="{D233B1C7-B9F7-0D63-F79C-305668D76CD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182649" y="1897215"/>
              <a:ext cx="458517" cy="474903"/>
            </a:xfrm>
            <a:prstGeom prst="rect">
              <a:avLst/>
            </a:prstGeom>
          </p:spPr>
        </p:pic>
      </p:grpSp>
      <p:sp>
        <p:nvSpPr>
          <p:cNvPr id="11" name="Rectangle: Rounded Corners 10">
            <a:extLst>
              <a:ext uri="{FF2B5EF4-FFF2-40B4-BE49-F238E27FC236}">
                <a16:creationId xmlns:a16="http://schemas.microsoft.com/office/drawing/2014/main" id="{9F34A328-7E6F-8FB7-1D80-1A64467EDD02}"/>
              </a:ext>
            </a:extLst>
          </p:cNvPr>
          <p:cNvSpPr/>
          <p:nvPr/>
        </p:nvSpPr>
        <p:spPr>
          <a:xfrm>
            <a:off x="7015185" y="3458962"/>
            <a:ext cx="2005165" cy="1527699"/>
          </a:xfrm>
          <a:prstGeom prst="roundRect">
            <a:avLst/>
          </a:prstGeom>
          <a:solidFill>
            <a:srgbClr val="AE2373">
              <a:alpha val="25000"/>
            </a:srgbClr>
          </a:solidFill>
          <a:ln w="57150">
            <a:solidFill>
              <a:srgbClr val="AE237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800" b="1" dirty="0">
                <a:solidFill>
                  <a:srgbClr val="AE2373"/>
                </a:solidFill>
                <a:latin typeface="Arial"/>
                <a:ea typeface="+mn-lt"/>
                <a:cs typeface="+mn-lt"/>
              </a:rPr>
              <a:t>Pilot 1</a:t>
            </a:r>
            <a:endParaRPr lang="en-US" sz="2000" b="1" dirty="0">
              <a:solidFill>
                <a:srgbClr val="AE2373"/>
              </a:solidFill>
              <a:latin typeface="Arial"/>
              <a:cs typeface="Arial"/>
            </a:endParaRPr>
          </a:p>
        </p:txBody>
      </p:sp>
      <p:cxnSp>
        <p:nvCxnSpPr>
          <p:cNvPr id="9" name="Straight Arrow Connector 8">
            <a:extLst>
              <a:ext uri="{FF2B5EF4-FFF2-40B4-BE49-F238E27FC236}">
                <a16:creationId xmlns:a16="http://schemas.microsoft.com/office/drawing/2014/main" id="{84CAEE88-46F0-AD3A-78A6-53A9B4F8BBF6}"/>
              </a:ext>
            </a:extLst>
          </p:cNvPr>
          <p:cNvCxnSpPr>
            <a:cxnSpLocks/>
          </p:cNvCxnSpPr>
          <p:nvPr/>
        </p:nvCxnSpPr>
        <p:spPr>
          <a:xfrm>
            <a:off x="669625" y="3353084"/>
            <a:ext cx="5628398" cy="0"/>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94B0E4-C605-B540-9F57-AF4A8DBE09AA}"/>
              </a:ext>
            </a:extLst>
          </p:cNvPr>
          <p:cNvSpPr txBox="1"/>
          <p:nvPr/>
        </p:nvSpPr>
        <p:spPr>
          <a:xfrm>
            <a:off x="2190315" y="3458961"/>
            <a:ext cx="2265864" cy="342401"/>
          </a:xfrm>
          <a:prstGeom prst="rect">
            <a:avLst/>
          </a:prstGeom>
        </p:spPr>
        <p:txBody>
          <a:bodyPr wrap="square" rtlCol="0">
            <a:spAutoFit/>
          </a:bodyPr>
          <a:lstStyle/>
          <a:p>
            <a:pPr algn="ctr"/>
            <a:r>
              <a:rPr lang="en-GB" sz="1625" i="1" dirty="0">
                <a:solidFill>
                  <a:schemeClr val="accent3"/>
                </a:solidFill>
                <a:latin typeface="Arial" panose="020B0604020202020204" pitchFamily="34" charset="0"/>
                <a:cs typeface="Arial" panose="020B0604020202020204" pitchFamily="34" charset="0"/>
              </a:rPr>
              <a:t>Sep ’21 – Apr ‘22</a:t>
            </a:r>
          </a:p>
        </p:txBody>
      </p:sp>
      <p:grpSp>
        <p:nvGrpSpPr>
          <p:cNvPr id="61" name="Group 60">
            <a:extLst>
              <a:ext uri="{FF2B5EF4-FFF2-40B4-BE49-F238E27FC236}">
                <a16:creationId xmlns:a16="http://schemas.microsoft.com/office/drawing/2014/main" id="{6E89B50E-A9E8-C2CC-1F7A-16AB37B41765}"/>
              </a:ext>
            </a:extLst>
          </p:cNvPr>
          <p:cNvGrpSpPr/>
          <p:nvPr/>
        </p:nvGrpSpPr>
        <p:grpSpPr>
          <a:xfrm>
            <a:off x="6884799" y="5263958"/>
            <a:ext cx="2265864" cy="724262"/>
            <a:chOff x="6427590" y="5157629"/>
            <a:chExt cx="2265864" cy="724262"/>
          </a:xfrm>
        </p:grpSpPr>
        <p:cxnSp>
          <p:nvCxnSpPr>
            <p:cNvPr id="19" name="Straight Arrow Connector 18">
              <a:extLst>
                <a:ext uri="{FF2B5EF4-FFF2-40B4-BE49-F238E27FC236}">
                  <a16:creationId xmlns:a16="http://schemas.microsoft.com/office/drawing/2014/main" id="{82DB8914-C23B-7047-7332-257EC0BAE832}"/>
                </a:ext>
              </a:extLst>
            </p:cNvPr>
            <p:cNvCxnSpPr>
              <a:cxnSpLocks/>
            </p:cNvCxnSpPr>
            <p:nvPr/>
          </p:nvCxnSpPr>
          <p:spPr>
            <a:xfrm>
              <a:off x="6494922" y="5157629"/>
              <a:ext cx="2131200" cy="0"/>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19818C2-4B9F-DAFD-D91A-DC78DB6350A3}"/>
                </a:ext>
              </a:extLst>
            </p:cNvPr>
            <p:cNvSpPr txBox="1"/>
            <p:nvPr/>
          </p:nvSpPr>
          <p:spPr>
            <a:xfrm>
              <a:off x="6427590" y="5539490"/>
              <a:ext cx="2265864" cy="342401"/>
            </a:xfrm>
            <a:prstGeom prst="rect">
              <a:avLst/>
            </a:prstGeom>
          </p:spPr>
          <p:txBody>
            <a:bodyPr wrap="square" rtlCol="0">
              <a:spAutoFit/>
            </a:bodyPr>
            <a:lstStyle/>
            <a:p>
              <a:pPr algn="ctr"/>
              <a:r>
                <a:rPr lang="en-GB" sz="1625" i="1" dirty="0">
                  <a:solidFill>
                    <a:schemeClr val="accent3"/>
                  </a:solidFill>
                  <a:latin typeface="Arial" panose="020B0604020202020204" pitchFamily="34" charset="0"/>
                  <a:cs typeface="Arial" panose="020B0604020202020204" pitchFamily="34" charset="0"/>
                </a:rPr>
                <a:t>Apr ’22 – Mar ’23</a:t>
              </a:r>
            </a:p>
          </p:txBody>
        </p:sp>
        <p:sp>
          <p:nvSpPr>
            <p:cNvPr id="21" name="TextBox 20">
              <a:extLst>
                <a:ext uri="{FF2B5EF4-FFF2-40B4-BE49-F238E27FC236}">
                  <a16:creationId xmlns:a16="http://schemas.microsoft.com/office/drawing/2014/main" id="{895A537E-2B5B-2A97-A194-B51D24BFEC62}"/>
                </a:ext>
              </a:extLst>
            </p:cNvPr>
            <p:cNvSpPr txBox="1"/>
            <p:nvPr/>
          </p:nvSpPr>
          <p:spPr>
            <a:xfrm>
              <a:off x="6427590" y="5160912"/>
              <a:ext cx="2265864" cy="342401"/>
            </a:xfrm>
            <a:prstGeom prst="rect">
              <a:avLst/>
            </a:prstGeom>
          </p:spPr>
          <p:txBody>
            <a:bodyPr wrap="square" lIns="91440" tIns="45720" rIns="91440" bIns="45720" rtlCol="0" anchor="t">
              <a:spAutoFit/>
            </a:bodyPr>
            <a:lstStyle/>
            <a:p>
              <a:pPr algn="ctr"/>
              <a:r>
                <a:rPr lang="en-GB" sz="1600" i="1" dirty="0">
                  <a:solidFill>
                    <a:srgbClr val="AE2373"/>
                  </a:solidFill>
                  <a:latin typeface="Arial"/>
                  <a:cs typeface="Arial"/>
                </a:rPr>
                <a:t>Early adopters</a:t>
              </a:r>
              <a:endParaRPr lang="en-US" dirty="0">
                <a:solidFill>
                  <a:srgbClr val="AE2373"/>
                </a:solidFill>
                <a:cs typeface="Calibri"/>
              </a:endParaRPr>
            </a:p>
          </p:txBody>
        </p:sp>
      </p:grpSp>
      <p:grpSp>
        <p:nvGrpSpPr>
          <p:cNvPr id="62" name="Group 61">
            <a:extLst>
              <a:ext uri="{FF2B5EF4-FFF2-40B4-BE49-F238E27FC236}">
                <a16:creationId xmlns:a16="http://schemas.microsoft.com/office/drawing/2014/main" id="{8A034CC2-FB94-D0A9-D4F9-2560C7558031}"/>
              </a:ext>
            </a:extLst>
          </p:cNvPr>
          <p:cNvGrpSpPr/>
          <p:nvPr/>
        </p:nvGrpSpPr>
        <p:grpSpPr>
          <a:xfrm>
            <a:off x="9517445" y="5283688"/>
            <a:ext cx="2265864" cy="724262"/>
            <a:chOff x="9207035" y="5157629"/>
            <a:chExt cx="2265864" cy="724262"/>
          </a:xfrm>
        </p:grpSpPr>
        <p:cxnSp>
          <p:nvCxnSpPr>
            <p:cNvPr id="2" name="Straight Arrow Connector 1">
              <a:extLst>
                <a:ext uri="{FF2B5EF4-FFF2-40B4-BE49-F238E27FC236}">
                  <a16:creationId xmlns:a16="http://schemas.microsoft.com/office/drawing/2014/main" id="{B9123E44-EC4D-86E8-D503-524827C47F8D}"/>
                </a:ext>
              </a:extLst>
            </p:cNvPr>
            <p:cNvCxnSpPr>
              <a:cxnSpLocks/>
            </p:cNvCxnSpPr>
            <p:nvPr/>
          </p:nvCxnSpPr>
          <p:spPr>
            <a:xfrm>
              <a:off x="9274651" y="5157629"/>
              <a:ext cx="2130632" cy="0"/>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08C06FC-A24C-5C5A-FD18-1212FF25C236}"/>
                </a:ext>
              </a:extLst>
            </p:cNvPr>
            <p:cNvSpPr txBox="1"/>
            <p:nvPr/>
          </p:nvSpPr>
          <p:spPr>
            <a:xfrm>
              <a:off x="9207035" y="5539490"/>
              <a:ext cx="2265864" cy="342401"/>
            </a:xfrm>
            <a:prstGeom prst="rect">
              <a:avLst/>
            </a:prstGeom>
          </p:spPr>
          <p:txBody>
            <a:bodyPr wrap="square" lIns="91440" tIns="45720" rIns="91440" bIns="45720" rtlCol="0" anchor="t">
              <a:spAutoFit/>
            </a:bodyPr>
            <a:lstStyle/>
            <a:p>
              <a:pPr algn="ctr"/>
              <a:r>
                <a:rPr lang="en-GB" sz="1600" i="1" dirty="0">
                  <a:solidFill>
                    <a:schemeClr val="accent3"/>
                  </a:solidFill>
                  <a:latin typeface="Arial"/>
                  <a:cs typeface="Arial"/>
                </a:rPr>
                <a:t>Nov ’23 – Mar ’24</a:t>
              </a:r>
            </a:p>
          </p:txBody>
        </p:sp>
        <p:sp>
          <p:nvSpPr>
            <p:cNvPr id="22" name="TextBox 21">
              <a:extLst>
                <a:ext uri="{FF2B5EF4-FFF2-40B4-BE49-F238E27FC236}">
                  <a16:creationId xmlns:a16="http://schemas.microsoft.com/office/drawing/2014/main" id="{44EBB7D3-F3F0-AC5D-7EEA-64D4CDA3D266}"/>
                </a:ext>
              </a:extLst>
            </p:cNvPr>
            <p:cNvSpPr txBox="1"/>
            <p:nvPr/>
          </p:nvSpPr>
          <p:spPr>
            <a:xfrm>
              <a:off x="9207035" y="5160912"/>
              <a:ext cx="2265864" cy="342401"/>
            </a:xfrm>
            <a:prstGeom prst="rect">
              <a:avLst/>
            </a:prstGeom>
          </p:spPr>
          <p:txBody>
            <a:bodyPr wrap="square" lIns="91440" tIns="45720" rIns="91440" bIns="45720" rtlCol="0" anchor="t">
              <a:spAutoFit/>
            </a:bodyPr>
            <a:lstStyle/>
            <a:p>
              <a:pPr algn="ctr"/>
              <a:r>
                <a:rPr lang="en-GB" sz="1600" i="1" dirty="0">
                  <a:solidFill>
                    <a:srgbClr val="AE2373"/>
                  </a:solidFill>
                  <a:latin typeface="Arial"/>
                  <a:cs typeface="Arial"/>
                </a:rPr>
                <a:t>Early adopters</a:t>
              </a:r>
              <a:endParaRPr lang="en-US" sz="1600" dirty="0">
                <a:solidFill>
                  <a:srgbClr val="AE2373"/>
                </a:solidFill>
                <a:cs typeface="Calibri"/>
              </a:endParaRPr>
            </a:p>
          </p:txBody>
        </p:sp>
      </p:grpSp>
      <p:sp>
        <p:nvSpPr>
          <p:cNvPr id="35" name="Rectangle: Rounded Corners 34">
            <a:extLst>
              <a:ext uri="{FF2B5EF4-FFF2-40B4-BE49-F238E27FC236}">
                <a16:creationId xmlns:a16="http://schemas.microsoft.com/office/drawing/2014/main" id="{5C418A46-5EF1-6F38-1EB8-A96FA09BAA1A}"/>
              </a:ext>
            </a:extLst>
          </p:cNvPr>
          <p:cNvSpPr/>
          <p:nvPr/>
        </p:nvSpPr>
        <p:spPr>
          <a:xfrm>
            <a:off x="9603292" y="3458961"/>
            <a:ext cx="2005165" cy="1527699"/>
          </a:xfrm>
          <a:prstGeom prst="roundRect">
            <a:avLst/>
          </a:prstGeom>
          <a:solidFill>
            <a:srgbClr val="AE2373">
              <a:alpha val="25000"/>
            </a:srgbClr>
          </a:solidFill>
          <a:ln w="57150">
            <a:solidFill>
              <a:srgbClr val="AE237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800" b="1" dirty="0">
                <a:solidFill>
                  <a:srgbClr val="AE2373"/>
                </a:solidFill>
                <a:latin typeface="Arial"/>
                <a:ea typeface="+mn-lt"/>
                <a:cs typeface="+mn-lt"/>
              </a:rPr>
              <a:t>Pilot 2</a:t>
            </a:r>
            <a:endParaRPr lang="en-US" sz="2000" b="1" dirty="0">
              <a:solidFill>
                <a:srgbClr val="AE2373"/>
              </a:solidFill>
              <a:latin typeface="Arial"/>
              <a:cs typeface="Arial"/>
            </a:endParaRPr>
          </a:p>
        </p:txBody>
      </p:sp>
      <p:grpSp>
        <p:nvGrpSpPr>
          <p:cNvPr id="46" name="Group 45">
            <a:extLst>
              <a:ext uri="{FF2B5EF4-FFF2-40B4-BE49-F238E27FC236}">
                <a16:creationId xmlns:a16="http://schemas.microsoft.com/office/drawing/2014/main" id="{B1F2BB8B-B3A9-4E36-C6BF-A799A5EB568A}"/>
              </a:ext>
            </a:extLst>
          </p:cNvPr>
          <p:cNvGrpSpPr/>
          <p:nvPr/>
        </p:nvGrpSpPr>
        <p:grpSpPr>
          <a:xfrm>
            <a:off x="6837988" y="3100230"/>
            <a:ext cx="562147" cy="591453"/>
            <a:chOff x="6494560" y="1878342"/>
            <a:chExt cx="562147" cy="591453"/>
          </a:xfrm>
        </p:grpSpPr>
        <p:sp>
          <p:nvSpPr>
            <p:cNvPr id="42" name="Rectangle: Rounded Corners 12">
              <a:extLst>
                <a:ext uri="{FF2B5EF4-FFF2-40B4-BE49-F238E27FC236}">
                  <a16:creationId xmlns:a16="http://schemas.microsoft.com/office/drawing/2014/main" id="{30A71486-5606-9468-512B-A9C1DC92E42C}"/>
                </a:ext>
              </a:extLst>
            </p:cNvPr>
            <p:cNvSpPr/>
            <p:nvPr/>
          </p:nvSpPr>
          <p:spPr>
            <a:xfrm>
              <a:off x="6494560" y="1878342"/>
              <a:ext cx="552813" cy="591453"/>
            </a:xfrm>
            <a:prstGeom prst="roundRect">
              <a:avLst/>
            </a:prstGeom>
            <a:solidFill>
              <a:srgbClr val="AE2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44" name="Graphic 6" descr="Hike with solid fill">
              <a:extLst>
                <a:ext uri="{FF2B5EF4-FFF2-40B4-BE49-F238E27FC236}">
                  <a16:creationId xmlns:a16="http://schemas.microsoft.com/office/drawing/2014/main" id="{D0393BC8-6B9E-912A-880B-276F9285EA7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19469" y="1878342"/>
              <a:ext cx="537238" cy="568024"/>
            </a:xfrm>
            <a:prstGeom prst="rect">
              <a:avLst/>
            </a:prstGeom>
          </p:spPr>
        </p:pic>
      </p:grpSp>
      <p:grpSp>
        <p:nvGrpSpPr>
          <p:cNvPr id="47" name="Group 46">
            <a:extLst>
              <a:ext uri="{FF2B5EF4-FFF2-40B4-BE49-F238E27FC236}">
                <a16:creationId xmlns:a16="http://schemas.microsoft.com/office/drawing/2014/main" id="{E61D81EA-1E4B-C936-D6AD-5BAA71F05F98}"/>
              </a:ext>
            </a:extLst>
          </p:cNvPr>
          <p:cNvGrpSpPr/>
          <p:nvPr/>
        </p:nvGrpSpPr>
        <p:grpSpPr>
          <a:xfrm>
            <a:off x="9530175" y="3059952"/>
            <a:ext cx="562147" cy="591453"/>
            <a:chOff x="6494560" y="1878342"/>
            <a:chExt cx="562147" cy="591453"/>
          </a:xfrm>
        </p:grpSpPr>
        <p:sp>
          <p:nvSpPr>
            <p:cNvPr id="48" name="Rectangle: Rounded Corners 12">
              <a:extLst>
                <a:ext uri="{FF2B5EF4-FFF2-40B4-BE49-F238E27FC236}">
                  <a16:creationId xmlns:a16="http://schemas.microsoft.com/office/drawing/2014/main" id="{7735B310-1B97-01B1-E4ED-431FA859706B}"/>
                </a:ext>
              </a:extLst>
            </p:cNvPr>
            <p:cNvSpPr/>
            <p:nvPr/>
          </p:nvSpPr>
          <p:spPr>
            <a:xfrm>
              <a:off x="6494560" y="1878342"/>
              <a:ext cx="552813" cy="591453"/>
            </a:xfrm>
            <a:prstGeom prst="roundRect">
              <a:avLst/>
            </a:prstGeom>
            <a:solidFill>
              <a:srgbClr val="AE2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49" name="Graphic 6" descr="Hike with solid fill">
              <a:extLst>
                <a:ext uri="{FF2B5EF4-FFF2-40B4-BE49-F238E27FC236}">
                  <a16:creationId xmlns:a16="http://schemas.microsoft.com/office/drawing/2014/main" id="{6A4B2B33-3001-36BA-2F0A-B4D90A2FC44F}"/>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19469" y="1878342"/>
              <a:ext cx="537238" cy="568024"/>
            </a:xfrm>
            <a:prstGeom prst="rect">
              <a:avLst/>
            </a:prstGeom>
          </p:spPr>
        </p:pic>
      </p:grpSp>
      <p:sp>
        <p:nvSpPr>
          <p:cNvPr id="51" name="Rectangle: Rounded Corners 12">
            <a:extLst>
              <a:ext uri="{FF2B5EF4-FFF2-40B4-BE49-F238E27FC236}">
                <a16:creationId xmlns:a16="http://schemas.microsoft.com/office/drawing/2014/main" id="{1A7A621A-8DA2-420D-B494-F64C6D106BB5}"/>
              </a:ext>
            </a:extLst>
          </p:cNvPr>
          <p:cNvSpPr/>
          <p:nvPr/>
        </p:nvSpPr>
        <p:spPr>
          <a:xfrm>
            <a:off x="2406122" y="1284656"/>
            <a:ext cx="552813" cy="5914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nvGrpSpPr>
          <p:cNvPr id="57" name="Group 56">
            <a:extLst>
              <a:ext uri="{FF2B5EF4-FFF2-40B4-BE49-F238E27FC236}">
                <a16:creationId xmlns:a16="http://schemas.microsoft.com/office/drawing/2014/main" id="{67C5E3BF-B049-83F5-CA8F-108C4CD0BFDE}"/>
              </a:ext>
            </a:extLst>
          </p:cNvPr>
          <p:cNvGrpSpPr/>
          <p:nvPr/>
        </p:nvGrpSpPr>
        <p:grpSpPr>
          <a:xfrm>
            <a:off x="2497749" y="1382670"/>
            <a:ext cx="369558" cy="395424"/>
            <a:chOff x="5286923" y="4484597"/>
            <a:chExt cx="325161" cy="336661"/>
          </a:xfrm>
        </p:grpSpPr>
        <p:sp>
          <p:nvSpPr>
            <p:cNvPr id="25" name="Freeform: Shape 24">
              <a:extLst>
                <a:ext uri="{FF2B5EF4-FFF2-40B4-BE49-F238E27FC236}">
                  <a16:creationId xmlns:a16="http://schemas.microsoft.com/office/drawing/2014/main" id="{4679FBD3-AA9E-1FB1-2DAD-760611FDD999}"/>
                </a:ext>
              </a:extLst>
            </p:cNvPr>
            <p:cNvSpPr/>
            <p:nvPr/>
          </p:nvSpPr>
          <p:spPr>
            <a:xfrm>
              <a:off x="5286923" y="4495273"/>
              <a:ext cx="292310" cy="325984"/>
            </a:xfrm>
            <a:custGeom>
              <a:avLst/>
              <a:gdLst>
                <a:gd name="connsiteX0" fmla="*/ 742 w 425875"/>
                <a:gd name="connsiteY0" fmla="*/ 185660 h 426209"/>
                <a:gd name="connsiteX1" fmla="*/ 30340 w 425875"/>
                <a:gd name="connsiteY1" fmla="*/ 108167 h 426209"/>
                <a:gd name="connsiteX2" fmla="*/ 35721 w 425875"/>
                <a:gd name="connsiteY2" fmla="*/ 100095 h 426209"/>
                <a:gd name="connsiteX3" fmla="*/ 51327 w 425875"/>
                <a:gd name="connsiteY3" fmla="*/ 84489 h 426209"/>
                <a:gd name="connsiteX4" fmla="*/ 43255 w 425875"/>
                <a:gd name="connsiteY4" fmla="*/ 75878 h 426209"/>
                <a:gd name="connsiteX5" fmla="*/ 43255 w 425875"/>
                <a:gd name="connsiteY5" fmla="*/ 59734 h 426209"/>
                <a:gd name="connsiteX6" fmla="*/ 59938 w 425875"/>
                <a:gd name="connsiteY6" fmla="*/ 43052 h 426209"/>
                <a:gd name="connsiteX7" fmla="*/ 76082 w 425875"/>
                <a:gd name="connsiteY7" fmla="*/ 43052 h 426209"/>
                <a:gd name="connsiteX8" fmla="*/ 84692 w 425875"/>
                <a:gd name="connsiteY8" fmla="*/ 51124 h 426209"/>
                <a:gd name="connsiteX9" fmla="*/ 132587 w 425875"/>
                <a:gd name="connsiteY9" fmla="*/ 3229 h 426209"/>
                <a:gd name="connsiteX10" fmla="*/ 148731 w 425875"/>
                <a:gd name="connsiteY10" fmla="*/ 3229 h 426209"/>
                <a:gd name="connsiteX11" fmla="*/ 200931 w 425875"/>
                <a:gd name="connsiteY11" fmla="*/ 55967 h 426209"/>
                <a:gd name="connsiteX12" fmla="*/ 200931 w 425875"/>
                <a:gd name="connsiteY12" fmla="*/ 72111 h 426209"/>
                <a:gd name="connsiteX13" fmla="*/ 154651 w 425875"/>
                <a:gd name="connsiteY13" fmla="*/ 118930 h 426209"/>
                <a:gd name="connsiteX14" fmla="*/ 422646 w 425875"/>
                <a:gd name="connsiteY14" fmla="*/ 375086 h 426209"/>
                <a:gd name="connsiteX15" fmla="*/ 422646 w 425875"/>
                <a:gd name="connsiteY15" fmla="*/ 391231 h 426209"/>
                <a:gd name="connsiteX16" fmla="*/ 390896 w 425875"/>
                <a:gd name="connsiteY16" fmla="*/ 422981 h 426209"/>
                <a:gd name="connsiteX17" fmla="*/ 374752 w 425875"/>
                <a:gd name="connsiteY17" fmla="*/ 422981 h 426209"/>
                <a:gd name="connsiteX18" fmla="*/ 118595 w 425875"/>
                <a:gd name="connsiteY18" fmla="*/ 154985 h 426209"/>
                <a:gd name="connsiteX19" fmla="*/ 105142 w 425875"/>
                <a:gd name="connsiteY19" fmla="*/ 168439 h 426209"/>
                <a:gd name="connsiteX20" fmla="*/ 95993 w 425875"/>
                <a:gd name="connsiteY20" fmla="*/ 173820 h 426209"/>
                <a:gd name="connsiteX21" fmla="*/ 15272 w 425875"/>
                <a:gd name="connsiteY21" fmla="*/ 200189 h 426209"/>
                <a:gd name="connsiteX22" fmla="*/ 3432 w 425875"/>
                <a:gd name="connsiteY22" fmla="*/ 196961 h 426209"/>
                <a:gd name="connsiteX23" fmla="*/ 742 w 425875"/>
                <a:gd name="connsiteY23" fmla="*/ 185660 h 42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5875" h="426209">
                  <a:moveTo>
                    <a:pt x="742" y="185660"/>
                  </a:moveTo>
                  <a:lnTo>
                    <a:pt x="30340" y="108167"/>
                  </a:lnTo>
                  <a:cubicBezTo>
                    <a:pt x="31416" y="104938"/>
                    <a:pt x="33568" y="102247"/>
                    <a:pt x="35721" y="100095"/>
                  </a:cubicBezTo>
                  <a:lnTo>
                    <a:pt x="51327" y="84489"/>
                  </a:lnTo>
                  <a:lnTo>
                    <a:pt x="43255" y="75878"/>
                  </a:lnTo>
                  <a:cubicBezTo>
                    <a:pt x="38950" y="71573"/>
                    <a:pt x="38950" y="64039"/>
                    <a:pt x="43255" y="59734"/>
                  </a:cubicBezTo>
                  <a:lnTo>
                    <a:pt x="59938" y="43052"/>
                  </a:lnTo>
                  <a:cubicBezTo>
                    <a:pt x="64243" y="38746"/>
                    <a:pt x="71777" y="38746"/>
                    <a:pt x="76082" y="43052"/>
                  </a:cubicBezTo>
                  <a:lnTo>
                    <a:pt x="84692" y="51124"/>
                  </a:lnTo>
                  <a:lnTo>
                    <a:pt x="132587" y="3229"/>
                  </a:lnTo>
                  <a:cubicBezTo>
                    <a:pt x="136892" y="-1076"/>
                    <a:pt x="144426" y="-1076"/>
                    <a:pt x="148731" y="3229"/>
                  </a:cubicBezTo>
                  <a:lnTo>
                    <a:pt x="200931" y="55967"/>
                  </a:lnTo>
                  <a:cubicBezTo>
                    <a:pt x="205236" y="60272"/>
                    <a:pt x="205236" y="67806"/>
                    <a:pt x="200931" y="72111"/>
                  </a:cubicBezTo>
                  <a:lnTo>
                    <a:pt x="154651" y="118930"/>
                  </a:lnTo>
                  <a:lnTo>
                    <a:pt x="422646" y="375086"/>
                  </a:lnTo>
                  <a:cubicBezTo>
                    <a:pt x="426952" y="379391"/>
                    <a:pt x="426952" y="386925"/>
                    <a:pt x="422646" y="391231"/>
                  </a:cubicBezTo>
                  <a:lnTo>
                    <a:pt x="390896" y="422981"/>
                  </a:lnTo>
                  <a:cubicBezTo>
                    <a:pt x="386591" y="427286"/>
                    <a:pt x="379057" y="427286"/>
                    <a:pt x="374752" y="422981"/>
                  </a:cubicBezTo>
                  <a:lnTo>
                    <a:pt x="118595" y="154985"/>
                  </a:lnTo>
                  <a:lnTo>
                    <a:pt x="105142" y="168439"/>
                  </a:lnTo>
                  <a:cubicBezTo>
                    <a:pt x="102451" y="171130"/>
                    <a:pt x="99222" y="172744"/>
                    <a:pt x="95993" y="173820"/>
                  </a:cubicBezTo>
                  <a:lnTo>
                    <a:pt x="15272" y="200189"/>
                  </a:lnTo>
                  <a:cubicBezTo>
                    <a:pt x="10966" y="201266"/>
                    <a:pt x="6661" y="200189"/>
                    <a:pt x="3432" y="196961"/>
                  </a:cubicBezTo>
                  <a:cubicBezTo>
                    <a:pt x="204" y="194270"/>
                    <a:pt x="-873" y="189427"/>
                    <a:pt x="742" y="185660"/>
                  </a:cubicBezTo>
                  <a:close/>
                </a:path>
              </a:pathLst>
            </a:custGeom>
            <a:solidFill>
              <a:schemeClr val="bg1"/>
            </a:solidFill>
            <a:ln w="535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91B38EB-C510-C28F-A6D3-09914280A62A}"/>
                </a:ext>
              </a:extLst>
            </p:cNvPr>
            <p:cNvSpPr/>
            <p:nvPr/>
          </p:nvSpPr>
          <p:spPr>
            <a:xfrm>
              <a:off x="5455864" y="4484597"/>
              <a:ext cx="156220" cy="173257"/>
            </a:xfrm>
            <a:custGeom>
              <a:avLst/>
              <a:gdLst>
                <a:gd name="connsiteX0" fmla="*/ 77493 w 227602"/>
                <a:gd name="connsiteY0" fmla="*/ 114592 h 226526"/>
                <a:gd name="connsiteX1" fmla="*/ 7534 w 227602"/>
                <a:gd name="connsiteY1" fmla="*/ 68312 h 226526"/>
                <a:gd name="connsiteX2" fmla="*/ 2691 w 227602"/>
                <a:gd name="connsiteY2" fmla="*/ 60240 h 226526"/>
                <a:gd name="connsiteX3" fmla="*/ 5920 w 227602"/>
                <a:gd name="connsiteY3" fmla="*/ 51091 h 226526"/>
                <a:gd name="connsiteX4" fmla="*/ 54353 w 227602"/>
                <a:gd name="connsiteY4" fmla="*/ 3196 h 226526"/>
                <a:gd name="connsiteX5" fmla="*/ 68882 w 227602"/>
                <a:gd name="connsiteY5" fmla="*/ 2120 h 226526"/>
                <a:gd name="connsiteX6" fmla="*/ 151218 w 227602"/>
                <a:gd name="connsiteY6" fmla="*/ 57011 h 226526"/>
                <a:gd name="connsiteX7" fmla="*/ 152295 w 227602"/>
                <a:gd name="connsiteY7" fmla="*/ 58087 h 226526"/>
                <a:gd name="connsiteX8" fmla="*/ 152833 w 227602"/>
                <a:gd name="connsiteY8" fmla="*/ 58625 h 226526"/>
                <a:gd name="connsiteX9" fmla="*/ 168439 w 227602"/>
                <a:gd name="connsiteY9" fmla="*/ 74231 h 226526"/>
                <a:gd name="connsiteX10" fmla="*/ 169515 w 227602"/>
                <a:gd name="connsiteY10" fmla="*/ 75308 h 226526"/>
                <a:gd name="connsiteX11" fmla="*/ 170053 w 227602"/>
                <a:gd name="connsiteY11" fmla="*/ 75846 h 226526"/>
                <a:gd name="connsiteX12" fmla="*/ 170053 w 227602"/>
                <a:gd name="connsiteY12" fmla="*/ 76384 h 226526"/>
                <a:gd name="connsiteX13" fmla="*/ 225482 w 227602"/>
                <a:gd name="connsiteY13" fmla="*/ 157106 h 226526"/>
                <a:gd name="connsiteX14" fmla="*/ 224406 w 227602"/>
                <a:gd name="connsiteY14" fmla="*/ 171635 h 226526"/>
                <a:gd name="connsiteX15" fmla="*/ 175973 w 227602"/>
                <a:gd name="connsiteY15" fmla="*/ 219530 h 226526"/>
                <a:gd name="connsiteX16" fmla="*/ 166825 w 227602"/>
                <a:gd name="connsiteY16" fmla="*/ 222759 h 226526"/>
                <a:gd name="connsiteX17" fmla="*/ 158214 w 227602"/>
                <a:gd name="connsiteY17" fmla="*/ 217916 h 226526"/>
                <a:gd name="connsiteX18" fmla="*/ 113010 w 227602"/>
                <a:gd name="connsiteY18" fmla="*/ 150110 h 226526"/>
                <a:gd name="connsiteX19" fmla="*/ 39823 w 227602"/>
                <a:gd name="connsiteY19" fmla="*/ 226526 h 226526"/>
                <a:gd name="connsiteX20" fmla="*/ 0 w 227602"/>
                <a:gd name="connsiteY20" fmla="*/ 188318 h 226526"/>
                <a:gd name="connsiteX21" fmla="*/ 77493 w 227602"/>
                <a:gd name="connsiteY21" fmla="*/ 114592 h 22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7602" h="226526">
                  <a:moveTo>
                    <a:pt x="77493" y="114592"/>
                  </a:moveTo>
                  <a:lnTo>
                    <a:pt x="7534" y="68312"/>
                  </a:lnTo>
                  <a:cubicBezTo>
                    <a:pt x="4843" y="66159"/>
                    <a:pt x="3229" y="63469"/>
                    <a:pt x="2691" y="60240"/>
                  </a:cubicBezTo>
                  <a:cubicBezTo>
                    <a:pt x="2691" y="57011"/>
                    <a:pt x="3767" y="53782"/>
                    <a:pt x="5920" y="51091"/>
                  </a:cubicBezTo>
                  <a:lnTo>
                    <a:pt x="54353" y="3196"/>
                  </a:lnTo>
                  <a:cubicBezTo>
                    <a:pt x="58120" y="-571"/>
                    <a:pt x="64577" y="-1109"/>
                    <a:pt x="68882" y="2120"/>
                  </a:cubicBezTo>
                  <a:lnTo>
                    <a:pt x="151218" y="57011"/>
                  </a:lnTo>
                  <a:cubicBezTo>
                    <a:pt x="151757" y="57011"/>
                    <a:pt x="152295" y="57549"/>
                    <a:pt x="152295" y="58087"/>
                  </a:cubicBezTo>
                  <a:lnTo>
                    <a:pt x="152833" y="58625"/>
                  </a:lnTo>
                  <a:lnTo>
                    <a:pt x="168439" y="74231"/>
                  </a:lnTo>
                  <a:lnTo>
                    <a:pt x="169515" y="75308"/>
                  </a:lnTo>
                  <a:lnTo>
                    <a:pt x="170053" y="75846"/>
                  </a:lnTo>
                  <a:lnTo>
                    <a:pt x="170053" y="76384"/>
                  </a:lnTo>
                  <a:lnTo>
                    <a:pt x="225482" y="157106"/>
                  </a:lnTo>
                  <a:cubicBezTo>
                    <a:pt x="228711" y="161411"/>
                    <a:pt x="228173" y="167868"/>
                    <a:pt x="224406" y="171635"/>
                  </a:cubicBezTo>
                  <a:lnTo>
                    <a:pt x="175973" y="219530"/>
                  </a:lnTo>
                  <a:cubicBezTo>
                    <a:pt x="173820" y="221683"/>
                    <a:pt x="170053" y="223297"/>
                    <a:pt x="166825" y="222759"/>
                  </a:cubicBezTo>
                  <a:cubicBezTo>
                    <a:pt x="163596" y="222221"/>
                    <a:pt x="160367" y="220606"/>
                    <a:pt x="158214" y="217916"/>
                  </a:cubicBezTo>
                  <a:lnTo>
                    <a:pt x="113010" y="150110"/>
                  </a:lnTo>
                  <a:lnTo>
                    <a:pt x="39823" y="226526"/>
                  </a:lnTo>
                  <a:lnTo>
                    <a:pt x="0" y="188318"/>
                  </a:lnTo>
                  <a:lnTo>
                    <a:pt x="77493" y="114592"/>
                  </a:lnTo>
                  <a:close/>
                </a:path>
              </a:pathLst>
            </a:custGeom>
            <a:solidFill>
              <a:schemeClr val="bg1"/>
            </a:solidFill>
            <a:ln w="5358"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29351B3-053E-59F6-3994-761BD7C79F28}"/>
                </a:ext>
              </a:extLst>
            </p:cNvPr>
            <p:cNvSpPr/>
            <p:nvPr/>
          </p:nvSpPr>
          <p:spPr>
            <a:xfrm>
              <a:off x="5309594" y="4682550"/>
              <a:ext cx="124108" cy="138708"/>
            </a:xfrm>
            <a:custGeom>
              <a:avLst/>
              <a:gdLst>
                <a:gd name="connsiteX0" fmla="*/ 51662 w 180816"/>
                <a:gd name="connsiteY0" fmla="*/ 178126 h 181354"/>
                <a:gd name="connsiteX1" fmla="*/ 35517 w 180816"/>
                <a:gd name="connsiteY1" fmla="*/ 178126 h 181354"/>
                <a:gd name="connsiteX2" fmla="*/ 3229 w 180816"/>
                <a:gd name="connsiteY2" fmla="*/ 145837 h 181354"/>
                <a:gd name="connsiteX3" fmla="*/ 3229 w 180816"/>
                <a:gd name="connsiteY3" fmla="*/ 129693 h 181354"/>
                <a:gd name="connsiteX4" fmla="*/ 139379 w 180816"/>
                <a:gd name="connsiteY4" fmla="*/ 0 h 181354"/>
                <a:gd name="connsiteX5" fmla="*/ 180816 w 180816"/>
                <a:gd name="connsiteY5" fmla="*/ 43052 h 181354"/>
                <a:gd name="connsiteX6" fmla="*/ 51662 w 180816"/>
                <a:gd name="connsiteY6" fmla="*/ 178126 h 18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816" h="181354">
                  <a:moveTo>
                    <a:pt x="51662" y="178126"/>
                  </a:moveTo>
                  <a:cubicBezTo>
                    <a:pt x="47357" y="182431"/>
                    <a:pt x="39823" y="182431"/>
                    <a:pt x="35517" y="178126"/>
                  </a:cubicBezTo>
                  <a:lnTo>
                    <a:pt x="3229" y="145837"/>
                  </a:lnTo>
                  <a:cubicBezTo>
                    <a:pt x="-1076" y="141532"/>
                    <a:pt x="-1076" y="133998"/>
                    <a:pt x="3229" y="129693"/>
                  </a:cubicBezTo>
                  <a:lnTo>
                    <a:pt x="139379" y="0"/>
                  </a:lnTo>
                  <a:lnTo>
                    <a:pt x="180816" y="43052"/>
                  </a:lnTo>
                  <a:lnTo>
                    <a:pt x="51662" y="178126"/>
                  </a:lnTo>
                  <a:close/>
                </a:path>
              </a:pathLst>
            </a:custGeom>
            <a:solidFill>
              <a:schemeClr val="bg1"/>
            </a:solidFill>
            <a:ln w="5358" cap="flat">
              <a:noFill/>
              <a:prstDash val="solid"/>
              <a:miter/>
            </a:ln>
          </p:spPr>
          <p:txBody>
            <a:bodyPr rtlCol="0" anchor="ctr"/>
            <a:lstStyle/>
            <a:p>
              <a:endParaRPr lang="en-GB"/>
            </a:p>
          </p:txBody>
        </p:sp>
      </p:grpSp>
      <p:sp>
        <p:nvSpPr>
          <p:cNvPr id="58" name="Rectangle: Rounded Corners 12">
            <a:extLst>
              <a:ext uri="{FF2B5EF4-FFF2-40B4-BE49-F238E27FC236}">
                <a16:creationId xmlns:a16="http://schemas.microsoft.com/office/drawing/2014/main" id="{5326FD65-62C8-EB53-1B73-F310C56A699C}"/>
              </a:ext>
            </a:extLst>
          </p:cNvPr>
          <p:cNvSpPr/>
          <p:nvPr/>
        </p:nvSpPr>
        <p:spPr>
          <a:xfrm>
            <a:off x="303871" y="1278599"/>
            <a:ext cx="552813" cy="5914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59" name="Graphic 58" descr="Users with solid fill">
            <a:extLst>
              <a:ext uri="{FF2B5EF4-FFF2-40B4-BE49-F238E27FC236}">
                <a16:creationId xmlns:a16="http://schemas.microsoft.com/office/drawing/2014/main" id="{DDB69E5F-3029-AFC9-B9C3-FCCA5F87C1AC}"/>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61902" y="1278600"/>
            <a:ext cx="469971" cy="572580"/>
          </a:xfrm>
          <a:prstGeom prst="rect">
            <a:avLst/>
          </a:prstGeom>
        </p:spPr>
      </p:pic>
      <p:sp>
        <p:nvSpPr>
          <p:cNvPr id="4" name="TextBox 3">
            <a:extLst>
              <a:ext uri="{FF2B5EF4-FFF2-40B4-BE49-F238E27FC236}">
                <a16:creationId xmlns:a16="http://schemas.microsoft.com/office/drawing/2014/main" id="{3A49F3AB-4A6B-927D-47DF-92E19D587295}"/>
              </a:ext>
            </a:extLst>
          </p:cNvPr>
          <p:cNvSpPr txBox="1"/>
          <p:nvPr/>
        </p:nvSpPr>
        <p:spPr>
          <a:xfrm>
            <a:off x="300037" y="4879931"/>
            <a:ext cx="6217980" cy="1005403"/>
          </a:xfrm>
          <a:prstGeom prst="rect">
            <a:avLst/>
          </a:prstGeom>
          <a:noFill/>
        </p:spPr>
        <p:txBody>
          <a:bodyPr wrap="square" lIns="91440" tIns="45720" rIns="91440" bIns="45720" anchor="t">
            <a:spAutoFit/>
          </a:bodyPr>
          <a:lstStyle/>
          <a:p>
            <a:pPr marL="0" marR="0" lvl="0" indent="0" algn="l" defTabSz="457200" rtl="0" eaLnBrk="1" fontAlgn="auto" latinLnBrk="0" hangingPunct="1">
              <a:lnSpc>
                <a:spcPct val="100000"/>
              </a:lnSpc>
              <a:spcBef>
                <a:spcPts val="0"/>
              </a:spcBef>
              <a:spcAft>
                <a:spcPts val="2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cs typeface="Arial"/>
              </a:rPr>
              <a:t>NHS England Technology Enhanced Learning (TEL) team will provide the host platform, this means:</a:t>
            </a:r>
          </a:p>
          <a:p>
            <a:pPr marL="285750" marR="0" lvl="0" indent="-285750" algn="l" defTabSz="457200" rtl="0" eaLnBrk="1" fontAlgn="auto" latinLnBrk="0" hangingPunct="1">
              <a:lnSpc>
                <a:spcPct val="100000"/>
              </a:lnSpc>
              <a:spcBef>
                <a:spcPts val="0"/>
              </a:spcBef>
              <a:spcAft>
                <a:spcPts val="200"/>
              </a:spcAft>
              <a:buClr>
                <a:schemeClr val="accent1"/>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cs typeface="Arial"/>
              </a:rPr>
              <a:t>There will be no license fee/cost to the Trusts participating in the pilot</a:t>
            </a:r>
            <a:endParaRPr lang="en-US" sz="1400" b="0" i="0" u="none" strike="noStrike" kern="1200" cap="none" spc="0" normalizeH="0" baseline="0" noProof="0" dirty="0">
              <a:ln>
                <a:noFill/>
              </a:ln>
              <a:solidFill>
                <a:srgbClr val="000000"/>
              </a:solidFill>
              <a:effectLst/>
              <a:uLnTx/>
              <a:uFillTx/>
              <a:latin typeface="Arial"/>
              <a:cs typeface="Arial"/>
            </a:endParaRPr>
          </a:p>
          <a:p>
            <a:pPr marL="285750" marR="0" lvl="0" indent="-285750" algn="l" defTabSz="457200" rtl="0" eaLnBrk="1" fontAlgn="auto" latinLnBrk="0" hangingPunct="1">
              <a:lnSpc>
                <a:spcPct val="100000"/>
              </a:lnSpc>
              <a:spcBef>
                <a:spcPts val="0"/>
              </a:spcBef>
              <a:spcAft>
                <a:spcPts val="200"/>
              </a:spcAft>
              <a:buClr>
                <a:schemeClr val="accent1"/>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cs typeface="Arial"/>
              </a:rPr>
              <a:t>The platform will continue to be available for use beyond pilot ends</a:t>
            </a:r>
            <a:endParaRPr lang="en-US" sz="1400" b="0" i="0" u="none" strike="noStrike" kern="1200" cap="none" spc="0" normalizeH="0" baseline="0" noProof="0" dirty="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52241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CD7D5-3BEC-6ADC-3C8E-FF73E64E7BFC}"/>
              </a:ext>
            </a:extLst>
          </p:cNvPr>
          <p:cNvSpPr>
            <a:spLocks noGrp="1"/>
          </p:cNvSpPr>
          <p:nvPr>
            <p:ph type="title"/>
          </p:nvPr>
        </p:nvSpPr>
        <p:spPr>
          <a:xfrm>
            <a:off x="300038" y="2571811"/>
            <a:ext cx="11591925" cy="1726013"/>
          </a:xfrm>
        </p:spPr>
        <p:txBody>
          <a:bodyPr lIns="91440" tIns="45720" rIns="91440" bIns="45720" anchor="ctr"/>
          <a:lstStyle/>
          <a:p>
            <a:pPr algn="ctr"/>
            <a:r>
              <a:rPr lang="en-GB" sz="4800" b="1" dirty="0">
                <a:latin typeface="Arial"/>
                <a:cs typeface="Arial"/>
              </a:rPr>
              <a:t>learningnetwork@nhselect.org.uk</a:t>
            </a:r>
            <a:endParaRPr lang="en-GB" sz="4800" b="1" dirty="0"/>
          </a:p>
        </p:txBody>
      </p:sp>
    </p:spTree>
    <p:extLst>
      <p:ext uri="{BB962C8B-B14F-4D97-AF65-F5344CB8AC3E}">
        <p14:creationId xmlns:p14="http://schemas.microsoft.com/office/powerpoint/2010/main" val="26599126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SLIDO_PRESENTATION_ID" val="6e824d8a-47cc-4b0b-8a55-2c83d4c03d86"/>
  <p:tag name="SLIDO_APP_VERSION" val="0.16.1.1203"/>
</p:tagLst>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l">
          <a:defRPr sz="1625" dirty="0"/>
        </a:defPPr>
      </a:lstStyle>
    </a:txDef>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1_Office Theme">
  <a:themeElements>
    <a:clrScheme name="Custom 1">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FDFCFF"/>
      </a:hlink>
      <a:folHlink>
        <a:srgbClr val="E1DEE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167ec63f-393e-431d-82fc-b3275268db56" xsi:nil="true"/>
    <TaxCatchAll xmlns="f0715e23-1de9-4202-9df6-d264965fd631" xsi:nil="true"/>
    <lcf76f155ced4ddcb4097134ff3c332f xmlns="167ec63f-393e-431d-82fc-b3275268db5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6A416B6BEDEA4BA6A97D8B79F04D9A" ma:contentTypeVersion="13" ma:contentTypeDescription="Create a new document." ma:contentTypeScope="" ma:versionID="fbce14b4653b50a20597ec956ef6e602">
  <xsd:schema xmlns:xsd="http://www.w3.org/2001/XMLSchema" xmlns:xs="http://www.w3.org/2001/XMLSchema" xmlns:p="http://schemas.microsoft.com/office/2006/metadata/properties" xmlns:ns2="167ec63f-393e-431d-82fc-b3275268db56" xmlns:ns3="f0715e23-1de9-4202-9df6-d264965fd631" targetNamespace="http://schemas.microsoft.com/office/2006/metadata/properties" ma:root="true" ma:fieldsID="269e9edf6746d7e293cd304fc391f862" ns2:_="" ns3:_="">
    <xsd:import namespace="167ec63f-393e-431d-82fc-b3275268db56"/>
    <xsd:import namespace="f0715e23-1de9-4202-9df6-d264965fd63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7ec63f-393e-431d-82fc-b3275268db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bdf519bd-77d7-4a6f-8dd2-15c54cf4406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715e23-1de9-4202-9df6-d264965fd631"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c04d0f8f-8ed7-41e6-9eb0-08c647652034}" ma:internalName="TaxCatchAll" ma:showField="CatchAllData" ma:web="f0715e23-1de9-4202-9df6-d264965fd6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9FD49-C1C5-400A-B04D-90A236984D1F}">
  <ds:schemaRefs>
    <ds:schemaRef ds:uri="http://purl.org/dc/dcmitype/"/>
    <ds:schemaRef ds:uri="http://www.w3.org/XML/1998/namespace"/>
    <ds:schemaRef ds:uri="http://schemas.microsoft.com/office/2006/documentManagement/types"/>
    <ds:schemaRef ds:uri="167ec63f-393e-431d-82fc-b3275268db56"/>
    <ds:schemaRef ds:uri="http://purl.org/dc/elements/1.1/"/>
    <ds:schemaRef ds:uri="http://purl.org/dc/terms/"/>
    <ds:schemaRef ds:uri="http://schemas.openxmlformats.org/package/2006/metadata/core-properties"/>
    <ds:schemaRef ds:uri="http://schemas.microsoft.com/office/infopath/2007/PartnerControls"/>
    <ds:schemaRef ds:uri="f0715e23-1de9-4202-9df6-d264965fd631"/>
    <ds:schemaRef ds:uri="http://schemas.microsoft.com/office/2006/metadata/properties"/>
  </ds:schemaRefs>
</ds:datastoreItem>
</file>

<file path=customXml/itemProps2.xml><?xml version="1.0" encoding="utf-8"?>
<ds:datastoreItem xmlns:ds="http://schemas.openxmlformats.org/officeDocument/2006/customXml" ds:itemID="{C31E6022-0D9A-41C6-A36F-DF886133FF3D}">
  <ds:schemaRefs>
    <ds:schemaRef ds:uri="http://schemas.microsoft.com/sharepoint/v3/contenttype/forms"/>
  </ds:schemaRefs>
</ds:datastoreItem>
</file>

<file path=customXml/itemProps3.xml><?xml version="1.0" encoding="utf-8"?>
<ds:datastoreItem xmlns:ds="http://schemas.openxmlformats.org/officeDocument/2006/customXml" ds:itemID="{E754CDDF-1BE0-49DD-BD11-1BA188D3B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7ec63f-393e-431d-82fc-b3275268db56"/>
    <ds:schemaRef ds:uri="f0715e23-1de9-4202-9df6-d264965fd6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955</Words>
  <Application>Microsoft Office PowerPoint</Application>
  <PresentationFormat>Widescreen</PresentationFormat>
  <Paragraphs>105</Paragraphs>
  <Slides>9</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Courier New</vt:lpstr>
      <vt:lpstr>Wingdings</vt:lpstr>
      <vt:lpstr>Office Theme</vt:lpstr>
      <vt:lpstr>1_Office Theme</vt:lpstr>
      <vt:lpstr>PowerPoint Presentation</vt:lpstr>
      <vt:lpstr>Purpose of this document</vt:lpstr>
      <vt:lpstr>Who are we? </vt:lpstr>
      <vt:lpstr>Why are we digitising the IV Therapy Passport proficiencies?</vt:lpstr>
      <vt:lpstr>Opportunities of digitisation </vt:lpstr>
      <vt:lpstr>What have we digitised? </vt:lpstr>
      <vt:lpstr>What have we digitised?</vt:lpstr>
      <vt:lpstr>Programme approach</vt:lpstr>
      <vt:lpstr>learningnetwork@nhselect.org.uk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Presenter</dc:title>
  <dc:creator>Lucy Brock</dc:creator>
  <cp:lastModifiedBy>Tim Hunt</cp:lastModifiedBy>
  <cp:revision>324</cp:revision>
  <dcterms:created xsi:type="dcterms:W3CDTF">2021-01-14T20:19:24Z</dcterms:created>
  <dcterms:modified xsi:type="dcterms:W3CDTF">2023-11-23T16:09:04Z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0x0101009A6A416B6BEDEA4BA6A97D8B79F04D9A</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y fmtid="{D5CDD505-2E9C-101B-9397-08002B2CF9AE}" pid="6" name="_ExtendedDescription">
    <vt:lpwstr/>
  </property>
  <property fmtid="{D5CDD505-2E9C-101B-9397-08002B2CF9AE}" pid="7" name="TriggerFlowInfo">
    <vt:lpwstr/>
  </property>
  <property fmtid="{D5CDD505-2E9C-101B-9397-08002B2CF9AE}" pid="8" name="xd_Signature">
    <vt:lpwstr/>
  </property>
  <property fmtid="{D5CDD505-2E9C-101B-9397-08002B2CF9AE}" pid="9" name="Order">
    <vt:r8>537000</vt:r8>
  </property>
  <property fmtid="{D5CDD505-2E9C-101B-9397-08002B2CF9AE}" pid="10" name="MediaServiceImageTags">
    <vt:lpwstr/>
  </property>
</Properties>
</file>