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4"/>
  </p:sldMasterIdLst>
  <p:notesMasterIdLst>
    <p:notesMasterId r:id="rId11"/>
  </p:notesMasterIdLst>
  <p:handoutMasterIdLst>
    <p:handoutMasterId r:id="rId12"/>
  </p:handoutMasterIdLst>
  <p:sldIdLst>
    <p:sldId id="1923" r:id="rId5"/>
    <p:sldId id="2145707288" r:id="rId6"/>
    <p:sldId id="2145707281" r:id="rId7"/>
    <p:sldId id="2145707282" r:id="rId8"/>
    <p:sldId id="2145707289" r:id="rId9"/>
    <p:sldId id="21457072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Wilkinson" initials="SW" lastIdx="1" clrIdx="0">
    <p:extLst>
      <p:ext uri="{19B8F6BF-5375-455C-9EA6-DF929625EA0E}">
        <p15:presenceInfo xmlns:p15="http://schemas.microsoft.com/office/powerpoint/2012/main" userId="1186059c3be801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563"/>
    <a:srgbClr val="F6F8F8"/>
    <a:srgbClr val="80D2CC"/>
    <a:srgbClr val="99DBD6"/>
    <a:srgbClr val="99DDEB"/>
    <a:srgbClr val="80D4E7"/>
    <a:srgbClr val="005EB8"/>
    <a:srgbClr val="E8EDEE"/>
    <a:srgbClr val="003087"/>
    <a:srgbClr val="82D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837199-D0F1-4131-B757-0D3656245A1D}" v="16" dt="2024-11-20T14:02:55.3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22" autoAdjust="0"/>
    <p:restoredTop sz="86353" autoAdjust="0"/>
  </p:normalViewPr>
  <p:slideViewPr>
    <p:cSldViewPr snapToGrid="0">
      <p:cViewPr varScale="1">
        <p:scale>
          <a:sx n="95" d="100"/>
          <a:sy n="95" d="100"/>
        </p:scale>
        <p:origin x="396" y="90"/>
      </p:cViewPr>
      <p:guideLst/>
    </p:cSldViewPr>
  </p:slideViewPr>
  <p:outlineViewPr>
    <p:cViewPr>
      <p:scale>
        <a:sx n="33" d="100"/>
        <a:sy n="33" d="100"/>
      </p:scale>
      <p:origin x="0" y="-697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8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SON, Neil (NHS ENGLAND - X24)" userId="93e274e0-4792-4b6d-b6f9-d21614e085ab" providerId="ADAL" clId="{B5837199-D0F1-4131-B757-0D3656245A1D}"/>
    <pc:docChg chg="undo custSel addSld delSld modSld sldOrd">
      <pc:chgData name="JACKSON, Neil (NHS ENGLAND - X24)" userId="93e274e0-4792-4b6d-b6f9-d21614e085ab" providerId="ADAL" clId="{B5837199-D0F1-4131-B757-0D3656245A1D}" dt="2024-11-20T14:20:34.053" v="3274" actId="20577"/>
      <pc:docMkLst>
        <pc:docMk/>
      </pc:docMkLst>
      <pc:sldChg chg="modSp mod">
        <pc:chgData name="JACKSON, Neil (NHS ENGLAND - X24)" userId="93e274e0-4792-4b6d-b6f9-d21614e085ab" providerId="ADAL" clId="{B5837199-D0F1-4131-B757-0D3656245A1D}" dt="2024-11-20T11:53:00.073" v="181" actId="255"/>
        <pc:sldMkLst>
          <pc:docMk/>
          <pc:sldMk cId="3830231407" sldId="1923"/>
        </pc:sldMkLst>
        <pc:spChg chg="mod">
          <ac:chgData name="JACKSON, Neil (NHS ENGLAND - X24)" userId="93e274e0-4792-4b6d-b6f9-d21614e085ab" providerId="ADAL" clId="{B5837199-D0F1-4131-B757-0D3656245A1D}" dt="2024-11-20T11:53:00.073" v="181" actId="255"/>
          <ac:spMkLst>
            <pc:docMk/>
            <pc:sldMk cId="3830231407" sldId="1923"/>
            <ac:spMk id="2" creationId="{623499A9-ADAE-F54A-B49E-F294E7BCE9E8}"/>
          </ac:spMkLst>
        </pc:spChg>
      </pc:sldChg>
      <pc:sldChg chg="modSp mod ord">
        <pc:chgData name="JACKSON, Neil (NHS ENGLAND - X24)" userId="93e274e0-4792-4b6d-b6f9-d21614e085ab" providerId="ADAL" clId="{B5837199-D0F1-4131-B757-0D3656245A1D}" dt="2024-11-20T11:55:56.735" v="413" actId="20577"/>
        <pc:sldMkLst>
          <pc:docMk/>
          <pc:sldMk cId="2282146806" sldId="2145707281"/>
        </pc:sldMkLst>
        <pc:spChg chg="mod">
          <ac:chgData name="JACKSON, Neil (NHS ENGLAND - X24)" userId="93e274e0-4792-4b6d-b6f9-d21614e085ab" providerId="ADAL" clId="{B5837199-D0F1-4131-B757-0D3656245A1D}" dt="2024-11-20T11:55:56.735" v="413" actId="20577"/>
          <ac:spMkLst>
            <pc:docMk/>
            <pc:sldMk cId="2282146806" sldId="2145707281"/>
            <ac:spMk id="5" creationId="{C594638D-C17F-D749-9360-E2332845D248}"/>
          </ac:spMkLst>
        </pc:spChg>
      </pc:sldChg>
      <pc:sldChg chg="modSp mod">
        <pc:chgData name="JACKSON, Neil (NHS ENGLAND - X24)" userId="93e274e0-4792-4b6d-b6f9-d21614e085ab" providerId="ADAL" clId="{B5837199-D0F1-4131-B757-0D3656245A1D}" dt="2024-11-20T14:04:29.119" v="2228" actId="20577"/>
        <pc:sldMkLst>
          <pc:docMk/>
          <pc:sldMk cId="698361804" sldId="2145707282"/>
        </pc:sldMkLst>
        <pc:spChg chg="mod">
          <ac:chgData name="JACKSON, Neil (NHS ENGLAND - X24)" userId="93e274e0-4792-4b6d-b6f9-d21614e085ab" providerId="ADAL" clId="{B5837199-D0F1-4131-B757-0D3656245A1D}" dt="2024-11-20T14:04:29.119" v="2228" actId="20577"/>
          <ac:spMkLst>
            <pc:docMk/>
            <pc:sldMk cId="698361804" sldId="2145707282"/>
            <ac:spMk id="5" creationId="{C594638D-C17F-D749-9360-E2332845D248}"/>
          </ac:spMkLst>
        </pc:spChg>
        <pc:spChg chg="mod">
          <ac:chgData name="JACKSON, Neil (NHS ENGLAND - X24)" userId="93e274e0-4792-4b6d-b6f9-d21614e085ab" providerId="ADAL" clId="{B5837199-D0F1-4131-B757-0D3656245A1D}" dt="2024-11-20T12:05:59.561" v="421" actId="20577"/>
          <ac:spMkLst>
            <pc:docMk/>
            <pc:sldMk cId="698361804" sldId="2145707282"/>
            <ac:spMk id="17" creationId="{38CD63A1-340F-AF47-BC76-77C1B8EFAD07}"/>
          </ac:spMkLst>
        </pc:spChg>
      </pc:sldChg>
      <pc:sldChg chg="del">
        <pc:chgData name="JACKSON, Neil (NHS ENGLAND - X24)" userId="93e274e0-4792-4b6d-b6f9-d21614e085ab" providerId="ADAL" clId="{B5837199-D0F1-4131-B757-0D3656245A1D}" dt="2024-11-20T13:27:21.575" v="1217" actId="47"/>
        <pc:sldMkLst>
          <pc:docMk/>
          <pc:sldMk cId="2248439996" sldId="2145707283"/>
        </pc:sldMkLst>
      </pc:sldChg>
      <pc:sldChg chg="del">
        <pc:chgData name="JACKSON, Neil (NHS ENGLAND - X24)" userId="93e274e0-4792-4b6d-b6f9-d21614e085ab" providerId="ADAL" clId="{B5837199-D0F1-4131-B757-0D3656245A1D}" dt="2024-11-20T13:27:21.575" v="1217" actId="47"/>
        <pc:sldMkLst>
          <pc:docMk/>
          <pc:sldMk cId="1196668733" sldId="2145707284"/>
        </pc:sldMkLst>
      </pc:sldChg>
      <pc:sldChg chg="del">
        <pc:chgData name="JACKSON, Neil (NHS ENGLAND - X24)" userId="93e274e0-4792-4b6d-b6f9-d21614e085ab" providerId="ADAL" clId="{B5837199-D0F1-4131-B757-0D3656245A1D}" dt="2024-11-20T13:27:21.575" v="1217" actId="47"/>
        <pc:sldMkLst>
          <pc:docMk/>
          <pc:sldMk cId="1431657269" sldId="2145707285"/>
        </pc:sldMkLst>
      </pc:sldChg>
      <pc:sldChg chg="del">
        <pc:chgData name="JACKSON, Neil (NHS ENGLAND - X24)" userId="93e274e0-4792-4b6d-b6f9-d21614e085ab" providerId="ADAL" clId="{B5837199-D0F1-4131-B757-0D3656245A1D}" dt="2024-11-20T13:27:21.575" v="1217" actId="47"/>
        <pc:sldMkLst>
          <pc:docMk/>
          <pc:sldMk cId="2132131519" sldId="2145707286"/>
        </pc:sldMkLst>
      </pc:sldChg>
      <pc:sldChg chg="del">
        <pc:chgData name="JACKSON, Neil (NHS ENGLAND - X24)" userId="93e274e0-4792-4b6d-b6f9-d21614e085ab" providerId="ADAL" clId="{B5837199-D0F1-4131-B757-0D3656245A1D}" dt="2024-11-20T13:27:21.575" v="1217" actId="47"/>
        <pc:sldMkLst>
          <pc:docMk/>
          <pc:sldMk cId="225131304" sldId="2145707287"/>
        </pc:sldMkLst>
      </pc:sldChg>
      <pc:sldChg chg="modSp add mod">
        <pc:chgData name="JACKSON, Neil (NHS ENGLAND - X24)" userId="93e274e0-4792-4b6d-b6f9-d21614e085ab" providerId="ADAL" clId="{B5837199-D0F1-4131-B757-0D3656245A1D}" dt="2024-11-20T11:55:15.734" v="275" actId="14100"/>
        <pc:sldMkLst>
          <pc:docMk/>
          <pc:sldMk cId="2084242428" sldId="2145707288"/>
        </pc:sldMkLst>
        <pc:spChg chg="mod">
          <ac:chgData name="JACKSON, Neil (NHS ENGLAND - X24)" userId="93e274e0-4792-4b6d-b6f9-d21614e085ab" providerId="ADAL" clId="{B5837199-D0F1-4131-B757-0D3656245A1D}" dt="2024-11-20T11:55:15.734" v="275" actId="14100"/>
          <ac:spMkLst>
            <pc:docMk/>
            <pc:sldMk cId="2084242428" sldId="2145707288"/>
            <ac:spMk id="5" creationId="{C594638D-C17F-D749-9360-E2332845D248}"/>
          </ac:spMkLst>
        </pc:spChg>
        <pc:spChg chg="mod">
          <ac:chgData name="JACKSON, Neil (NHS ENGLAND - X24)" userId="93e274e0-4792-4b6d-b6f9-d21614e085ab" providerId="ADAL" clId="{B5837199-D0F1-4131-B757-0D3656245A1D}" dt="2024-11-20T11:50:55.925" v="14" actId="20577"/>
          <ac:spMkLst>
            <pc:docMk/>
            <pc:sldMk cId="2084242428" sldId="2145707288"/>
            <ac:spMk id="17" creationId="{38CD63A1-340F-AF47-BC76-77C1B8EFAD07}"/>
          </ac:spMkLst>
        </pc:spChg>
      </pc:sldChg>
      <pc:sldChg chg="addSp delSp modSp add mod">
        <pc:chgData name="JACKSON, Neil (NHS ENGLAND - X24)" userId="93e274e0-4792-4b6d-b6f9-d21614e085ab" providerId="ADAL" clId="{B5837199-D0F1-4131-B757-0D3656245A1D}" dt="2024-11-20T13:59:51.320" v="1999" actId="6549"/>
        <pc:sldMkLst>
          <pc:docMk/>
          <pc:sldMk cId="1569419689" sldId="2145707289"/>
        </pc:sldMkLst>
        <pc:spChg chg="add del mod">
          <ac:chgData name="JACKSON, Neil (NHS ENGLAND - X24)" userId="93e274e0-4792-4b6d-b6f9-d21614e085ab" providerId="ADAL" clId="{B5837199-D0F1-4131-B757-0D3656245A1D}" dt="2024-11-20T13:59:33.687" v="1994" actId="1076"/>
          <ac:spMkLst>
            <pc:docMk/>
            <pc:sldMk cId="1569419689" sldId="2145707289"/>
            <ac:spMk id="5" creationId="{C594638D-C17F-D749-9360-E2332845D248}"/>
          </ac:spMkLst>
        </pc:spChg>
        <pc:spChg chg="add mod">
          <ac:chgData name="JACKSON, Neil (NHS ENGLAND - X24)" userId="93e274e0-4792-4b6d-b6f9-d21614e085ab" providerId="ADAL" clId="{B5837199-D0F1-4131-B757-0D3656245A1D}" dt="2024-11-20T13:59:51.320" v="1999" actId="6549"/>
          <ac:spMkLst>
            <pc:docMk/>
            <pc:sldMk cId="1569419689" sldId="2145707289"/>
            <ac:spMk id="6" creationId="{AF695312-6D5C-BEC6-2AB9-31373CE05FAC}"/>
          </ac:spMkLst>
        </pc:spChg>
        <pc:spChg chg="add mod">
          <ac:chgData name="JACKSON, Neil (NHS ENGLAND - X24)" userId="93e274e0-4792-4b6d-b6f9-d21614e085ab" providerId="ADAL" clId="{B5837199-D0F1-4131-B757-0D3656245A1D}" dt="2024-11-20T13:59:39.887" v="1996" actId="20577"/>
          <ac:spMkLst>
            <pc:docMk/>
            <pc:sldMk cId="1569419689" sldId="2145707289"/>
            <ac:spMk id="7" creationId="{66DD7BE6-7FBE-D5E0-D74B-C8864B64E1CB}"/>
          </ac:spMkLst>
        </pc:spChg>
        <pc:spChg chg="add mod">
          <ac:chgData name="JACKSON, Neil (NHS ENGLAND - X24)" userId="93e274e0-4792-4b6d-b6f9-d21614e085ab" providerId="ADAL" clId="{B5837199-D0F1-4131-B757-0D3656245A1D}" dt="2024-11-20T13:47:34.701" v="1844" actId="122"/>
          <ac:spMkLst>
            <pc:docMk/>
            <pc:sldMk cId="1569419689" sldId="2145707289"/>
            <ac:spMk id="8" creationId="{85D7CF6D-5AC2-95AD-15FE-3BB7D62EE8F7}"/>
          </ac:spMkLst>
        </pc:spChg>
        <pc:spChg chg="add mod">
          <ac:chgData name="JACKSON, Neil (NHS ENGLAND - X24)" userId="93e274e0-4792-4b6d-b6f9-d21614e085ab" providerId="ADAL" clId="{B5837199-D0F1-4131-B757-0D3656245A1D}" dt="2024-11-20T13:47:31.028" v="1843" actId="122"/>
          <ac:spMkLst>
            <pc:docMk/>
            <pc:sldMk cId="1569419689" sldId="2145707289"/>
            <ac:spMk id="9" creationId="{F4F544B9-3687-9698-B2FE-74AADCBA68EA}"/>
          </ac:spMkLst>
        </pc:spChg>
        <pc:spChg chg="mod">
          <ac:chgData name="JACKSON, Neil (NHS ENGLAND - X24)" userId="93e274e0-4792-4b6d-b6f9-d21614e085ab" providerId="ADAL" clId="{B5837199-D0F1-4131-B757-0D3656245A1D}" dt="2024-11-20T13:40:25.473" v="1341" actId="20577"/>
          <ac:spMkLst>
            <pc:docMk/>
            <pc:sldMk cId="1569419689" sldId="2145707289"/>
            <ac:spMk id="17" creationId="{38CD63A1-340F-AF47-BC76-77C1B8EFAD07}"/>
          </ac:spMkLst>
        </pc:spChg>
        <pc:graphicFrameChg chg="add mod">
          <ac:chgData name="JACKSON, Neil (NHS ENGLAND - X24)" userId="93e274e0-4792-4b6d-b6f9-d21614e085ab" providerId="ADAL" clId="{B5837199-D0F1-4131-B757-0D3656245A1D}" dt="2024-11-20T13:36:09.430" v="1229"/>
          <ac:graphicFrameMkLst>
            <pc:docMk/>
            <pc:sldMk cId="1569419689" sldId="2145707289"/>
            <ac:graphicFrameMk id="2" creationId="{EDFEE790-0CF9-92C1-B32A-64E3AA30D30F}"/>
          </ac:graphicFrameMkLst>
        </pc:graphicFrameChg>
        <pc:picChg chg="add">
          <ac:chgData name="JACKSON, Neil (NHS ENGLAND - X24)" userId="93e274e0-4792-4b6d-b6f9-d21614e085ab" providerId="ADAL" clId="{B5837199-D0F1-4131-B757-0D3656245A1D}" dt="2024-11-20T13:36:11.659" v="1230"/>
          <ac:picMkLst>
            <pc:docMk/>
            <pc:sldMk cId="1569419689" sldId="2145707289"/>
            <ac:picMk id="3" creationId="{39CD6D68-8C63-3558-E017-6E2F7EC47583}"/>
          </ac:picMkLst>
        </pc:picChg>
        <pc:picChg chg="add mod">
          <ac:chgData name="JACKSON, Neil (NHS ENGLAND - X24)" userId="93e274e0-4792-4b6d-b6f9-d21614e085ab" providerId="ADAL" clId="{B5837199-D0F1-4131-B757-0D3656245A1D}" dt="2024-11-20T13:39:15.837" v="1287" actId="14826"/>
          <ac:picMkLst>
            <pc:docMk/>
            <pc:sldMk cId="1569419689" sldId="2145707289"/>
            <ac:picMk id="4" creationId="{427C8B61-793D-2936-36E9-86801D73D163}"/>
          </ac:picMkLst>
        </pc:picChg>
        <pc:cxnChg chg="add mod">
          <ac:chgData name="JACKSON, Neil (NHS ENGLAND - X24)" userId="93e274e0-4792-4b6d-b6f9-d21614e085ab" providerId="ADAL" clId="{B5837199-D0F1-4131-B757-0D3656245A1D}" dt="2024-11-20T13:49:52.747" v="1885" actId="14100"/>
          <ac:cxnSpMkLst>
            <pc:docMk/>
            <pc:sldMk cId="1569419689" sldId="2145707289"/>
            <ac:cxnSpMk id="11" creationId="{004674D0-7A4F-5455-32B8-868DE729C05D}"/>
          </ac:cxnSpMkLst>
        </pc:cxnChg>
        <pc:cxnChg chg="add mod">
          <ac:chgData name="JACKSON, Neil (NHS ENGLAND - X24)" userId="93e274e0-4792-4b6d-b6f9-d21614e085ab" providerId="ADAL" clId="{B5837199-D0F1-4131-B757-0D3656245A1D}" dt="2024-11-20T13:48:22.140" v="1853" actId="1076"/>
          <ac:cxnSpMkLst>
            <pc:docMk/>
            <pc:sldMk cId="1569419689" sldId="2145707289"/>
            <ac:cxnSpMk id="13" creationId="{F586895A-FA3E-6C5A-A683-E1CCB213E0CE}"/>
          </ac:cxnSpMkLst>
        </pc:cxnChg>
        <pc:cxnChg chg="add mod">
          <ac:chgData name="JACKSON, Neil (NHS ENGLAND - X24)" userId="93e274e0-4792-4b6d-b6f9-d21614e085ab" providerId="ADAL" clId="{B5837199-D0F1-4131-B757-0D3656245A1D}" dt="2024-11-20T13:48:37.453" v="1857" actId="14100"/>
          <ac:cxnSpMkLst>
            <pc:docMk/>
            <pc:sldMk cId="1569419689" sldId="2145707289"/>
            <ac:cxnSpMk id="16" creationId="{5DB76418-A247-95C4-352B-4BA6C4A07599}"/>
          </ac:cxnSpMkLst>
        </pc:cxnChg>
        <pc:cxnChg chg="add mod">
          <ac:chgData name="JACKSON, Neil (NHS ENGLAND - X24)" userId="93e274e0-4792-4b6d-b6f9-d21614e085ab" providerId="ADAL" clId="{B5837199-D0F1-4131-B757-0D3656245A1D}" dt="2024-11-20T13:49:27.932" v="1881" actId="14100"/>
          <ac:cxnSpMkLst>
            <pc:docMk/>
            <pc:sldMk cId="1569419689" sldId="2145707289"/>
            <ac:cxnSpMk id="20" creationId="{B31A9C3E-B058-D193-0DC8-0C3CEFAB363B}"/>
          </ac:cxnSpMkLst>
        </pc:cxnChg>
        <pc:cxnChg chg="add del mod">
          <ac:chgData name="JACKSON, Neil (NHS ENGLAND - X24)" userId="93e274e0-4792-4b6d-b6f9-d21614e085ab" providerId="ADAL" clId="{B5837199-D0F1-4131-B757-0D3656245A1D}" dt="2024-11-20T13:49:37.987" v="1882" actId="478"/>
          <ac:cxnSpMkLst>
            <pc:docMk/>
            <pc:sldMk cId="1569419689" sldId="2145707289"/>
            <ac:cxnSpMk id="21" creationId="{1CCF9E98-3E29-4A66-A9B2-1FFAA2E04A5E}"/>
          </ac:cxnSpMkLst>
        </pc:cxnChg>
      </pc:sldChg>
      <pc:sldChg chg="modSp add mod">
        <pc:chgData name="JACKSON, Neil (NHS ENGLAND - X24)" userId="93e274e0-4792-4b6d-b6f9-d21614e085ab" providerId="ADAL" clId="{B5837199-D0F1-4131-B757-0D3656245A1D}" dt="2024-11-20T14:20:34.053" v="3274" actId="20577"/>
        <pc:sldMkLst>
          <pc:docMk/>
          <pc:sldMk cId="1033680734" sldId="2145707290"/>
        </pc:sldMkLst>
        <pc:spChg chg="mod">
          <ac:chgData name="JACKSON, Neil (NHS ENGLAND - X24)" userId="93e274e0-4792-4b6d-b6f9-d21614e085ab" providerId="ADAL" clId="{B5837199-D0F1-4131-B757-0D3656245A1D}" dt="2024-11-20T14:20:34.053" v="3274" actId="20577"/>
          <ac:spMkLst>
            <pc:docMk/>
            <pc:sldMk cId="1033680734" sldId="2145707290"/>
            <ac:spMk id="5" creationId="{C594638D-C17F-D749-9360-E2332845D248}"/>
          </ac:spMkLst>
        </pc:spChg>
        <pc:spChg chg="mod">
          <ac:chgData name="JACKSON, Neil (NHS ENGLAND - X24)" userId="93e274e0-4792-4b6d-b6f9-d21614e085ab" providerId="ADAL" clId="{B5837199-D0F1-4131-B757-0D3656245A1D}" dt="2024-11-20T14:03:00.039" v="2012" actId="20577"/>
          <ac:spMkLst>
            <pc:docMk/>
            <pc:sldMk cId="1033680734" sldId="2145707290"/>
            <ac:spMk id="17" creationId="{38CD63A1-340F-AF47-BC76-77C1B8EFAD07}"/>
          </ac:spMkLst>
        </pc:spChg>
      </pc:sldChg>
    </pc:docChg>
  </pc:docChgLst>
  <pc:docChgLst>
    <pc:chgData name="Emma Wells" userId="1b89a59c-bc61-4668-84e1-c4c739cda1d8" providerId="ADAL" clId="{904D7DA5-59BC-412D-876C-EB5C18E615EF}"/>
    <pc:docChg chg="modSld modMainMaster">
      <pc:chgData name="Emma Wells" userId="1b89a59c-bc61-4668-84e1-c4c739cda1d8" providerId="ADAL" clId="{904D7DA5-59BC-412D-876C-EB5C18E615EF}" dt="2023-12-06T17:43:55.436" v="60"/>
      <pc:docMkLst>
        <pc:docMk/>
      </pc:docMkLst>
      <pc:sldChg chg="modSp mod">
        <pc:chgData name="Emma Wells" userId="1b89a59c-bc61-4668-84e1-c4c739cda1d8" providerId="ADAL" clId="{904D7DA5-59BC-412D-876C-EB5C18E615EF}" dt="2023-12-06T17:42:11.436" v="59" actId="20577"/>
        <pc:sldMkLst>
          <pc:docMk/>
          <pc:sldMk cId="3830231407" sldId="1923"/>
        </pc:sldMkLst>
        <pc:spChg chg="mod">
          <ac:chgData name="Emma Wells" userId="1b89a59c-bc61-4668-84e1-c4c739cda1d8" providerId="ADAL" clId="{904D7DA5-59BC-412D-876C-EB5C18E615EF}" dt="2023-12-06T17:42:11.436" v="59" actId="20577"/>
          <ac:spMkLst>
            <pc:docMk/>
            <pc:sldMk cId="3830231407" sldId="1923"/>
            <ac:spMk id="3" creationId="{2AB96998-8BA0-CF4D-B57F-DEBCAD1141C5}"/>
          </ac:spMkLst>
        </pc:spChg>
      </pc:sldChg>
      <pc:sldMasterChg chg="modSldLayout">
        <pc:chgData name="Emma Wells" userId="1b89a59c-bc61-4668-84e1-c4c739cda1d8" providerId="ADAL" clId="{904D7DA5-59BC-412D-876C-EB5C18E615EF}" dt="2023-12-06T17:43:55.436" v="60"/>
        <pc:sldMasterMkLst>
          <pc:docMk/>
          <pc:sldMasterMk cId="945044896" sldId="2147483773"/>
        </pc:sldMasterMkLst>
        <pc:sldLayoutChg chg="setBg">
          <pc:chgData name="Emma Wells" userId="1b89a59c-bc61-4668-84e1-c4c739cda1d8" providerId="ADAL" clId="{904D7DA5-59BC-412D-876C-EB5C18E615EF}" dt="2023-12-06T17:41:11.400" v="2"/>
          <pc:sldLayoutMkLst>
            <pc:docMk/>
            <pc:sldMasterMk cId="945044896" sldId="2147483773"/>
            <pc:sldLayoutMk cId="2412778066" sldId="2147483719"/>
          </pc:sldLayoutMkLst>
        </pc:sldLayoutChg>
        <pc:sldLayoutChg chg="setBg">
          <pc:chgData name="Emma Wells" userId="1b89a59c-bc61-4668-84e1-c4c739cda1d8" providerId="ADAL" clId="{904D7DA5-59BC-412D-876C-EB5C18E615EF}" dt="2023-12-06T17:40:34.231" v="0"/>
          <pc:sldLayoutMkLst>
            <pc:docMk/>
            <pc:sldMasterMk cId="945044896" sldId="2147483773"/>
            <pc:sldLayoutMk cId="774542586" sldId="2147483785"/>
          </pc:sldLayoutMkLst>
        </pc:sldLayoutChg>
        <pc:sldLayoutChg chg="setBg">
          <pc:chgData name="Emma Wells" userId="1b89a59c-bc61-4668-84e1-c4c739cda1d8" providerId="ADAL" clId="{904D7DA5-59BC-412D-876C-EB5C18E615EF}" dt="2023-12-06T17:41:30.074" v="4"/>
          <pc:sldLayoutMkLst>
            <pc:docMk/>
            <pc:sldMasterMk cId="945044896" sldId="2147483773"/>
            <pc:sldLayoutMk cId="405967384" sldId="2147483789"/>
          </pc:sldLayoutMkLst>
        </pc:sldLayoutChg>
        <pc:sldLayoutChg chg="setBg">
          <pc:chgData name="Emma Wells" userId="1b89a59c-bc61-4668-84e1-c4c739cda1d8" providerId="ADAL" clId="{904D7DA5-59BC-412D-876C-EB5C18E615EF}" dt="2023-12-06T17:41:22.219" v="3"/>
          <pc:sldLayoutMkLst>
            <pc:docMk/>
            <pc:sldMasterMk cId="945044896" sldId="2147483773"/>
            <pc:sldLayoutMk cId="1989577120" sldId="2147483791"/>
          </pc:sldLayoutMkLst>
        </pc:sldLayoutChg>
        <pc:sldLayoutChg chg="setBg">
          <pc:chgData name="Emma Wells" userId="1b89a59c-bc61-4668-84e1-c4c739cda1d8" providerId="ADAL" clId="{904D7DA5-59BC-412D-876C-EB5C18E615EF}" dt="2023-12-06T17:41:22.219" v="3"/>
          <pc:sldLayoutMkLst>
            <pc:docMk/>
            <pc:sldMasterMk cId="945044896" sldId="2147483773"/>
            <pc:sldLayoutMk cId="1102626791" sldId="2147483792"/>
          </pc:sldLayoutMkLst>
        </pc:sldLayoutChg>
        <pc:sldLayoutChg chg="setBg">
          <pc:chgData name="Emma Wells" userId="1b89a59c-bc61-4668-84e1-c4c739cda1d8" providerId="ADAL" clId="{904D7DA5-59BC-412D-876C-EB5C18E615EF}" dt="2023-12-06T17:41:22.219" v="3"/>
          <pc:sldLayoutMkLst>
            <pc:docMk/>
            <pc:sldMasterMk cId="945044896" sldId="2147483773"/>
            <pc:sldLayoutMk cId="1666001528" sldId="2147483793"/>
          </pc:sldLayoutMkLst>
        </pc:sldLayoutChg>
        <pc:sldLayoutChg chg="setBg">
          <pc:chgData name="Emma Wells" userId="1b89a59c-bc61-4668-84e1-c4c739cda1d8" providerId="ADAL" clId="{904D7DA5-59BC-412D-876C-EB5C18E615EF}" dt="2023-12-06T17:41:22.219" v="3"/>
          <pc:sldLayoutMkLst>
            <pc:docMk/>
            <pc:sldMasterMk cId="945044896" sldId="2147483773"/>
            <pc:sldLayoutMk cId="3815909273" sldId="2147483794"/>
          </pc:sldLayoutMkLst>
        </pc:sldLayoutChg>
        <pc:sldLayoutChg chg="setBg">
          <pc:chgData name="Emma Wells" userId="1b89a59c-bc61-4668-84e1-c4c739cda1d8" providerId="ADAL" clId="{904D7DA5-59BC-412D-876C-EB5C18E615EF}" dt="2023-12-06T17:41:11.400" v="2"/>
          <pc:sldLayoutMkLst>
            <pc:docMk/>
            <pc:sldMasterMk cId="945044896" sldId="2147483773"/>
            <pc:sldLayoutMk cId="3116819481" sldId="2147483795"/>
          </pc:sldLayoutMkLst>
        </pc:sldLayoutChg>
        <pc:sldLayoutChg chg="setBg">
          <pc:chgData name="Emma Wells" userId="1b89a59c-bc61-4668-84e1-c4c739cda1d8" providerId="ADAL" clId="{904D7DA5-59BC-412D-876C-EB5C18E615EF}" dt="2023-12-06T17:41:11.400" v="2"/>
          <pc:sldLayoutMkLst>
            <pc:docMk/>
            <pc:sldMasterMk cId="945044896" sldId="2147483773"/>
            <pc:sldLayoutMk cId="107603340" sldId="2147483796"/>
          </pc:sldLayoutMkLst>
        </pc:sldLayoutChg>
        <pc:sldLayoutChg chg="setBg">
          <pc:chgData name="Emma Wells" userId="1b89a59c-bc61-4668-84e1-c4c739cda1d8" providerId="ADAL" clId="{904D7DA5-59BC-412D-876C-EB5C18E615EF}" dt="2023-12-06T17:41:11.400" v="2"/>
          <pc:sldLayoutMkLst>
            <pc:docMk/>
            <pc:sldMasterMk cId="945044896" sldId="2147483773"/>
            <pc:sldLayoutMk cId="1796752009" sldId="2147483797"/>
          </pc:sldLayoutMkLst>
        </pc:sldLayoutChg>
        <pc:sldLayoutChg chg="setBg">
          <pc:chgData name="Emma Wells" userId="1b89a59c-bc61-4668-84e1-c4c739cda1d8" providerId="ADAL" clId="{904D7DA5-59BC-412D-876C-EB5C18E615EF}" dt="2023-12-06T17:41:11.400" v="2"/>
          <pc:sldLayoutMkLst>
            <pc:docMk/>
            <pc:sldMasterMk cId="945044896" sldId="2147483773"/>
            <pc:sldLayoutMk cId="3232207205" sldId="2147483798"/>
          </pc:sldLayoutMkLst>
        </pc:sldLayoutChg>
        <pc:sldLayoutChg chg="setBg">
          <pc:chgData name="Emma Wells" userId="1b89a59c-bc61-4668-84e1-c4c739cda1d8" providerId="ADAL" clId="{904D7DA5-59BC-412D-876C-EB5C18E615EF}" dt="2023-12-06T17:41:11.400" v="2"/>
          <pc:sldLayoutMkLst>
            <pc:docMk/>
            <pc:sldMasterMk cId="945044896" sldId="2147483773"/>
            <pc:sldLayoutMk cId="2978841238" sldId="2147483799"/>
          </pc:sldLayoutMkLst>
        </pc:sldLayoutChg>
        <pc:sldLayoutChg chg="setBg">
          <pc:chgData name="Emma Wells" userId="1b89a59c-bc61-4668-84e1-c4c739cda1d8" providerId="ADAL" clId="{904D7DA5-59BC-412D-876C-EB5C18E615EF}" dt="2023-12-06T17:41:11.400" v="2"/>
          <pc:sldLayoutMkLst>
            <pc:docMk/>
            <pc:sldMasterMk cId="945044896" sldId="2147483773"/>
            <pc:sldLayoutMk cId="4127233095" sldId="2147483800"/>
          </pc:sldLayoutMkLst>
        </pc:sldLayoutChg>
        <pc:sldLayoutChg chg="setBg">
          <pc:chgData name="Emma Wells" userId="1b89a59c-bc61-4668-84e1-c4c739cda1d8" providerId="ADAL" clId="{904D7DA5-59BC-412D-876C-EB5C18E615EF}" dt="2023-12-06T17:41:11.400" v="2"/>
          <pc:sldLayoutMkLst>
            <pc:docMk/>
            <pc:sldMasterMk cId="945044896" sldId="2147483773"/>
            <pc:sldLayoutMk cId="837881461" sldId="2147483801"/>
          </pc:sldLayoutMkLst>
        </pc:sldLayoutChg>
        <pc:sldLayoutChg chg="setBg">
          <pc:chgData name="Emma Wells" userId="1b89a59c-bc61-4668-84e1-c4c739cda1d8" providerId="ADAL" clId="{904D7DA5-59BC-412D-876C-EB5C18E615EF}" dt="2023-12-06T17:43:55.436" v="60"/>
          <pc:sldLayoutMkLst>
            <pc:docMk/>
            <pc:sldMasterMk cId="945044896" sldId="2147483773"/>
            <pc:sldLayoutMk cId="2632895964" sldId="2147483802"/>
          </pc:sldLayoutMkLst>
        </pc:sldLayoutChg>
        <pc:sldLayoutChg chg="setBg">
          <pc:chgData name="Emma Wells" userId="1b89a59c-bc61-4668-84e1-c4c739cda1d8" providerId="ADAL" clId="{904D7DA5-59BC-412D-876C-EB5C18E615EF}" dt="2023-12-06T17:40:47.795" v="1"/>
          <pc:sldLayoutMkLst>
            <pc:docMk/>
            <pc:sldMasterMk cId="945044896" sldId="2147483773"/>
            <pc:sldLayoutMk cId="3675108104" sldId="2147483809"/>
          </pc:sldLayoutMkLst>
        </pc:sldLayoutChg>
        <pc:sldLayoutChg chg="setBg">
          <pc:chgData name="Emma Wells" userId="1b89a59c-bc61-4668-84e1-c4c739cda1d8" providerId="ADAL" clId="{904D7DA5-59BC-412D-876C-EB5C18E615EF}" dt="2023-12-06T17:41:22.219" v="3"/>
          <pc:sldLayoutMkLst>
            <pc:docMk/>
            <pc:sldMasterMk cId="945044896" sldId="2147483773"/>
            <pc:sldLayoutMk cId="4049184821" sldId="2147483813"/>
          </pc:sldLayoutMkLst>
        </pc:sldLayoutChg>
        <pc:sldLayoutChg chg="setBg">
          <pc:chgData name="Emma Wells" userId="1b89a59c-bc61-4668-84e1-c4c739cda1d8" providerId="ADAL" clId="{904D7DA5-59BC-412D-876C-EB5C18E615EF}" dt="2023-12-06T17:41:22.219" v="3"/>
          <pc:sldLayoutMkLst>
            <pc:docMk/>
            <pc:sldMasterMk cId="945044896" sldId="2147483773"/>
            <pc:sldLayoutMk cId="1266616714" sldId="2147483814"/>
          </pc:sldLayoutMkLst>
        </pc:sldLayoutChg>
        <pc:sldLayoutChg chg="setBg">
          <pc:chgData name="Emma Wells" userId="1b89a59c-bc61-4668-84e1-c4c739cda1d8" providerId="ADAL" clId="{904D7DA5-59BC-412D-876C-EB5C18E615EF}" dt="2023-12-06T17:41:22.219" v="3"/>
          <pc:sldLayoutMkLst>
            <pc:docMk/>
            <pc:sldMasterMk cId="945044896" sldId="2147483773"/>
            <pc:sldLayoutMk cId="1271482885" sldId="2147483815"/>
          </pc:sldLayoutMkLst>
        </pc:sldLayoutChg>
        <pc:sldLayoutChg chg="setBg">
          <pc:chgData name="Emma Wells" userId="1b89a59c-bc61-4668-84e1-c4c739cda1d8" providerId="ADAL" clId="{904D7DA5-59BC-412D-876C-EB5C18E615EF}" dt="2023-12-06T17:40:47.795" v="1"/>
          <pc:sldLayoutMkLst>
            <pc:docMk/>
            <pc:sldMasterMk cId="945044896" sldId="2147483773"/>
            <pc:sldLayoutMk cId="2766456805" sldId="2147483817"/>
          </pc:sldLayoutMkLst>
        </pc:sldLayoutChg>
        <pc:sldLayoutChg chg="setBg">
          <pc:chgData name="Emma Wells" userId="1b89a59c-bc61-4668-84e1-c4c739cda1d8" providerId="ADAL" clId="{904D7DA5-59BC-412D-876C-EB5C18E615EF}" dt="2023-12-06T17:41:22.219" v="3"/>
          <pc:sldLayoutMkLst>
            <pc:docMk/>
            <pc:sldMasterMk cId="945044896" sldId="2147483773"/>
            <pc:sldLayoutMk cId="3043285251" sldId="2147483818"/>
          </pc:sldLayoutMkLst>
        </pc:sldLayoutChg>
        <pc:sldLayoutChg chg="setBg">
          <pc:chgData name="Emma Wells" userId="1b89a59c-bc61-4668-84e1-c4c739cda1d8" providerId="ADAL" clId="{904D7DA5-59BC-412D-876C-EB5C18E615EF}" dt="2023-12-06T17:40:47.795" v="1"/>
          <pc:sldLayoutMkLst>
            <pc:docMk/>
            <pc:sldMasterMk cId="945044896" sldId="2147483773"/>
            <pc:sldLayoutMk cId="123167366" sldId="2147483824"/>
          </pc:sldLayoutMkLst>
        </pc:sldLayoutChg>
        <pc:sldLayoutChg chg="setBg">
          <pc:chgData name="Emma Wells" userId="1b89a59c-bc61-4668-84e1-c4c739cda1d8" providerId="ADAL" clId="{904D7DA5-59BC-412D-876C-EB5C18E615EF}" dt="2023-12-06T17:41:30.074" v="4"/>
          <pc:sldLayoutMkLst>
            <pc:docMk/>
            <pc:sldMasterMk cId="945044896" sldId="2147483773"/>
            <pc:sldLayoutMk cId="4243720512" sldId="2147483826"/>
          </pc:sldLayoutMkLst>
        </pc:sldLayoutChg>
        <pc:sldLayoutChg chg="setBg">
          <pc:chgData name="Emma Wells" userId="1b89a59c-bc61-4668-84e1-c4c739cda1d8" providerId="ADAL" clId="{904D7DA5-59BC-412D-876C-EB5C18E615EF}" dt="2023-12-06T17:41:30.074" v="4"/>
          <pc:sldLayoutMkLst>
            <pc:docMk/>
            <pc:sldMasterMk cId="945044896" sldId="2147483773"/>
            <pc:sldLayoutMk cId="2287011239" sldId="2147483827"/>
          </pc:sldLayoutMkLst>
        </pc:sldLayoutChg>
        <pc:sldLayoutChg chg="setBg">
          <pc:chgData name="Emma Wells" userId="1b89a59c-bc61-4668-84e1-c4c739cda1d8" providerId="ADAL" clId="{904D7DA5-59BC-412D-876C-EB5C18E615EF}" dt="2023-12-06T17:41:30.074" v="4"/>
          <pc:sldLayoutMkLst>
            <pc:docMk/>
            <pc:sldMasterMk cId="945044896" sldId="2147483773"/>
            <pc:sldLayoutMk cId="4218441287" sldId="2147483834"/>
          </pc:sldLayoutMkLst>
        </pc:sldLayoutChg>
        <pc:sldLayoutChg chg="setBg">
          <pc:chgData name="Emma Wells" userId="1b89a59c-bc61-4668-84e1-c4c739cda1d8" providerId="ADAL" clId="{904D7DA5-59BC-412D-876C-EB5C18E615EF}" dt="2023-12-06T17:40:47.795" v="1"/>
          <pc:sldLayoutMkLst>
            <pc:docMk/>
            <pc:sldMasterMk cId="945044896" sldId="2147483773"/>
            <pc:sldLayoutMk cId="461523377" sldId="2147483924"/>
          </pc:sldLayoutMkLst>
        </pc:sldLayoutChg>
        <pc:sldLayoutChg chg="setBg">
          <pc:chgData name="Emma Wells" userId="1b89a59c-bc61-4668-84e1-c4c739cda1d8" providerId="ADAL" clId="{904D7DA5-59BC-412D-876C-EB5C18E615EF}" dt="2023-12-06T17:40:47.795" v="1"/>
          <pc:sldLayoutMkLst>
            <pc:docMk/>
            <pc:sldMasterMk cId="945044896" sldId="2147483773"/>
            <pc:sldLayoutMk cId="3341198769" sldId="2147483926"/>
          </pc:sldLayoutMkLst>
        </pc:sldLayoutChg>
        <pc:sldLayoutChg chg="setBg">
          <pc:chgData name="Emma Wells" userId="1b89a59c-bc61-4668-84e1-c4c739cda1d8" providerId="ADAL" clId="{904D7DA5-59BC-412D-876C-EB5C18E615EF}" dt="2023-12-06T17:40:47.795" v="1"/>
          <pc:sldLayoutMkLst>
            <pc:docMk/>
            <pc:sldMasterMk cId="945044896" sldId="2147483773"/>
            <pc:sldLayoutMk cId="2105895334" sldId="2147483927"/>
          </pc:sldLayoutMkLst>
        </pc:sldLayoutChg>
        <pc:sldLayoutChg chg="setBg">
          <pc:chgData name="Emma Wells" userId="1b89a59c-bc61-4668-84e1-c4c739cda1d8" providerId="ADAL" clId="{904D7DA5-59BC-412D-876C-EB5C18E615EF}" dt="2023-12-06T17:40:47.795" v="1"/>
          <pc:sldLayoutMkLst>
            <pc:docMk/>
            <pc:sldMasterMk cId="945044896" sldId="2147483773"/>
            <pc:sldLayoutMk cId="1741727581" sldId="2147483928"/>
          </pc:sldLayoutMkLst>
        </pc:sldLayoutChg>
        <pc:sldLayoutChg chg="setBg">
          <pc:chgData name="Emma Wells" userId="1b89a59c-bc61-4668-84e1-c4c739cda1d8" providerId="ADAL" clId="{904D7DA5-59BC-412D-876C-EB5C18E615EF}" dt="2023-12-06T17:40:47.795" v="1"/>
          <pc:sldLayoutMkLst>
            <pc:docMk/>
            <pc:sldMasterMk cId="945044896" sldId="2147483773"/>
            <pc:sldLayoutMk cId="1360916869" sldId="2147483929"/>
          </pc:sldLayoutMkLst>
        </pc:sldLayoutChg>
        <pc:sldLayoutChg chg="setBg">
          <pc:chgData name="Emma Wells" userId="1b89a59c-bc61-4668-84e1-c4c739cda1d8" providerId="ADAL" clId="{904D7DA5-59BC-412D-876C-EB5C18E615EF}" dt="2023-12-06T17:40:47.795" v="1"/>
          <pc:sldLayoutMkLst>
            <pc:docMk/>
            <pc:sldMasterMk cId="945044896" sldId="2147483773"/>
            <pc:sldLayoutMk cId="1256846824" sldId="2147483930"/>
          </pc:sldLayoutMkLst>
        </pc:sldLayoutChg>
        <pc:sldLayoutChg chg="setBg">
          <pc:chgData name="Emma Wells" userId="1b89a59c-bc61-4668-84e1-c4c739cda1d8" providerId="ADAL" clId="{904D7DA5-59BC-412D-876C-EB5C18E615EF}" dt="2023-12-06T17:40:47.795" v="1"/>
          <pc:sldLayoutMkLst>
            <pc:docMk/>
            <pc:sldMasterMk cId="945044896" sldId="2147483773"/>
            <pc:sldLayoutMk cId="110834922" sldId="2147483940"/>
          </pc:sldLayoutMkLst>
        </pc:sldLayoutChg>
      </pc:sldMasterChg>
    </pc:docChg>
  </pc:docChgLst>
  <pc:docChgLst>
    <pc:chgData name="JACKSON, Neil (NHS ENGLAND - X24)" userId="93e274e0-4792-4b6d-b6f9-d21614e085ab" providerId="ADAL" clId="{11EC5BD9-A3B1-409F-BB6F-25E33E14B0E7}"/>
    <pc:docChg chg="undo redo custSel addSld delSld modSld">
      <pc:chgData name="JACKSON, Neil (NHS ENGLAND - X24)" userId="93e274e0-4792-4b6d-b6f9-d21614e085ab" providerId="ADAL" clId="{11EC5BD9-A3B1-409F-BB6F-25E33E14B0E7}" dt="2024-11-14T11:23:48.682" v="4780" actId="6549"/>
      <pc:docMkLst>
        <pc:docMk/>
      </pc:docMkLst>
      <pc:sldChg chg="delSp modSp mod">
        <pc:chgData name="JACKSON, Neil (NHS ENGLAND - X24)" userId="93e274e0-4792-4b6d-b6f9-d21614e085ab" providerId="ADAL" clId="{11EC5BD9-A3B1-409F-BB6F-25E33E14B0E7}" dt="2024-11-14T09:24:19.566" v="1555" actId="478"/>
        <pc:sldMkLst>
          <pc:docMk/>
          <pc:sldMk cId="3830231407" sldId="1923"/>
        </pc:sldMkLst>
        <pc:spChg chg="mod">
          <ac:chgData name="JACKSON, Neil (NHS ENGLAND - X24)" userId="93e274e0-4792-4b6d-b6f9-d21614e085ab" providerId="ADAL" clId="{11EC5BD9-A3B1-409F-BB6F-25E33E14B0E7}" dt="2024-11-05T11:19:09.594" v="77" actId="255"/>
          <ac:spMkLst>
            <pc:docMk/>
            <pc:sldMk cId="3830231407" sldId="1923"/>
            <ac:spMk id="2" creationId="{623499A9-ADAE-F54A-B49E-F294E7BCE9E8}"/>
          </ac:spMkLst>
        </pc:spChg>
        <pc:spChg chg="del">
          <ac:chgData name="JACKSON, Neil (NHS ENGLAND - X24)" userId="93e274e0-4792-4b6d-b6f9-d21614e085ab" providerId="ADAL" clId="{11EC5BD9-A3B1-409F-BB6F-25E33E14B0E7}" dt="2024-11-14T09:24:19.566" v="1555" actId="478"/>
          <ac:spMkLst>
            <pc:docMk/>
            <pc:sldMk cId="3830231407" sldId="1923"/>
            <ac:spMk id="4" creationId="{54BBCB40-597E-1790-797A-7E96ACEA7828}"/>
          </ac:spMkLst>
        </pc:spChg>
        <pc:spChg chg="mod">
          <ac:chgData name="JACKSON, Neil (NHS ENGLAND - X24)" userId="93e274e0-4792-4b6d-b6f9-d21614e085ab" providerId="ADAL" clId="{11EC5BD9-A3B1-409F-BB6F-25E33E14B0E7}" dt="2024-11-05T11:16:36.311" v="11" actId="20577"/>
          <ac:spMkLst>
            <pc:docMk/>
            <pc:sldMk cId="3830231407" sldId="1923"/>
            <ac:spMk id="9" creationId="{E4F63B5F-2944-6B41-9332-74DB2CCA6FCA}"/>
          </ac:spMkLst>
        </pc:spChg>
      </pc:sldChg>
      <pc:sldChg chg="del">
        <pc:chgData name="JACKSON, Neil (NHS ENGLAND - X24)" userId="93e274e0-4792-4b6d-b6f9-d21614e085ab" providerId="ADAL" clId="{11EC5BD9-A3B1-409F-BB6F-25E33E14B0E7}" dt="2024-11-05T11:19:39.261" v="78" actId="47"/>
        <pc:sldMkLst>
          <pc:docMk/>
          <pc:sldMk cId="1823617375" sldId="1928"/>
        </pc:sldMkLst>
      </pc:sldChg>
      <pc:sldChg chg="del">
        <pc:chgData name="JACKSON, Neil (NHS ENGLAND - X24)" userId="93e274e0-4792-4b6d-b6f9-d21614e085ab" providerId="ADAL" clId="{11EC5BD9-A3B1-409F-BB6F-25E33E14B0E7}" dt="2024-11-05T11:19:39.261" v="78" actId="47"/>
        <pc:sldMkLst>
          <pc:docMk/>
          <pc:sldMk cId="2725637323" sldId="1937"/>
        </pc:sldMkLst>
      </pc:sldChg>
      <pc:sldChg chg="addSp delSp modSp del mod">
        <pc:chgData name="JACKSON, Neil (NHS ENGLAND - X24)" userId="93e274e0-4792-4b6d-b6f9-d21614e085ab" providerId="ADAL" clId="{11EC5BD9-A3B1-409F-BB6F-25E33E14B0E7}" dt="2024-11-05T11:23:09.296" v="97" actId="47"/>
        <pc:sldMkLst>
          <pc:docMk/>
          <pc:sldMk cId="3418343003" sldId="1946"/>
        </pc:sldMkLst>
        <pc:spChg chg="add del mod">
          <ac:chgData name="JACKSON, Neil (NHS ENGLAND - X24)" userId="93e274e0-4792-4b6d-b6f9-d21614e085ab" providerId="ADAL" clId="{11EC5BD9-A3B1-409F-BB6F-25E33E14B0E7}" dt="2024-11-05T11:23:05.830" v="94" actId="478"/>
          <ac:spMkLst>
            <pc:docMk/>
            <pc:sldMk cId="3418343003" sldId="1946"/>
            <ac:spMk id="3" creationId="{726EF6AD-6266-D351-B043-572E7B508765}"/>
          </ac:spMkLst>
        </pc:spChg>
        <pc:spChg chg="add del">
          <ac:chgData name="JACKSON, Neil (NHS ENGLAND - X24)" userId="93e274e0-4792-4b6d-b6f9-d21614e085ab" providerId="ADAL" clId="{11EC5BD9-A3B1-409F-BB6F-25E33E14B0E7}" dt="2024-11-05T11:23:05.830" v="94" actId="478"/>
          <ac:spMkLst>
            <pc:docMk/>
            <pc:sldMk cId="3418343003" sldId="1946"/>
            <ac:spMk id="6" creationId="{90D8699A-B55F-394A-8D26-672B8DCA6C60}"/>
          </ac:spMkLst>
        </pc:spChg>
        <pc:spChg chg="mod">
          <ac:chgData name="JACKSON, Neil (NHS ENGLAND - X24)" userId="93e274e0-4792-4b6d-b6f9-d21614e085ab" providerId="ADAL" clId="{11EC5BD9-A3B1-409F-BB6F-25E33E14B0E7}" dt="2024-11-05T11:23:06.282" v="95" actId="20577"/>
          <ac:spMkLst>
            <pc:docMk/>
            <pc:sldMk cId="3418343003" sldId="1946"/>
            <ac:spMk id="17" creationId="{38CD63A1-340F-AF47-BC76-77C1B8EFAD07}"/>
          </ac:spMkLst>
        </pc:spChg>
      </pc:sldChg>
      <pc:sldChg chg="del">
        <pc:chgData name="JACKSON, Neil (NHS ENGLAND - X24)" userId="93e274e0-4792-4b6d-b6f9-d21614e085ab" providerId="ADAL" clId="{11EC5BD9-A3B1-409F-BB6F-25E33E14B0E7}" dt="2024-11-05T11:19:39.261" v="78" actId="47"/>
        <pc:sldMkLst>
          <pc:docMk/>
          <pc:sldMk cId="3671939422" sldId="1951"/>
        </pc:sldMkLst>
      </pc:sldChg>
      <pc:sldChg chg="del">
        <pc:chgData name="JACKSON, Neil (NHS ENGLAND - X24)" userId="93e274e0-4792-4b6d-b6f9-d21614e085ab" providerId="ADAL" clId="{11EC5BD9-A3B1-409F-BB6F-25E33E14B0E7}" dt="2024-11-05T11:19:39.261" v="78" actId="47"/>
        <pc:sldMkLst>
          <pc:docMk/>
          <pc:sldMk cId="432558771" sldId="1953"/>
        </pc:sldMkLst>
      </pc:sldChg>
      <pc:sldChg chg="del">
        <pc:chgData name="JACKSON, Neil (NHS ENGLAND - X24)" userId="93e274e0-4792-4b6d-b6f9-d21614e085ab" providerId="ADAL" clId="{11EC5BD9-A3B1-409F-BB6F-25E33E14B0E7}" dt="2024-11-05T11:19:39.261" v="78" actId="47"/>
        <pc:sldMkLst>
          <pc:docMk/>
          <pc:sldMk cId="508985508" sldId="1954"/>
        </pc:sldMkLst>
      </pc:sldChg>
      <pc:sldChg chg="del">
        <pc:chgData name="JACKSON, Neil (NHS ENGLAND - X24)" userId="93e274e0-4792-4b6d-b6f9-d21614e085ab" providerId="ADAL" clId="{11EC5BD9-A3B1-409F-BB6F-25E33E14B0E7}" dt="2024-11-05T11:19:39.261" v="78" actId="47"/>
        <pc:sldMkLst>
          <pc:docMk/>
          <pc:sldMk cId="3372572790" sldId="1955"/>
        </pc:sldMkLst>
      </pc:sldChg>
      <pc:sldChg chg="del">
        <pc:chgData name="JACKSON, Neil (NHS ENGLAND - X24)" userId="93e274e0-4792-4b6d-b6f9-d21614e085ab" providerId="ADAL" clId="{11EC5BD9-A3B1-409F-BB6F-25E33E14B0E7}" dt="2024-11-05T11:19:39.261" v="78" actId="47"/>
        <pc:sldMkLst>
          <pc:docMk/>
          <pc:sldMk cId="2248147419" sldId="1956"/>
        </pc:sldMkLst>
      </pc:sldChg>
      <pc:sldChg chg="del">
        <pc:chgData name="JACKSON, Neil (NHS ENGLAND - X24)" userId="93e274e0-4792-4b6d-b6f9-d21614e085ab" providerId="ADAL" clId="{11EC5BD9-A3B1-409F-BB6F-25E33E14B0E7}" dt="2024-11-05T11:19:39.261" v="78" actId="47"/>
        <pc:sldMkLst>
          <pc:docMk/>
          <pc:sldMk cId="3198294743" sldId="1957"/>
        </pc:sldMkLst>
      </pc:sldChg>
      <pc:sldChg chg="del">
        <pc:chgData name="JACKSON, Neil (NHS ENGLAND - X24)" userId="93e274e0-4792-4b6d-b6f9-d21614e085ab" providerId="ADAL" clId="{11EC5BD9-A3B1-409F-BB6F-25E33E14B0E7}" dt="2024-11-05T11:19:39.261" v="78" actId="47"/>
        <pc:sldMkLst>
          <pc:docMk/>
          <pc:sldMk cId="1142315397" sldId="1973"/>
        </pc:sldMkLst>
      </pc:sldChg>
      <pc:sldChg chg="del">
        <pc:chgData name="JACKSON, Neil (NHS ENGLAND - X24)" userId="93e274e0-4792-4b6d-b6f9-d21614e085ab" providerId="ADAL" clId="{11EC5BD9-A3B1-409F-BB6F-25E33E14B0E7}" dt="2024-11-05T11:19:39.261" v="78" actId="47"/>
        <pc:sldMkLst>
          <pc:docMk/>
          <pc:sldMk cId="76105682" sldId="1974"/>
        </pc:sldMkLst>
      </pc:sldChg>
      <pc:sldChg chg="del">
        <pc:chgData name="JACKSON, Neil (NHS ENGLAND - X24)" userId="93e274e0-4792-4b6d-b6f9-d21614e085ab" providerId="ADAL" clId="{11EC5BD9-A3B1-409F-BB6F-25E33E14B0E7}" dt="2024-11-05T11:19:39.261" v="78" actId="47"/>
        <pc:sldMkLst>
          <pc:docMk/>
          <pc:sldMk cId="909707474" sldId="1976"/>
        </pc:sldMkLst>
      </pc:sldChg>
      <pc:sldChg chg="del">
        <pc:chgData name="JACKSON, Neil (NHS ENGLAND - X24)" userId="93e274e0-4792-4b6d-b6f9-d21614e085ab" providerId="ADAL" clId="{11EC5BD9-A3B1-409F-BB6F-25E33E14B0E7}" dt="2024-11-05T11:19:39.261" v="78" actId="47"/>
        <pc:sldMkLst>
          <pc:docMk/>
          <pc:sldMk cId="2138904071" sldId="1977"/>
        </pc:sldMkLst>
      </pc:sldChg>
      <pc:sldChg chg="del">
        <pc:chgData name="JACKSON, Neil (NHS ENGLAND - X24)" userId="93e274e0-4792-4b6d-b6f9-d21614e085ab" providerId="ADAL" clId="{11EC5BD9-A3B1-409F-BB6F-25E33E14B0E7}" dt="2024-11-05T11:19:39.261" v="78" actId="47"/>
        <pc:sldMkLst>
          <pc:docMk/>
          <pc:sldMk cId="1290549617" sldId="1978"/>
        </pc:sldMkLst>
      </pc:sldChg>
      <pc:sldChg chg="del">
        <pc:chgData name="JACKSON, Neil (NHS ENGLAND - X24)" userId="93e274e0-4792-4b6d-b6f9-d21614e085ab" providerId="ADAL" clId="{11EC5BD9-A3B1-409F-BB6F-25E33E14B0E7}" dt="2024-11-05T11:19:39.261" v="78" actId="47"/>
        <pc:sldMkLst>
          <pc:docMk/>
          <pc:sldMk cId="101528597" sldId="1979"/>
        </pc:sldMkLst>
      </pc:sldChg>
      <pc:sldChg chg="del">
        <pc:chgData name="JACKSON, Neil (NHS ENGLAND - X24)" userId="93e274e0-4792-4b6d-b6f9-d21614e085ab" providerId="ADAL" clId="{11EC5BD9-A3B1-409F-BB6F-25E33E14B0E7}" dt="2024-11-05T11:19:47.236" v="79" actId="47"/>
        <pc:sldMkLst>
          <pc:docMk/>
          <pc:sldMk cId="3892374250" sldId="1980"/>
        </pc:sldMkLst>
      </pc:sldChg>
      <pc:sldChg chg="del">
        <pc:chgData name="JACKSON, Neil (NHS ENGLAND - X24)" userId="93e274e0-4792-4b6d-b6f9-d21614e085ab" providerId="ADAL" clId="{11EC5BD9-A3B1-409F-BB6F-25E33E14B0E7}" dt="2024-11-05T11:19:39.261" v="78" actId="47"/>
        <pc:sldMkLst>
          <pc:docMk/>
          <pc:sldMk cId="74803796" sldId="1981"/>
        </pc:sldMkLst>
      </pc:sldChg>
      <pc:sldChg chg="del">
        <pc:chgData name="JACKSON, Neil (NHS ENGLAND - X24)" userId="93e274e0-4792-4b6d-b6f9-d21614e085ab" providerId="ADAL" clId="{11EC5BD9-A3B1-409F-BB6F-25E33E14B0E7}" dt="2024-11-05T11:19:39.261" v="78" actId="47"/>
        <pc:sldMkLst>
          <pc:docMk/>
          <pc:sldMk cId="3126566729" sldId="1983"/>
        </pc:sldMkLst>
      </pc:sldChg>
      <pc:sldChg chg="del">
        <pc:chgData name="JACKSON, Neil (NHS ENGLAND - X24)" userId="93e274e0-4792-4b6d-b6f9-d21614e085ab" providerId="ADAL" clId="{11EC5BD9-A3B1-409F-BB6F-25E33E14B0E7}" dt="2024-11-05T11:19:39.261" v="78" actId="47"/>
        <pc:sldMkLst>
          <pc:docMk/>
          <pc:sldMk cId="575039444" sldId="1986"/>
        </pc:sldMkLst>
      </pc:sldChg>
      <pc:sldChg chg="del">
        <pc:chgData name="JACKSON, Neil (NHS ENGLAND - X24)" userId="93e274e0-4792-4b6d-b6f9-d21614e085ab" providerId="ADAL" clId="{11EC5BD9-A3B1-409F-BB6F-25E33E14B0E7}" dt="2024-11-05T11:19:39.261" v="78" actId="47"/>
        <pc:sldMkLst>
          <pc:docMk/>
          <pc:sldMk cId="952463978" sldId="1987"/>
        </pc:sldMkLst>
      </pc:sldChg>
      <pc:sldChg chg="del">
        <pc:chgData name="JACKSON, Neil (NHS ENGLAND - X24)" userId="93e274e0-4792-4b6d-b6f9-d21614e085ab" providerId="ADAL" clId="{11EC5BD9-A3B1-409F-BB6F-25E33E14B0E7}" dt="2024-11-05T11:19:39.261" v="78" actId="47"/>
        <pc:sldMkLst>
          <pc:docMk/>
          <pc:sldMk cId="1030944243" sldId="1988"/>
        </pc:sldMkLst>
      </pc:sldChg>
      <pc:sldChg chg="del">
        <pc:chgData name="JACKSON, Neil (NHS ENGLAND - X24)" userId="93e274e0-4792-4b6d-b6f9-d21614e085ab" providerId="ADAL" clId="{11EC5BD9-A3B1-409F-BB6F-25E33E14B0E7}" dt="2024-11-05T11:19:39.261" v="78" actId="47"/>
        <pc:sldMkLst>
          <pc:docMk/>
          <pc:sldMk cId="364682922" sldId="2145707271"/>
        </pc:sldMkLst>
      </pc:sldChg>
      <pc:sldChg chg="addSp delSp modSp add del mod">
        <pc:chgData name="JACKSON, Neil (NHS ENGLAND - X24)" userId="93e274e0-4792-4b6d-b6f9-d21614e085ab" providerId="ADAL" clId="{11EC5BD9-A3B1-409F-BB6F-25E33E14B0E7}" dt="2024-11-05T11:30:59.367" v="853" actId="20577"/>
        <pc:sldMkLst>
          <pc:docMk/>
          <pc:sldMk cId="2282146806" sldId="2145707281"/>
        </pc:sldMkLst>
        <pc:spChg chg="add del mod">
          <ac:chgData name="JACKSON, Neil (NHS ENGLAND - X24)" userId="93e274e0-4792-4b6d-b6f9-d21614e085ab" providerId="ADAL" clId="{11EC5BD9-A3B1-409F-BB6F-25E33E14B0E7}" dt="2024-11-05T11:23:25.253" v="110" actId="478"/>
          <ac:spMkLst>
            <pc:docMk/>
            <pc:sldMk cId="2282146806" sldId="2145707281"/>
            <ac:spMk id="3" creationId="{89830447-0360-09E3-8F0E-30DEE2E8276E}"/>
          </ac:spMkLst>
        </pc:spChg>
        <pc:spChg chg="mod">
          <ac:chgData name="JACKSON, Neil (NHS ENGLAND - X24)" userId="93e274e0-4792-4b6d-b6f9-d21614e085ab" providerId="ADAL" clId="{11EC5BD9-A3B1-409F-BB6F-25E33E14B0E7}" dt="2024-11-05T11:30:59.367" v="853" actId="20577"/>
          <ac:spMkLst>
            <pc:docMk/>
            <pc:sldMk cId="2282146806" sldId="2145707281"/>
            <ac:spMk id="5" creationId="{C594638D-C17F-D749-9360-E2332845D248}"/>
          </ac:spMkLst>
        </pc:spChg>
        <pc:spChg chg="del">
          <ac:chgData name="JACKSON, Neil (NHS ENGLAND - X24)" userId="93e274e0-4792-4b6d-b6f9-d21614e085ab" providerId="ADAL" clId="{11EC5BD9-A3B1-409F-BB6F-25E33E14B0E7}" dt="2024-11-05T11:23:19.854" v="109" actId="478"/>
          <ac:spMkLst>
            <pc:docMk/>
            <pc:sldMk cId="2282146806" sldId="2145707281"/>
            <ac:spMk id="6" creationId="{90D8699A-B55F-394A-8D26-672B8DCA6C60}"/>
          </ac:spMkLst>
        </pc:spChg>
        <pc:spChg chg="mod">
          <ac:chgData name="JACKSON, Neil (NHS ENGLAND - X24)" userId="93e274e0-4792-4b6d-b6f9-d21614e085ab" providerId="ADAL" clId="{11EC5BD9-A3B1-409F-BB6F-25E33E14B0E7}" dt="2024-11-05T11:23:15.920" v="108" actId="20577"/>
          <ac:spMkLst>
            <pc:docMk/>
            <pc:sldMk cId="2282146806" sldId="2145707281"/>
            <ac:spMk id="17" creationId="{38CD63A1-340F-AF47-BC76-77C1B8EFAD07}"/>
          </ac:spMkLst>
        </pc:spChg>
      </pc:sldChg>
      <pc:sldChg chg="addSp delSp modSp add mod">
        <pc:chgData name="JACKSON, Neil (NHS ENGLAND - X24)" userId="93e274e0-4792-4b6d-b6f9-d21614e085ab" providerId="ADAL" clId="{11EC5BD9-A3B1-409F-BB6F-25E33E14B0E7}" dt="2024-11-05T11:38:10.813" v="1226" actId="5793"/>
        <pc:sldMkLst>
          <pc:docMk/>
          <pc:sldMk cId="698361804" sldId="2145707282"/>
        </pc:sldMkLst>
        <pc:spChg chg="mod">
          <ac:chgData name="JACKSON, Neil (NHS ENGLAND - X24)" userId="93e274e0-4792-4b6d-b6f9-d21614e085ab" providerId="ADAL" clId="{11EC5BD9-A3B1-409F-BB6F-25E33E14B0E7}" dt="2024-11-05T11:38:10.813" v="1226" actId="5793"/>
          <ac:spMkLst>
            <pc:docMk/>
            <pc:sldMk cId="698361804" sldId="2145707282"/>
            <ac:spMk id="5" creationId="{C594638D-C17F-D749-9360-E2332845D248}"/>
          </ac:spMkLst>
        </pc:spChg>
        <pc:spChg chg="mod">
          <ac:chgData name="JACKSON, Neil (NHS ENGLAND - X24)" userId="93e274e0-4792-4b6d-b6f9-d21614e085ab" providerId="ADAL" clId="{11EC5BD9-A3B1-409F-BB6F-25E33E14B0E7}" dt="2024-11-05T11:28:42.577" v="619" actId="20577"/>
          <ac:spMkLst>
            <pc:docMk/>
            <pc:sldMk cId="698361804" sldId="2145707282"/>
            <ac:spMk id="17" creationId="{38CD63A1-340F-AF47-BC76-77C1B8EFAD07}"/>
          </ac:spMkLst>
        </pc:spChg>
        <pc:picChg chg="add del mod">
          <ac:chgData name="JACKSON, Neil (NHS ENGLAND - X24)" userId="93e274e0-4792-4b6d-b6f9-d21614e085ab" providerId="ADAL" clId="{11EC5BD9-A3B1-409F-BB6F-25E33E14B0E7}" dt="2024-11-05T11:38:05.167" v="1224" actId="478"/>
          <ac:picMkLst>
            <pc:docMk/>
            <pc:sldMk cId="698361804" sldId="2145707282"/>
            <ac:picMk id="1026" creationId="{08F1F5C5-CE37-60EE-08FD-EBC8E26C9960}"/>
          </ac:picMkLst>
        </pc:picChg>
      </pc:sldChg>
      <pc:sldChg chg="modSp add mod">
        <pc:chgData name="JACKSON, Neil (NHS ENGLAND - X24)" userId="93e274e0-4792-4b6d-b6f9-d21614e085ab" providerId="ADAL" clId="{11EC5BD9-A3B1-409F-BB6F-25E33E14B0E7}" dt="2024-11-05T11:41:10.220" v="1516" actId="1076"/>
        <pc:sldMkLst>
          <pc:docMk/>
          <pc:sldMk cId="2248439996" sldId="2145707283"/>
        </pc:sldMkLst>
        <pc:spChg chg="mod">
          <ac:chgData name="JACKSON, Neil (NHS ENGLAND - X24)" userId="93e274e0-4792-4b6d-b6f9-d21614e085ab" providerId="ADAL" clId="{11EC5BD9-A3B1-409F-BB6F-25E33E14B0E7}" dt="2024-11-05T11:41:05.756" v="1515" actId="20577"/>
          <ac:spMkLst>
            <pc:docMk/>
            <pc:sldMk cId="2248439996" sldId="2145707283"/>
            <ac:spMk id="5" creationId="{C594638D-C17F-D749-9360-E2332845D248}"/>
          </ac:spMkLst>
        </pc:spChg>
        <pc:spChg chg="mod">
          <ac:chgData name="JACKSON, Neil (NHS ENGLAND - X24)" userId="93e274e0-4792-4b6d-b6f9-d21614e085ab" providerId="ADAL" clId="{11EC5BD9-A3B1-409F-BB6F-25E33E14B0E7}" dt="2024-11-05T11:37:46.823" v="1221" actId="20577"/>
          <ac:spMkLst>
            <pc:docMk/>
            <pc:sldMk cId="2248439996" sldId="2145707283"/>
            <ac:spMk id="17" creationId="{38CD63A1-340F-AF47-BC76-77C1B8EFAD07}"/>
          </ac:spMkLst>
        </pc:spChg>
        <pc:picChg chg="mod">
          <ac:chgData name="JACKSON, Neil (NHS ENGLAND - X24)" userId="93e274e0-4792-4b6d-b6f9-d21614e085ab" providerId="ADAL" clId="{11EC5BD9-A3B1-409F-BB6F-25E33E14B0E7}" dt="2024-11-05T11:41:10.220" v="1516" actId="1076"/>
          <ac:picMkLst>
            <pc:docMk/>
            <pc:sldMk cId="2248439996" sldId="2145707283"/>
            <ac:picMk id="1026" creationId="{08F1F5C5-CE37-60EE-08FD-EBC8E26C9960}"/>
          </ac:picMkLst>
        </pc:picChg>
      </pc:sldChg>
      <pc:sldChg chg="delSp modSp add mod">
        <pc:chgData name="JACKSON, Neil (NHS ENGLAND - X24)" userId="93e274e0-4792-4b6d-b6f9-d21614e085ab" providerId="ADAL" clId="{11EC5BD9-A3B1-409F-BB6F-25E33E14B0E7}" dt="2024-11-14T09:56:18.220" v="2779" actId="20577"/>
        <pc:sldMkLst>
          <pc:docMk/>
          <pc:sldMk cId="1196668733" sldId="2145707284"/>
        </pc:sldMkLst>
        <pc:spChg chg="mod">
          <ac:chgData name="JACKSON, Neil (NHS ENGLAND - X24)" userId="93e274e0-4792-4b6d-b6f9-d21614e085ab" providerId="ADAL" clId="{11EC5BD9-A3B1-409F-BB6F-25E33E14B0E7}" dt="2024-11-14T09:54:16.938" v="2775" actId="27636"/>
          <ac:spMkLst>
            <pc:docMk/>
            <pc:sldMk cId="1196668733" sldId="2145707284"/>
            <ac:spMk id="5" creationId="{C594638D-C17F-D749-9360-E2332845D248}"/>
          </ac:spMkLst>
        </pc:spChg>
        <pc:spChg chg="mod">
          <ac:chgData name="JACKSON, Neil (NHS ENGLAND - X24)" userId="93e274e0-4792-4b6d-b6f9-d21614e085ab" providerId="ADAL" clId="{11EC5BD9-A3B1-409F-BB6F-25E33E14B0E7}" dt="2024-11-14T09:56:18.220" v="2779" actId="20577"/>
          <ac:spMkLst>
            <pc:docMk/>
            <pc:sldMk cId="1196668733" sldId="2145707284"/>
            <ac:spMk id="17" creationId="{38CD63A1-340F-AF47-BC76-77C1B8EFAD07}"/>
          </ac:spMkLst>
        </pc:spChg>
        <pc:picChg chg="del">
          <ac:chgData name="JACKSON, Neil (NHS ENGLAND - X24)" userId="93e274e0-4792-4b6d-b6f9-d21614e085ab" providerId="ADAL" clId="{11EC5BD9-A3B1-409F-BB6F-25E33E14B0E7}" dt="2024-11-05T11:47:40.010" v="1554" actId="478"/>
          <ac:picMkLst>
            <pc:docMk/>
            <pc:sldMk cId="1196668733" sldId="2145707284"/>
            <ac:picMk id="1026" creationId="{08F1F5C5-CE37-60EE-08FD-EBC8E26C9960}"/>
          </ac:picMkLst>
        </pc:picChg>
      </pc:sldChg>
      <pc:sldChg chg="modSp add mod">
        <pc:chgData name="JACKSON, Neil (NHS ENGLAND - X24)" userId="93e274e0-4792-4b6d-b6f9-d21614e085ab" providerId="ADAL" clId="{11EC5BD9-A3B1-409F-BB6F-25E33E14B0E7}" dt="2024-11-14T09:43:38.085" v="2492" actId="20577"/>
        <pc:sldMkLst>
          <pc:docMk/>
          <pc:sldMk cId="1431657269" sldId="2145707285"/>
        </pc:sldMkLst>
        <pc:spChg chg="mod">
          <ac:chgData name="JACKSON, Neil (NHS ENGLAND - X24)" userId="93e274e0-4792-4b6d-b6f9-d21614e085ab" providerId="ADAL" clId="{11EC5BD9-A3B1-409F-BB6F-25E33E14B0E7}" dt="2024-11-14T09:43:38.085" v="2492" actId="20577"/>
          <ac:spMkLst>
            <pc:docMk/>
            <pc:sldMk cId="1431657269" sldId="2145707285"/>
            <ac:spMk id="5" creationId="{C594638D-C17F-D749-9360-E2332845D248}"/>
          </ac:spMkLst>
        </pc:spChg>
        <pc:spChg chg="mod">
          <ac:chgData name="JACKSON, Neil (NHS ENGLAND - X24)" userId="93e274e0-4792-4b6d-b6f9-d21614e085ab" providerId="ADAL" clId="{11EC5BD9-A3B1-409F-BB6F-25E33E14B0E7}" dt="2024-11-14T09:42:35.133" v="2387" actId="20577"/>
          <ac:spMkLst>
            <pc:docMk/>
            <pc:sldMk cId="1431657269" sldId="2145707285"/>
            <ac:spMk id="17" creationId="{38CD63A1-340F-AF47-BC76-77C1B8EFAD07}"/>
          </ac:spMkLst>
        </pc:spChg>
      </pc:sldChg>
      <pc:sldChg chg="del">
        <pc:chgData name="JACKSON, Neil (NHS ENGLAND - X24)" userId="93e274e0-4792-4b6d-b6f9-d21614e085ab" providerId="ADAL" clId="{11EC5BD9-A3B1-409F-BB6F-25E33E14B0E7}" dt="2024-11-05T11:19:39.261" v="78" actId="47"/>
        <pc:sldMkLst>
          <pc:docMk/>
          <pc:sldMk cId="516331991" sldId="2145707286"/>
        </pc:sldMkLst>
      </pc:sldChg>
      <pc:sldChg chg="modSp add mod">
        <pc:chgData name="JACKSON, Neil (NHS ENGLAND - X24)" userId="93e274e0-4792-4b6d-b6f9-d21614e085ab" providerId="ADAL" clId="{11EC5BD9-A3B1-409F-BB6F-25E33E14B0E7}" dt="2024-11-14T11:15:51.970" v="3776" actId="20577"/>
        <pc:sldMkLst>
          <pc:docMk/>
          <pc:sldMk cId="2132131519" sldId="2145707286"/>
        </pc:sldMkLst>
        <pc:spChg chg="mod">
          <ac:chgData name="JACKSON, Neil (NHS ENGLAND - X24)" userId="93e274e0-4792-4b6d-b6f9-d21614e085ab" providerId="ADAL" clId="{11EC5BD9-A3B1-409F-BB6F-25E33E14B0E7}" dt="2024-11-14T11:15:51.970" v="3776" actId="20577"/>
          <ac:spMkLst>
            <pc:docMk/>
            <pc:sldMk cId="2132131519" sldId="2145707286"/>
            <ac:spMk id="5" creationId="{C594638D-C17F-D749-9360-E2332845D248}"/>
          </ac:spMkLst>
        </pc:spChg>
        <pc:spChg chg="mod">
          <ac:chgData name="JACKSON, Neil (NHS ENGLAND - X24)" userId="93e274e0-4792-4b6d-b6f9-d21614e085ab" providerId="ADAL" clId="{11EC5BD9-A3B1-409F-BB6F-25E33E14B0E7}" dt="2024-11-14T09:56:25.967" v="2782" actId="20577"/>
          <ac:spMkLst>
            <pc:docMk/>
            <pc:sldMk cId="2132131519" sldId="2145707286"/>
            <ac:spMk id="17" creationId="{38CD63A1-340F-AF47-BC76-77C1B8EFAD07}"/>
          </ac:spMkLst>
        </pc:spChg>
      </pc:sldChg>
      <pc:sldChg chg="modSp add mod">
        <pc:chgData name="JACKSON, Neil (NHS ENGLAND - X24)" userId="93e274e0-4792-4b6d-b6f9-d21614e085ab" providerId="ADAL" clId="{11EC5BD9-A3B1-409F-BB6F-25E33E14B0E7}" dt="2024-11-14T11:23:48.682" v="4780" actId="6549"/>
        <pc:sldMkLst>
          <pc:docMk/>
          <pc:sldMk cId="225131304" sldId="2145707287"/>
        </pc:sldMkLst>
        <pc:spChg chg="mod">
          <ac:chgData name="JACKSON, Neil (NHS ENGLAND - X24)" userId="93e274e0-4792-4b6d-b6f9-d21614e085ab" providerId="ADAL" clId="{11EC5BD9-A3B1-409F-BB6F-25E33E14B0E7}" dt="2024-11-14T11:23:48.682" v="4780" actId="6549"/>
          <ac:spMkLst>
            <pc:docMk/>
            <pc:sldMk cId="225131304" sldId="2145707287"/>
            <ac:spMk id="5" creationId="{C594638D-C17F-D749-9360-E2332845D248}"/>
          </ac:spMkLst>
        </pc:spChg>
        <pc:spChg chg="mod">
          <ac:chgData name="JACKSON, Neil (NHS ENGLAND - X24)" userId="93e274e0-4792-4b6d-b6f9-d21614e085ab" providerId="ADAL" clId="{11EC5BD9-A3B1-409F-BB6F-25E33E14B0E7}" dt="2024-11-14T11:16:05.302" v="3793" actId="20577"/>
          <ac:spMkLst>
            <pc:docMk/>
            <pc:sldMk cId="225131304" sldId="2145707287"/>
            <ac:spMk id="17" creationId="{38CD63A1-340F-AF47-BC76-77C1B8EFAD07}"/>
          </ac:spMkLst>
        </pc:spChg>
      </pc:sldChg>
      <pc:sldChg chg="del">
        <pc:chgData name="JACKSON, Neil (NHS ENGLAND - X24)" userId="93e274e0-4792-4b6d-b6f9-d21614e085ab" providerId="ADAL" clId="{11EC5BD9-A3B1-409F-BB6F-25E33E14B0E7}" dt="2024-11-05T11:19:39.261" v="78" actId="47"/>
        <pc:sldMkLst>
          <pc:docMk/>
          <pc:sldMk cId="1156873451" sldId="2145707287"/>
        </pc:sldMkLst>
      </pc:sldChg>
      <pc:sldChg chg="del">
        <pc:chgData name="JACKSON, Neil (NHS ENGLAND - X24)" userId="93e274e0-4792-4b6d-b6f9-d21614e085ab" providerId="ADAL" clId="{11EC5BD9-A3B1-409F-BB6F-25E33E14B0E7}" dt="2024-11-05T11:19:47.236" v="79" actId="47"/>
        <pc:sldMkLst>
          <pc:docMk/>
          <pc:sldMk cId="1689719457" sldId="2145707288"/>
        </pc:sldMkLst>
      </pc:sldChg>
      <pc:sldChg chg="del">
        <pc:chgData name="JACKSON, Neil (NHS ENGLAND - X24)" userId="93e274e0-4792-4b6d-b6f9-d21614e085ab" providerId="ADAL" clId="{11EC5BD9-A3B1-409F-BB6F-25E33E14B0E7}" dt="2024-11-05T11:19:47.236" v="79" actId="47"/>
        <pc:sldMkLst>
          <pc:docMk/>
          <pc:sldMk cId="782480855" sldId="2145707289"/>
        </pc:sldMkLst>
      </pc:sldChg>
      <pc:sldChg chg="del">
        <pc:chgData name="JACKSON, Neil (NHS ENGLAND - X24)" userId="93e274e0-4792-4b6d-b6f9-d21614e085ab" providerId="ADAL" clId="{11EC5BD9-A3B1-409F-BB6F-25E33E14B0E7}" dt="2024-11-05T11:19:47.236" v="79" actId="47"/>
        <pc:sldMkLst>
          <pc:docMk/>
          <pc:sldMk cId="1801870351" sldId="2145707290"/>
        </pc:sldMkLst>
      </pc:sldChg>
      <pc:sldChg chg="del">
        <pc:chgData name="JACKSON, Neil (NHS ENGLAND - X24)" userId="93e274e0-4792-4b6d-b6f9-d21614e085ab" providerId="ADAL" clId="{11EC5BD9-A3B1-409F-BB6F-25E33E14B0E7}" dt="2024-11-05T11:19:47.236" v="79" actId="47"/>
        <pc:sldMkLst>
          <pc:docMk/>
          <pc:sldMk cId="1298994268" sldId="2145707291"/>
        </pc:sldMkLst>
      </pc:sldChg>
      <pc:sldChg chg="del">
        <pc:chgData name="JACKSON, Neil (NHS ENGLAND - X24)" userId="93e274e0-4792-4b6d-b6f9-d21614e085ab" providerId="ADAL" clId="{11EC5BD9-A3B1-409F-BB6F-25E33E14B0E7}" dt="2024-11-05T11:19:39.261" v="78" actId="47"/>
        <pc:sldMkLst>
          <pc:docMk/>
          <pc:sldMk cId="4096615924" sldId="2145707292"/>
        </pc:sldMkLst>
      </pc:sldChg>
      <pc:sldChg chg="del">
        <pc:chgData name="JACKSON, Neil (NHS ENGLAND - X24)" userId="93e274e0-4792-4b6d-b6f9-d21614e085ab" providerId="ADAL" clId="{11EC5BD9-A3B1-409F-BB6F-25E33E14B0E7}" dt="2024-11-05T11:19:39.261" v="78" actId="47"/>
        <pc:sldMkLst>
          <pc:docMk/>
          <pc:sldMk cId="1561813397" sldId="2145707293"/>
        </pc:sldMkLst>
      </pc:sldChg>
      <pc:sldChg chg="del">
        <pc:chgData name="JACKSON, Neil (NHS ENGLAND - X24)" userId="93e274e0-4792-4b6d-b6f9-d21614e085ab" providerId="ADAL" clId="{11EC5BD9-A3B1-409F-BB6F-25E33E14B0E7}" dt="2024-11-05T11:19:39.261" v="78" actId="47"/>
        <pc:sldMkLst>
          <pc:docMk/>
          <pc:sldMk cId="3074398363" sldId="2145707294"/>
        </pc:sldMkLst>
      </pc:sldChg>
      <pc:sldChg chg="del">
        <pc:chgData name="JACKSON, Neil (NHS ENGLAND - X24)" userId="93e274e0-4792-4b6d-b6f9-d21614e085ab" providerId="ADAL" clId="{11EC5BD9-A3B1-409F-BB6F-25E33E14B0E7}" dt="2024-11-05T11:19:39.261" v="78" actId="47"/>
        <pc:sldMkLst>
          <pc:docMk/>
          <pc:sldMk cId="1875769657" sldId="2145707295"/>
        </pc:sldMkLst>
      </pc:sldChg>
      <pc:sldMasterChg chg="delSldLayout">
        <pc:chgData name="JACKSON, Neil (NHS ENGLAND - X24)" userId="93e274e0-4792-4b6d-b6f9-d21614e085ab" providerId="ADAL" clId="{11EC5BD9-A3B1-409F-BB6F-25E33E14B0E7}" dt="2024-11-05T11:19:39.261" v="78" actId="47"/>
        <pc:sldMasterMkLst>
          <pc:docMk/>
          <pc:sldMasterMk cId="945044896" sldId="2147483773"/>
        </pc:sldMasterMkLst>
        <pc:sldLayoutChg chg="del">
          <pc:chgData name="JACKSON, Neil (NHS ENGLAND - X24)" userId="93e274e0-4792-4b6d-b6f9-d21614e085ab" providerId="ADAL" clId="{11EC5BD9-A3B1-409F-BB6F-25E33E14B0E7}" dt="2024-11-05T11:19:39.261" v="78" actId="47"/>
          <pc:sldLayoutMkLst>
            <pc:docMk/>
            <pc:sldMasterMk cId="945044896" sldId="2147483773"/>
            <pc:sldLayoutMk cId="1989577120" sldId="2147483791"/>
          </pc:sldLayoutMkLst>
        </pc:sldLayoutChg>
        <pc:sldLayoutChg chg="del">
          <pc:chgData name="JACKSON, Neil (NHS ENGLAND - X24)" userId="93e274e0-4792-4b6d-b6f9-d21614e085ab" providerId="ADAL" clId="{11EC5BD9-A3B1-409F-BB6F-25E33E14B0E7}" dt="2024-11-05T11:19:39.261" v="78" actId="47"/>
          <pc:sldLayoutMkLst>
            <pc:docMk/>
            <pc:sldMasterMk cId="945044896" sldId="2147483773"/>
            <pc:sldLayoutMk cId="1102626791" sldId="2147483792"/>
          </pc:sldLayoutMkLst>
        </pc:sldLayoutChg>
        <pc:sldLayoutChg chg="del">
          <pc:chgData name="JACKSON, Neil (NHS ENGLAND - X24)" userId="93e274e0-4792-4b6d-b6f9-d21614e085ab" providerId="ADAL" clId="{11EC5BD9-A3B1-409F-BB6F-25E33E14B0E7}" dt="2024-11-05T11:19:39.261" v="78" actId="47"/>
          <pc:sldLayoutMkLst>
            <pc:docMk/>
            <pc:sldMasterMk cId="945044896" sldId="2147483773"/>
            <pc:sldLayoutMk cId="1666001528" sldId="2147483793"/>
          </pc:sldLayoutMkLst>
        </pc:sldLayoutChg>
        <pc:sldLayoutChg chg="del">
          <pc:chgData name="JACKSON, Neil (NHS ENGLAND - X24)" userId="93e274e0-4792-4b6d-b6f9-d21614e085ab" providerId="ADAL" clId="{11EC5BD9-A3B1-409F-BB6F-25E33E14B0E7}" dt="2024-11-05T11:19:39.261" v="78" actId="47"/>
          <pc:sldLayoutMkLst>
            <pc:docMk/>
            <pc:sldMasterMk cId="945044896" sldId="2147483773"/>
            <pc:sldLayoutMk cId="3815909273" sldId="2147483794"/>
          </pc:sldLayoutMkLst>
        </pc:sldLayoutChg>
        <pc:sldLayoutChg chg="del">
          <pc:chgData name="JACKSON, Neil (NHS ENGLAND - X24)" userId="93e274e0-4792-4b6d-b6f9-d21614e085ab" providerId="ADAL" clId="{11EC5BD9-A3B1-409F-BB6F-25E33E14B0E7}" dt="2024-11-05T11:19:39.261" v="78" actId="47"/>
          <pc:sldLayoutMkLst>
            <pc:docMk/>
            <pc:sldMasterMk cId="945044896" sldId="2147483773"/>
            <pc:sldLayoutMk cId="3116819481" sldId="2147483795"/>
          </pc:sldLayoutMkLst>
        </pc:sldLayoutChg>
        <pc:sldLayoutChg chg="del">
          <pc:chgData name="JACKSON, Neil (NHS ENGLAND - X24)" userId="93e274e0-4792-4b6d-b6f9-d21614e085ab" providerId="ADAL" clId="{11EC5BD9-A3B1-409F-BB6F-25E33E14B0E7}" dt="2024-11-05T11:19:39.261" v="78" actId="47"/>
          <pc:sldLayoutMkLst>
            <pc:docMk/>
            <pc:sldMasterMk cId="945044896" sldId="2147483773"/>
            <pc:sldLayoutMk cId="107603340" sldId="2147483796"/>
          </pc:sldLayoutMkLst>
        </pc:sldLayoutChg>
        <pc:sldLayoutChg chg="del">
          <pc:chgData name="JACKSON, Neil (NHS ENGLAND - X24)" userId="93e274e0-4792-4b6d-b6f9-d21614e085ab" providerId="ADAL" clId="{11EC5BD9-A3B1-409F-BB6F-25E33E14B0E7}" dt="2024-11-05T11:19:39.261" v="78" actId="47"/>
          <pc:sldLayoutMkLst>
            <pc:docMk/>
            <pc:sldMasterMk cId="945044896" sldId="2147483773"/>
            <pc:sldLayoutMk cId="1796752009" sldId="2147483797"/>
          </pc:sldLayoutMkLst>
        </pc:sldLayoutChg>
        <pc:sldLayoutChg chg="del">
          <pc:chgData name="JACKSON, Neil (NHS ENGLAND - X24)" userId="93e274e0-4792-4b6d-b6f9-d21614e085ab" providerId="ADAL" clId="{11EC5BD9-A3B1-409F-BB6F-25E33E14B0E7}" dt="2024-11-05T11:19:39.261" v="78" actId="47"/>
          <pc:sldLayoutMkLst>
            <pc:docMk/>
            <pc:sldMasterMk cId="945044896" sldId="2147483773"/>
            <pc:sldLayoutMk cId="3232207205" sldId="2147483798"/>
          </pc:sldLayoutMkLst>
        </pc:sldLayoutChg>
        <pc:sldLayoutChg chg="del">
          <pc:chgData name="JACKSON, Neil (NHS ENGLAND - X24)" userId="93e274e0-4792-4b6d-b6f9-d21614e085ab" providerId="ADAL" clId="{11EC5BD9-A3B1-409F-BB6F-25E33E14B0E7}" dt="2024-11-05T11:19:39.261" v="78" actId="47"/>
          <pc:sldLayoutMkLst>
            <pc:docMk/>
            <pc:sldMasterMk cId="945044896" sldId="2147483773"/>
            <pc:sldLayoutMk cId="2978841238" sldId="2147483799"/>
          </pc:sldLayoutMkLst>
        </pc:sldLayoutChg>
        <pc:sldLayoutChg chg="del">
          <pc:chgData name="JACKSON, Neil (NHS ENGLAND - X24)" userId="93e274e0-4792-4b6d-b6f9-d21614e085ab" providerId="ADAL" clId="{11EC5BD9-A3B1-409F-BB6F-25E33E14B0E7}" dt="2024-11-05T11:19:39.261" v="78" actId="47"/>
          <pc:sldLayoutMkLst>
            <pc:docMk/>
            <pc:sldMasterMk cId="945044896" sldId="2147483773"/>
            <pc:sldLayoutMk cId="4127233095" sldId="2147483800"/>
          </pc:sldLayoutMkLst>
        </pc:sldLayoutChg>
        <pc:sldLayoutChg chg="del">
          <pc:chgData name="JACKSON, Neil (NHS ENGLAND - X24)" userId="93e274e0-4792-4b6d-b6f9-d21614e085ab" providerId="ADAL" clId="{11EC5BD9-A3B1-409F-BB6F-25E33E14B0E7}" dt="2024-11-05T11:19:39.261" v="78" actId="47"/>
          <pc:sldLayoutMkLst>
            <pc:docMk/>
            <pc:sldMasterMk cId="945044896" sldId="2147483773"/>
            <pc:sldLayoutMk cId="837881461" sldId="2147483801"/>
          </pc:sldLayoutMkLst>
        </pc:sldLayoutChg>
        <pc:sldLayoutChg chg="del">
          <pc:chgData name="JACKSON, Neil (NHS ENGLAND - X24)" userId="93e274e0-4792-4b6d-b6f9-d21614e085ab" providerId="ADAL" clId="{11EC5BD9-A3B1-409F-BB6F-25E33E14B0E7}" dt="2024-11-05T11:19:39.261" v="78" actId="47"/>
          <pc:sldLayoutMkLst>
            <pc:docMk/>
            <pc:sldMasterMk cId="945044896" sldId="2147483773"/>
            <pc:sldLayoutMk cId="2632895964" sldId="2147483802"/>
          </pc:sldLayoutMkLst>
        </pc:sldLayoutChg>
        <pc:sldLayoutChg chg="del">
          <pc:chgData name="JACKSON, Neil (NHS ENGLAND - X24)" userId="93e274e0-4792-4b6d-b6f9-d21614e085ab" providerId="ADAL" clId="{11EC5BD9-A3B1-409F-BB6F-25E33E14B0E7}" dt="2024-11-05T11:19:39.261" v="78" actId="47"/>
          <pc:sldLayoutMkLst>
            <pc:docMk/>
            <pc:sldMasterMk cId="945044896" sldId="2147483773"/>
            <pc:sldLayoutMk cId="3675108104" sldId="2147483809"/>
          </pc:sldLayoutMkLst>
        </pc:sldLayoutChg>
      </pc:sldMasterChg>
    </pc:docChg>
  </pc:docChgLst>
  <pc:docChgLst>
    <pc:chgData name="Alberto Liuzzo Scorpo" userId="c68518ce-a79f-42b1-aee1-de1d461ee2a7" providerId="ADAL" clId="{D8BE1F7D-279C-4C4F-BA68-3D38BEF2CD6C}"/>
    <pc:docChg chg="undo custSel modMainMaster">
      <pc:chgData name="Alberto Liuzzo Scorpo" userId="c68518ce-a79f-42b1-aee1-de1d461ee2a7" providerId="ADAL" clId="{D8BE1F7D-279C-4C4F-BA68-3D38BEF2CD6C}" dt="2024-05-31T12:59:06.206" v="3" actId="164"/>
      <pc:docMkLst>
        <pc:docMk/>
      </pc:docMkLst>
      <pc:sldMasterChg chg="modSldLayout">
        <pc:chgData name="Alberto Liuzzo Scorpo" userId="c68518ce-a79f-42b1-aee1-de1d461ee2a7" providerId="ADAL" clId="{D8BE1F7D-279C-4C4F-BA68-3D38BEF2CD6C}" dt="2024-05-31T12:59:06.206" v="3" actId="164"/>
        <pc:sldMasterMkLst>
          <pc:docMk/>
          <pc:sldMasterMk cId="945044896" sldId="2147483773"/>
        </pc:sldMasterMkLst>
        <pc:sldLayoutChg chg="addSp delSp modSp mod">
          <pc:chgData name="Alberto Liuzzo Scorpo" userId="c68518ce-a79f-42b1-aee1-de1d461ee2a7" providerId="ADAL" clId="{D8BE1F7D-279C-4C4F-BA68-3D38BEF2CD6C}" dt="2024-05-31T12:59:06.206" v="3" actId="164"/>
          <pc:sldLayoutMkLst>
            <pc:docMk/>
            <pc:sldMasterMk cId="945044896" sldId="2147483773"/>
            <pc:sldLayoutMk cId="461523377" sldId="2147483924"/>
          </pc:sldLayoutMkLst>
          <pc:spChg chg="mod">
            <ac:chgData name="Alberto Liuzzo Scorpo" userId="c68518ce-a79f-42b1-aee1-de1d461ee2a7" providerId="ADAL" clId="{D8BE1F7D-279C-4C4F-BA68-3D38BEF2CD6C}" dt="2024-05-31T12:59:06.206" v="3" actId="164"/>
            <ac:spMkLst>
              <pc:docMk/>
              <pc:sldMasterMk cId="945044896" sldId="2147483773"/>
              <pc:sldLayoutMk cId="461523377" sldId="2147483924"/>
              <ac:spMk id="2" creationId="{0390E57B-AF19-8642-9E47-AF887F52887B}"/>
            </ac:spMkLst>
          </pc:spChg>
          <pc:grpChg chg="add del mod">
            <ac:chgData name="Alberto Liuzzo Scorpo" userId="c68518ce-a79f-42b1-aee1-de1d461ee2a7" providerId="ADAL" clId="{D8BE1F7D-279C-4C4F-BA68-3D38BEF2CD6C}" dt="2024-05-31T12:59:06.206" v="3" actId="164"/>
            <ac:grpSpMkLst>
              <pc:docMk/>
              <pc:sldMasterMk cId="945044896" sldId="2147483773"/>
              <pc:sldLayoutMk cId="461523377" sldId="2147483924"/>
              <ac:grpSpMk id="4" creationId="{8ADC49C6-901B-22A4-E45D-314DDF5C2A76}"/>
            </ac:grpSpMkLst>
          </pc:grpChg>
          <pc:picChg chg="mod">
            <ac:chgData name="Alberto Liuzzo Scorpo" userId="c68518ce-a79f-42b1-aee1-de1d461ee2a7" providerId="ADAL" clId="{D8BE1F7D-279C-4C4F-BA68-3D38BEF2CD6C}" dt="2024-05-31T12:59:06.206" v="3" actId="164"/>
            <ac:picMkLst>
              <pc:docMk/>
              <pc:sldMasterMk cId="945044896" sldId="2147483773"/>
              <pc:sldLayoutMk cId="461523377" sldId="2147483924"/>
              <ac:picMk id="5" creationId="{6C1B65D7-2EE6-F44F-85AA-7C93787926CD}"/>
            </ac:picMkLst>
          </pc:picChg>
          <pc:picChg chg="mod">
            <ac:chgData name="Alberto Liuzzo Scorpo" userId="c68518ce-a79f-42b1-aee1-de1d461ee2a7" providerId="ADAL" clId="{D8BE1F7D-279C-4C4F-BA68-3D38BEF2CD6C}" dt="2024-05-31T12:59:06.206" v="3" actId="164"/>
            <ac:picMkLst>
              <pc:docMk/>
              <pc:sldMasterMk cId="945044896" sldId="2147483773"/>
              <pc:sldLayoutMk cId="461523377" sldId="2147483924"/>
              <ac:picMk id="8" creationId="{F2843EE8-F6F8-9D40-92C1-94FB4DCF14BB}"/>
            </ac:picMkLst>
          </pc:picChg>
          <pc:picChg chg="mod">
            <ac:chgData name="Alberto Liuzzo Scorpo" userId="c68518ce-a79f-42b1-aee1-de1d461ee2a7" providerId="ADAL" clId="{D8BE1F7D-279C-4C4F-BA68-3D38BEF2CD6C}" dt="2024-05-31T12:59:06.206" v="3" actId="164"/>
            <ac:picMkLst>
              <pc:docMk/>
              <pc:sldMasterMk cId="945044896" sldId="2147483773"/>
              <pc:sldLayoutMk cId="461523377" sldId="2147483924"/>
              <ac:picMk id="72" creationId="{664BA24D-FA8C-EE4D-A2DC-491BF11D6FA6}"/>
            </ac:picMkLst>
          </pc:picChg>
        </pc:sldLayoutChg>
      </pc:sldMasterChg>
    </pc:docChg>
  </pc:docChgLst>
  <pc:docChgLst>
    <pc:chgData name="Emma Wells" userId="1b89a59c-bc61-4668-84e1-c4c739cda1d8" providerId="ADAL" clId="{D8EC28B1-373F-47D3-BF46-927598A24164}"/>
    <pc:docChg chg="undo custSel modSld">
      <pc:chgData name="Emma Wells" userId="1b89a59c-bc61-4668-84e1-c4c739cda1d8" providerId="ADAL" clId="{D8EC28B1-373F-47D3-BF46-927598A24164}" dt="2023-12-20T15:04:34.555" v="150" actId="20577"/>
      <pc:docMkLst>
        <pc:docMk/>
      </pc:docMkLst>
      <pc:sldChg chg="addSp modSp mod">
        <pc:chgData name="Emma Wells" userId="1b89a59c-bc61-4668-84e1-c4c739cda1d8" providerId="ADAL" clId="{D8EC28B1-373F-47D3-BF46-927598A24164}" dt="2023-12-20T15:04:34.555" v="150" actId="20577"/>
        <pc:sldMkLst>
          <pc:docMk/>
          <pc:sldMk cId="3830231407" sldId="1923"/>
        </pc:sldMkLst>
        <pc:spChg chg="add mod">
          <ac:chgData name="Emma Wells" userId="1b89a59c-bc61-4668-84e1-c4c739cda1d8" providerId="ADAL" clId="{D8EC28B1-373F-47D3-BF46-927598A24164}" dt="2023-12-20T15:04:34.555" v="150" actId="20577"/>
          <ac:spMkLst>
            <pc:docMk/>
            <pc:sldMk cId="3830231407" sldId="1923"/>
            <ac:spMk id="4" creationId="{54BBCB40-597E-1790-797A-7E96ACEA7828}"/>
          </ac:spMkLst>
        </pc:spChg>
        <pc:spChg chg="mod">
          <ac:chgData name="Emma Wells" userId="1b89a59c-bc61-4668-84e1-c4c739cda1d8" providerId="ADAL" clId="{D8EC28B1-373F-47D3-BF46-927598A24164}" dt="2023-12-20T14:46:58.527" v="9" actId="403"/>
          <ac:spMkLst>
            <pc:docMk/>
            <pc:sldMk cId="3830231407" sldId="1923"/>
            <ac:spMk id="9" creationId="{E4F63B5F-2944-6B41-9332-74DB2CCA6FC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EC95-64DF-BC69-FC71-A682B40486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11872-9401-5D00-CCCA-46DDE0B8B9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6D816-94D6-40FC-B977-F8A94C7E4824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56112-4593-5EC1-B7DA-2B07022F7A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C22BD-2C7D-A062-42A2-EA161F716A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EB188-56CE-4FCB-8130-436851797F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181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ED4C3-48B6-4E4A-9B0F-8051E56348DC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EC7EF-95E1-3D44-A982-BC7A3E9C6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63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Standard title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EC7EF-95E1-3D44-A982-BC7A3E9C617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75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 slide with subhead and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EC7EF-95E1-3D44-A982-BC7A3E9C617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905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 slide with subhead and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EC7EF-95E1-3D44-A982-BC7A3E9C617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151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 slide with subhead and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EC7EF-95E1-3D44-A982-BC7A3E9C617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68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 slide with subhead and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EC7EF-95E1-3D44-A982-BC7A3E9C617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81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 slide with subhead and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EC7EF-95E1-3D44-A982-BC7A3E9C617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458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ont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98E9D71-498A-0294-DB92-FA8A45963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0720" y="-508517"/>
            <a:ext cx="11319578" cy="80056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D054BE-B63C-B248-A010-D04767679C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00" y="1002268"/>
            <a:ext cx="4643853" cy="250769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5400" b="1" spc="-3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3AB80-4EA2-FC4A-9654-92EF4DFF4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3600000"/>
            <a:ext cx="7973051" cy="10249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0857E-40D1-074A-8CBC-E3E38E69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02280" cy="365125"/>
          </a:xfrm>
          <a:prstGeom prst="rect">
            <a:avLst/>
          </a:prstGeom>
        </p:spPr>
        <p:txBody>
          <a:bodyPr/>
          <a:lstStyle/>
          <a:p>
            <a:fld id="{B8B67EA4-DCE3-FB49-A794-A4595EF638B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1DEB39-6B31-D948-AF21-75D8DF423B1B}"/>
              </a:ext>
            </a:extLst>
          </p:cNvPr>
          <p:cNvSpPr txBox="1"/>
          <p:nvPr userDrawn="1"/>
        </p:nvSpPr>
        <p:spPr>
          <a:xfrm>
            <a:off x="3225114" y="601774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8E63D1E-5669-124C-90CA-03B13A7D7A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5760000"/>
            <a:ext cx="6259513" cy="4889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357188" indent="0">
              <a:buNone/>
              <a:defRPr>
                <a:solidFill>
                  <a:schemeClr val="accent2"/>
                </a:solidFill>
              </a:defRPr>
            </a:lvl2pPr>
            <a:lvl3pPr marL="714375" indent="0">
              <a:buNone/>
              <a:defRPr>
                <a:solidFill>
                  <a:schemeClr val="accent2"/>
                </a:solidFill>
              </a:defRPr>
            </a:lvl3pPr>
            <a:lvl4pPr marL="1081087" indent="0">
              <a:buNone/>
              <a:defRPr>
                <a:solidFill>
                  <a:schemeClr val="accent2"/>
                </a:solidFill>
              </a:defRPr>
            </a:lvl4pPr>
            <a:lvl5pPr marL="143827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2A1D7-0D87-D844-942F-FEAD20579184}"/>
              </a:ext>
            </a:extLst>
          </p:cNvPr>
          <p:cNvSpPr txBox="1"/>
          <p:nvPr userDrawn="1"/>
        </p:nvSpPr>
        <p:spPr>
          <a:xfrm>
            <a:off x="9233452" y="548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8D04FEF-6120-D9DF-6018-2393FD137B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1045" y="364425"/>
            <a:ext cx="1208955" cy="9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4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rid Boxes 2UP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" y="2699082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2000" y="1691082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42484D6-4364-A442-9ABC-5042556E62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4378" y="2699082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9E7ED11E-4751-6140-AC11-8C5B88B9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24378" y="1691082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 userDrawn="1"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DD270E-858A-0745-A4F5-3FE5B49194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D787DC-00EF-B13A-FE97-CE51273E8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783BA3-377B-7D8A-0B7B-91C314676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84862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61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Grid, Titles 4UP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205929B3-ED58-E54F-B724-E24FB5F16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2000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2088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92000" y="2089034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92000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017D8E3-CAD4-674B-ABC3-946291000D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4644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 userDrawn="1"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8FD6A08D-6DD3-C845-8B17-CC9297B60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2000" y="3744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7BD5561-5536-6F4A-AD32-EFB7423F22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92000" y="4644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B5A7277B-59DD-844A-A364-77AED24CB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92000" y="3744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F5640E1-FA0E-4F42-9387-CD7C434D2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555C5-A77A-2E44-BAF7-246298421E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1296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4B913F3-B51C-1F4F-BA00-F024BBF468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00000" y="1302462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A16CC21-F99A-6F47-A063-FA9FE06BAE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3852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11DBD00-D83F-EF49-900D-B6C65CED273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00000" y="3852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357DCD-A469-B34A-A880-D744CA731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BA4CC6C-41AA-2D50-A8B9-63559566F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8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2"/>
                </a:solidFill>
              </a:rPr>
              <a:t>‹#›</a:t>
            </a:fld>
            <a:endParaRPr lang="en-GB" sz="1200">
              <a:solidFill>
                <a:schemeClr val="accent2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F1649F8-C95E-B04E-A0E7-F89193CC97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7224" y="1314156"/>
            <a:ext cx="7503849" cy="3466727"/>
          </a:xfrm>
          <a:prstGeom prst="rect">
            <a:avLst/>
          </a:prstGeom>
        </p:spPr>
        <p:txBody>
          <a:bodyPr>
            <a:noAutofit/>
          </a:bodyPr>
          <a:lstStyle>
            <a:lvl1pPr marL="288000" indent="-288000" algn="l">
              <a:buNone/>
              <a:defRPr sz="42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“Showcase quotation</a:t>
            </a:r>
            <a:br>
              <a:rPr lang="en-GB" dirty="0"/>
            </a:br>
            <a:r>
              <a:rPr lang="en-GB" dirty="0"/>
              <a:t>with left aligned text over multiple lines. Try to keep</a:t>
            </a:r>
            <a:br>
              <a:rPr lang="en-GB" dirty="0"/>
            </a:br>
            <a:r>
              <a:rPr lang="en-GB" dirty="0"/>
              <a:t>it to four lines if </a:t>
            </a:r>
            <a:r>
              <a:rPr lang="en-GB" dirty="0" err="1"/>
              <a:t>poss</a:t>
            </a:r>
            <a:r>
              <a:rPr lang="en-GB" dirty="0"/>
              <a:t> or five lines max.”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406466E-798B-BE4C-B09F-C1B1244AAB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4780883"/>
            <a:ext cx="7503849" cy="8969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Name Surname,</a:t>
            </a:r>
            <a:br>
              <a:rPr lang="en-GB" dirty="0"/>
            </a:br>
            <a:r>
              <a:rPr lang="en-GB" dirty="0"/>
              <a:t>Job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3FE3F0-85CD-934D-A3A3-CF2B78D73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A86FEEE-9136-D68E-6360-B4FDD6D91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7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4EE10-8D4E-C85B-5620-784900182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43F37B1-1F8A-2CA4-9D19-C0E420FB42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7052" y="1673324"/>
            <a:ext cx="3461285" cy="6583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Heading label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2C90ABAC-E435-5C65-A8FA-9E315CE9DE5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337CE4-9082-D695-8AD8-89148114EB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7052" y="2331691"/>
            <a:ext cx="3461285" cy="31105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3869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4EE10-8D4E-C85B-5620-784900182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BA16B251-D1BB-394C-319F-40E8F04D7F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7052" y="1673324"/>
            <a:ext cx="3461285" cy="6583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Heading label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2C90ABAC-E435-5C65-A8FA-9E315CE9DE5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42D69F-C459-8ECE-06A1-66E418FF3E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7052" y="2331691"/>
            <a:ext cx="3461285" cy="31105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5208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and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52196E5-15CA-15E3-1E10-32B3D19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5B6474B-ACF2-9D41-872B-7CB816A7A28A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652C93B3-5A12-5AAD-2ACF-93939EE7F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58B23E-2241-0C04-DC3A-1FCFC1EF8A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7052" y="2331691"/>
            <a:ext cx="3461285" cy="31105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“Add quote text here”</a:t>
            </a:r>
          </a:p>
        </p:txBody>
      </p:sp>
    </p:spTree>
    <p:extLst>
      <p:ext uri="{BB962C8B-B14F-4D97-AF65-F5344CB8AC3E}">
        <p14:creationId xmlns:p14="http://schemas.microsoft.com/office/powerpoint/2010/main" val="284182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B4F947-0C85-DAF2-683C-40847EF7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EA7B0BA1-E61A-5019-0AA4-5328CA2AB0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B6474B-ACF2-9D41-872B-7CB816A7A28A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22BD2E-E9C2-A15B-06FB-553974CDE6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7052" y="2331691"/>
            <a:ext cx="3461285" cy="31105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“Add quote text here”</a:t>
            </a:r>
          </a:p>
        </p:txBody>
      </p:sp>
    </p:spTree>
    <p:extLst>
      <p:ext uri="{BB962C8B-B14F-4D97-AF65-F5344CB8AC3E}">
        <p14:creationId xmlns:p14="http://schemas.microsoft.com/office/powerpoint/2010/main" val="12316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reaker Heading1-Blue-DarkBlue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0C3909-1482-1013-E118-A2CE0A1D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119AD-4AAB-8B34-F6C1-8D76F0D45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42" y="2242938"/>
            <a:ext cx="10515600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slide 1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932" y="3564000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9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reaker Heading1-Blue-DarkBlue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F6C2AD-0E53-2A94-6EDF-C2BC1C35E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1914" y="-121920"/>
            <a:ext cx="12408747" cy="697992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1B5349-CF21-E9D2-92A0-6C58C15A04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688" y="2165645"/>
            <a:ext cx="10515600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</a:t>
            </a:r>
            <a:br>
              <a:rPr lang="en-US" dirty="0"/>
            </a:br>
            <a:r>
              <a:rPr lang="en-US" dirty="0"/>
              <a:t>slide 2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00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8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reaker Heading1-Blue-DarkBlue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D07C2D6-AB1B-B84B-BC13-7D79E8BCF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6318" y="-148043"/>
            <a:ext cx="12499929" cy="7031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06D8CC-65FF-0E59-2392-2C0EBC0605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7468" y="2165645"/>
            <a:ext cx="10515600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</a:t>
            </a:r>
            <a:br>
              <a:rPr lang="en-US" dirty="0"/>
            </a:br>
            <a:r>
              <a:rPr lang="en-US" dirty="0"/>
              <a:t>slide 3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1916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content, basic text one co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5138" y="414734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138" y="1415778"/>
            <a:ext cx="7632000" cy="402644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22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91C7AB-7F8B-2041-80C3-EE781F24E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reaker Heading1-Blue-DarkBlue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6489-9A30-702B-3E26-D818458928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7468" y="2165645"/>
            <a:ext cx="10515600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</a:t>
            </a:r>
            <a:br>
              <a:rPr lang="en-US" dirty="0"/>
            </a:br>
            <a:r>
              <a:rPr lang="en-US" dirty="0"/>
              <a:t>slide 4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598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5" name="Picture 4" descr="A blue rectangle with black background&#10;&#10;Description automatically generated">
            <a:extLst>
              <a:ext uri="{FF2B5EF4-FFF2-40B4-BE49-F238E27FC236}">
                <a16:creationId xmlns:a16="http://schemas.microsoft.com/office/drawing/2014/main" id="{D115B473-1B85-DD59-52BE-0E90A80C94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2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slide with image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EF456E7-F404-A541-B6E9-27C1B10EC60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pPr algn="r"/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0355A0D-4235-0CF1-A976-C33D8CCCBF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1916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577A8-7F18-CBCC-319C-10DC2550A7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7468" y="2165645"/>
            <a:ext cx="4716354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</a:t>
            </a:r>
            <a:br>
              <a:rPr lang="en-US" dirty="0"/>
            </a:br>
            <a:r>
              <a:rPr lang="en-US" dirty="0"/>
              <a:t>slide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684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ACCESSI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D92FD5-08EA-6BC8-29BC-BCF5EEFE1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2509143" y="-71523"/>
            <a:ext cx="10768951" cy="7616239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77C56A3-4FFE-73CF-6F7F-1F451E5B3F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1045" y="364425"/>
            <a:ext cx="1208955" cy="97978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D383FB-0467-4241-BEF0-D636E8867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15926" y="2605852"/>
            <a:ext cx="865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90E57B-AF19-8642-9E47-AF887F52887B}"/>
              </a:ext>
            </a:extLst>
          </p:cNvPr>
          <p:cNvSpPr txBox="1"/>
          <p:nvPr userDrawn="1"/>
        </p:nvSpPr>
        <p:spPr>
          <a:xfrm>
            <a:off x="5610770" y="2808746"/>
            <a:ext cx="4343734" cy="260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6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Thank You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	@nhsengland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	company/</a:t>
            </a:r>
            <a:r>
              <a:rPr kumimoji="0" lang="en-GB" sz="2400" b="1" i="0" u="none" strike="noStrike" kern="1200" cap="none" spc="2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nhsengland</a:t>
            </a:r>
            <a:endParaRPr kumimoji="0" lang="en-GB" sz="2400" b="1" i="0" u="none" strike="noStrike" kern="1200" cap="none" spc="2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england.nhs.uk</a:t>
            </a:r>
            <a:endParaRPr lang="en-GB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Twitter symbol">
            <a:extLst>
              <a:ext uri="{FF2B5EF4-FFF2-40B4-BE49-F238E27FC236}">
                <a16:creationId xmlns:a16="http://schemas.microsoft.com/office/drawing/2014/main" id="{6C1B65D7-2EE6-F44F-85AA-7C93787926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872040" y="3665234"/>
            <a:ext cx="390144" cy="390144"/>
          </a:xfrm>
          <a:prstGeom prst="rect">
            <a:avLst/>
          </a:prstGeom>
        </p:spPr>
      </p:pic>
      <p:pic>
        <p:nvPicPr>
          <p:cNvPr id="8" name="Picture 7" descr="LinkedIn symbol">
            <a:extLst>
              <a:ext uri="{FF2B5EF4-FFF2-40B4-BE49-F238E27FC236}">
                <a16:creationId xmlns:a16="http://schemas.microsoft.com/office/drawing/2014/main" id="{F2843EE8-F6F8-9D40-92C1-94FB4DCF14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885396" y="4266369"/>
            <a:ext cx="390144" cy="390144"/>
          </a:xfrm>
          <a:prstGeom prst="rect">
            <a:avLst/>
          </a:prstGeom>
        </p:spPr>
      </p:pic>
      <p:pic>
        <p:nvPicPr>
          <p:cNvPr id="72" name="Picture 96" descr="World-wide web symbol">
            <a:extLst>
              <a:ext uri="{FF2B5EF4-FFF2-40B4-BE49-F238E27FC236}">
                <a16:creationId xmlns:a16="http://schemas.microsoft.com/office/drawing/2014/main" id="{664BA24D-FA8C-EE4D-A2DC-491BF11D6FA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767074" y="4806522"/>
            <a:ext cx="600075" cy="6000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2"/>
                </a:solidFill>
              </a:rPr>
              <a:t>‹#›</a:t>
            </a:fld>
            <a:endParaRPr lang="en-GB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52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310075"/>
            <a:ext cx="11404154" cy="42672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8B4B32-B7B7-DB40-9D0C-2D4D8414C6EC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3715D-C90E-7C4B-B312-C707773A39DD}"/>
              </a:ext>
            </a:extLst>
          </p:cNvPr>
          <p:cNvSpPr txBox="1"/>
          <p:nvPr userDrawn="1"/>
        </p:nvSpPr>
        <p:spPr>
          <a:xfrm>
            <a:off x="2232561" y="317071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7E920E-FCD4-834F-9787-A19C03BDF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055424E-84DC-71BA-CBB2-BE0007D93C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FB2922A9-9C8F-43B1-7D0A-0C7761EE45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767200"/>
            <a:ext cx="11012644" cy="5779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11083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ple-Icons-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91C7AB-7F8B-2041-80C3-EE781F24E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1F68A-44AA-5742-B124-91614CFD1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058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68E66E-4300-C34D-B490-E2E6A73E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058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37980B-A75B-014B-A7A8-965882204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34525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B5FF7D-C2EF-9E4C-A4CF-A835052E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5992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7481C1-F4F0-BE4E-B991-152BB9620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7459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BC860F-BE8A-634D-9A96-33CE6D96B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88926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A913FF-786C-1944-BF18-E9AB064B3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0393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22D839-E390-8340-B649-B4FC5A6CF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1860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40EE3D-EEFC-874A-A65B-DDDE03FC3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3327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667BF2-B8EF-D949-9F15-FC3B3099A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94794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201170-3375-514F-99C2-E37C69039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6258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18572B-1544-A043-9B02-7AB01C90C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34525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D2BEC2-9D68-CC4D-A04A-BB949A02D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5992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415083-D44F-FE40-A8D1-7BFAC700D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7459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67BC68-4FB2-EE4A-A33E-6A7AF0CF4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88926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77C142-7A53-7A4A-A8FB-FBF33048E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0393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DC5831-BE66-5045-87AF-18EBDF027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1860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B65DE4-B016-474E-A1C1-495957C7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3327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B3AA15-3E6B-C347-B0BE-F416C5684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94794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C0924D-A95B-1E43-84A3-825886C48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6258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6737CC-78B4-0C46-99B9-341CFA6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058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455CAA-C332-E746-A62B-4F86F892F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34525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F322EA-8B44-2C46-9412-34692FAF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5992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B462B7-0B7F-EA46-9EFF-D26991D23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7459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522785-C8F3-734E-AF20-487FED2CE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88926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8AD1D6-A541-1941-8B56-2FF093676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0393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44F750-124C-F246-BCDD-67595B93D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1860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499656-96AE-C649-B3C1-81D5C6F60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3327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150134-3C23-2A41-8EC0-2D0F308CD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94794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542EAC-EEE9-2748-9DAC-6986FFF63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6258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1CDB1A-8B42-520A-323D-5D120AA42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9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ample-Icons-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91C7AB-7F8B-2041-80C3-EE781F24E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1F68A-44AA-5742-B124-91614CFD1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058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18572B-1544-A043-9B02-7AB01C90C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34525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D2BEC2-9D68-CC4D-A04A-BB949A02D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5992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415083-D44F-FE40-A8D1-7BFAC700D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7459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6737CC-78B4-0C46-99B9-341CFA6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058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455CAA-C332-E746-A62B-4F86F892F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34525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F322EA-8B44-2C46-9412-34692FAF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5992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B462B7-0B7F-EA46-9EFF-D26991D23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7459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0BDAA4-2C6C-4E47-9616-5977DD23D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22911" y="3175160"/>
            <a:ext cx="1991467" cy="1948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91AF0D-B60D-2949-AB30-089AD6A4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74153" y="3175160"/>
            <a:ext cx="1991467" cy="1948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6B0456-3FC3-5D44-A9F1-56A57FD0B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5395" y="3175160"/>
            <a:ext cx="1991467" cy="1948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9F651-3737-5832-DC5A-9DB8A57B6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CA835D-248C-29AB-B7DE-5AD7C7D2A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421844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, subhead,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B79D01-2A70-DAF1-6A65-BC0424C2F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087999"/>
            <a:ext cx="11050700" cy="462017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24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 if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735992"/>
            <a:ext cx="11088000" cy="3456000"/>
          </a:xfrm>
          <a:prstGeom prst="rect">
            <a:avLst/>
          </a:prstGeom>
        </p:spPr>
        <p:txBody>
          <a:bodyPr lIns="0" tIns="0" rIns="0" bIns="0" numCol="2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E2133D-2149-6B45-BEAB-A2D5E225B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08789" y="6336000"/>
            <a:ext cx="11399211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72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, subhead, Thre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736000"/>
            <a:ext cx="11088000" cy="3456000"/>
          </a:xfrm>
          <a:prstGeom prst="rect">
            <a:avLst/>
          </a:prstGeom>
        </p:spPr>
        <p:txBody>
          <a:bodyPr lIns="0" tIns="0" rIns="0" bIns="0" numCol="3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087999"/>
            <a:ext cx="11050700" cy="462017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24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 if needed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9D545D-FD2F-4843-8588-07EBE7DDA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487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7F89CB-5AF7-9C7B-6503-F287E127E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1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, subhead, bullets 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771999"/>
            <a:ext cx="11088000" cy="3456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2088000"/>
            <a:ext cx="11012644" cy="5779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24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771D90-A686-C949-8872-F69893BCF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D5CE1C-46DF-8846-A4A0-E19A9CC39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4955267-CD3E-4484-1B20-32E90EB4E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lide with image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093" y="1647568"/>
            <a:ext cx="4909569" cy="313006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ts val="42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Headline over a number of lines,</a:t>
            </a:r>
            <a:br>
              <a:rPr lang="en-GB" dirty="0"/>
            </a:br>
            <a:r>
              <a:rPr lang="en-GB" dirty="0"/>
              <a:t>keep to maximum of four lines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pPr algn="r"/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EF456E7-F404-A541-B6E9-27C1B10EC60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</p:spTree>
    <p:extLst>
      <p:ext uri="{BB962C8B-B14F-4D97-AF65-F5344CB8AC3E}">
        <p14:creationId xmlns:p14="http://schemas.microsoft.com/office/powerpoint/2010/main" val="304328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rid Boxes 4UP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244FF8-F4E4-0514-77D0-8D8D69F93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1ACF78F6-439A-384B-9C21-D11B5B50E0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B540671A-ED56-3548-A508-080ABBDB5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77721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7721" y="2088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31884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1884" y="2089034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8FD6A08D-6DD3-C845-8B17-CC9297B60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77721" y="3749267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017D8E3-CAD4-674B-ABC3-946291000D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7721" y="464926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B5A7277B-59DD-844A-A364-77AED24CB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39447" y="3752201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7BD5561-5536-6F4A-AD32-EFB7423F22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1884" y="465042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BEB741-20EA-C36A-7EF8-DE1CD1F1A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84862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8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E947E-1F3C-4CE2-B205-42ACABCD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87EB-CD8C-4429-80A8-057E397FF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8BCC8-525B-41FD-8646-596B1960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74AD-8404-48D7-8DB8-BCC9125C3396}" type="datetimeFigureOut">
              <a:rPr lang="en-GB" smtClean="0"/>
              <a:t>20/11/2024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64A6-47BB-43DB-A152-9E155576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BD63-EE18-4132-8F91-68A0A2C0D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67EA4-DCE3-FB49-A794-A4595EF638B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044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817" r:id="rId2"/>
    <p:sldLayoutId id="2147483833" r:id="rId3"/>
    <p:sldLayoutId id="2147483834" r:id="rId4"/>
    <p:sldLayoutId id="2147483826" r:id="rId5"/>
    <p:sldLayoutId id="2147483827" r:id="rId6"/>
    <p:sldLayoutId id="2147483789" r:id="rId7"/>
    <p:sldLayoutId id="2147483818" r:id="rId8"/>
    <p:sldLayoutId id="2147483813" r:id="rId9"/>
    <p:sldLayoutId id="2147483814" r:id="rId10"/>
    <p:sldLayoutId id="2147483815" r:id="rId11"/>
    <p:sldLayoutId id="2147483719" r:id="rId12"/>
    <p:sldLayoutId id="2147483938" r:id="rId13"/>
    <p:sldLayoutId id="2147483939" r:id="rId14"/>
    <p:sldLayoutId id="2147483933" r:id="rId15"/>
    <p:sldLayoutId id="2147483824" r:id="rId16"/>
    <p:sldLayoutId id="2147483926" r:id="rId17"/>
    <p:sldLayoutId id="2147483927" r:id="rId18"/>
    <p:sldLayoutId id="2147483929" r:id="rId19"/>
    <p:sldLayoutId id="2147483928" r:id="rId20"/>
    <p:sldLayoutId id="2147483930" r:id="rId21"/>
    <p:sldLayoutId id="2147483924" r:id="rId22"/>
    <p:sldLayoutId id="2147483940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99A9-ADAE-F54A-B49E-F294E7BCE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Inpatient Survey 2023: demographics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96998-8BA0-CF4D-B57F-DEBCAD114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SE Performance Analysis Team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F63B5F-2944-6B41-9332-74DB2CCA6F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4328630"/>
            <a:ext cx="6259513" cy="59267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2000" dirty="0"/>
              <a:t>Presented by: </a:t>
            </a:r>
            <a:r>
              <a:rPr lang="en-GB" sz="2000" b="1" dirty="0"/>
              <a:t>Neil Jackson</a:t>
            </a:r>
          </a:p>
        </p:txBody>
      </p:sp>
    </p:spTree>
    <p:extLst>
      <p:ext uri="{BB962C8B-B14F-4D97-AF65-F5344CB8AC3E}">
        <p14:creationId xmlns:p14="http://schemas.microsoft.com/office/powerpoint/2010/main" val="383023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4">
            <a:extLst>
              <a:ext uri="{FF2B5EF4-FFF2-40B4-BE49-F238E27FC236}">
                <a16:creationId xmlns:a16="http://schemas.microsoft.com/office/drawing/2014/main" id="{38CD63A1-340F-AF47-BC76-77C1B8EF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404154" cy="865186"/>
          </a:xfrm>
        </p:spPr>
        <p:txBody>
          <a:bodyPr/>
          <a:lstStyle/>
          <a:p>
            <a:r>
              <a:rPr lang="en-GB" spc="-40" dirty="0"/>
              <a:t>Main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94638D-C17F-D749-9360-E2332845D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2552281"/>
            <a:ext cx="11088000" cy="157759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</a:pPr>
            <a:r>
              <a:rPr lang="en-GB" sz="4000" dirty="0"/>
              <a:t>Does the Inpatient Survey show poorer outcomes for particular demographic groups? 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8424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4">
            <a:extLst>
              <a:ext uri="{FF2B5EF4-FFF2-40B4-BE49-F238E27FC236}">
                <a16:creationId xmlns:a16="http://schemas.microsoft.com/office/drawing/2014/main" id="{38CD63A1-340F-AF47-BC76-77C1B8EF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404154" cy="865186"/>
          </a:xfrm>
        </p:spPr>
        <p:txBody>
          <a:bodyPr/>
          <a:lstStyle/>
          <a:p>
            <a:r>
              <a:rPr lang="en-GB" spc="-40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94638D-C17F-D749-9360-E2332845D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297186"/>
            <a:ext cx="11088000" cy="49308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Survey of all acute trusts in England</a:t>
            </a:r>
            <a:endParaRPr lang="en-GB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&gt;</a:t>
            </a:r>
            <a:r>
              <a:rPr lang="en-GB" sz="2400" dirty="0">
                <a:solidFill>
                  <a:schemeClr val="tx1"/>
                </a:solidFill>
              </a:rPr>
              <a:t>40 questions, responses from 0 (worst) to 10 (best)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We have mean score for each question for each trust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We also have breakdown of respondents in each trust by various demographic characteristics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However we don’t have responses by characteristic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This makes it challenging to directly analyse the results by characteristic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8214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4">
            <a:extLst>
              <a:ext uri="{FF2B5EF4-FFF2-40B4-BE49-F238E27FC236}">
                <a16:creationId xmlns:a16="http://schemas.microsoft.com/office/drawing/2014/main" id="{38CD63A1-340F-AF47-BC76-77C1B8EF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404154" cy="865186"/>
          </a:xfrm>
        </p:spPr>
        <p:txBody>
          <a:bodyPr/>
          <a:lstStyle/>
          <a:p>
            <a:r>
              <a:rPr lang="en-GB" spc="-40" dirty="0"/>
              <a:t>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94638D-C17F-D749-9360-E2332845D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297186"/>
            <a:ext cx="11088000" cy="493081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I used a statistical methodology called “mixed effects regression”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This allows for an effect from both the demographic characteristic(s) in the model and the trust in question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It allows for the fact that scores for different questions in the same trust are likely to be correlated, regardless of demographics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Each question score then has four elements:</a:t>
            </a:r>
          </a:p>
          <a:p>
            <a:pPr marL="1028700" lvl="1" indent="-34290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</a:pPr>
            <a:r>
              <a:rPr lang="en-GB" sz="2400" dirty="0"/>
              <a:t>Fixed intercept (the score if all else was equal)</a:t>
            </a:r>
          </a:p>
          <a:p>
            <a:pPr marL="1028700" lvl="1" indent="-34290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</a:pPr>
            <a:r>
              <a:rPr lang="en-GB" sz="2400" dirty="0"/>
              <a:t>Effect of the demographic characteristic – proportional to the % in that trust with that characteristic</a:t>
            </a:r>
          </a:p>
          <a:p>
            <a:pPr marL="1028700" lvl="1" indent="-34290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</a:pPr>
            <a:r>
              <a:rPr lang="en-GB" sz="2400" dirty="0"/>
              <a:t>Effect of the trust</a:t>
            </a:r>
          </a:p>
          <a:p>
            <a:pPr marL="1028700" lvl="1" indent="-34290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</a:pPr>
            <a:r>
              <a:rPr lang="en-GB" sz="2400" dirty="0"/>
              <a:t>Error term (the variation not explained by the model)</a:t>
            </a:r>
          </a:p>
        </p:txBody>
      </p:sp>
    </p:spTree>
    <p:extLst>
      <p:ext uri="{BB962C8B-B14F-4D97-AF65-F5344CB8AC3E}">
        <p14:creationId xmlns:p14="http://schemas.microsoft.com/office/powerpoint/2010/main" val="69836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4">
            <a:extLst>
              <a:ext uri="{FF2B5EF4-FFF2-40B4-BE49-F238E27FC236}">
                <a16:creationId xmlns:a16="http://schemas.microsoft.com/office/drawing/2014/main" id="{38CD63A1-340F-AF47-BC76-77C1B8EF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404154" cy="865186"/>
          </a:xfrm>
        </p:spPr>
        <p:txBody>
          <a:bodyPr/>
          <a:lstStyle/>
          <a:p>
            <a:r>
              <a:rPr lang="en-GB" spc="-40" dirty="0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94638D-C17F-D749-9360-E2332845D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10" y="1095426"/>
            <a:ext cx="11088000" cy="8651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</a:pPr>
            <a:r>
              <a:rPr lang="en-GB" sz="2400" dirty="0"/>
              <a:t>Question 2 in trust XYZ has a mean score of 6.32. In this example we are using the proportion of respondents who are non-white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C8B61-793D-2936-36E9-86801D73D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116566" y="2773346"/>
            <a:ext cx="5718867" cy="3231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695312-6D5C-BEC6-2AB9-31373CE05FAC}"/>
              </a:ext>
            </a:extLst>
          </p:cNvPr>
          <p:cNvSpPr txBox="1"/>
          <p:nvPr/>
        </p:nvSpPr>
        <p:spPr>
          <a:xfrm>
            <a:off x="894303" y="3997798"/>
            <a:ext cx="169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The starting point: </a:t>
            </a:r>
          </a:p>
          <a:p>
            <a:pPr algn="ctr"/>
            <a:r>
              <a:rPr lang="en-GB" sz="1200" dirty="0"/>
              <a:t>score if everything else was zero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D7BE6-7FBE-D5E0-D74B-C8864B64E1CB}"/>
              </a:ext>
            </a:extLst>
          </p:cNvPr>
          <p:cNvSpPr txBox="1"/>
          <p:nvPr/>
        </p:nvSpPr>
        <p:spPr>
          <a:xfrm>
            <a:off x="4136844" y="1826699"/>
            <a:ext cx="1449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Fixed effect for non-white respondents, multiplied by % non-white in trust XYZ (-0.08 x 6.07)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D7CF6D-5AC2-95AD-15FE-3BB7D62EE8F7}"/>
              </a:ext>
            </a:extLst>
          </p:cNvPr>
          <p:cNvSpPr txBox="1"/>
          <p:nvPr/>
        </p:nvSpPr>
        <p:spPr>
          <a:xfrm>
            <a:off x="5284991" y="4202788"/>
            <a:ext cx="124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Effect for trust XYZ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544B9-3687-9698-B2FE-74AADCBA68EA}"/>
              </a:ext>
            </a:extLst>
          </p:cNvPr>
          <p:cNvSpPr txBox="1"/>
          <p:nvPr/>
        </p:nvSpPr>
        <p:spPr>
          <a:xfrm>
            <a:off x="6251308" y="2128267"/>
            <a:ext cx="169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Difference not explained by this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4674D0-7A4F-5455-32B8-868DE729C05D}"/>
              </a:ext>
            </a:extLst>
          </p:cNvPr>
          <p:cNvCxnSpPr>
            <a:cxnSpLocks/>
          </p:cNvCxnSpPr>
          <p:nvPr/>
        </p:nvCxnSpPr>
        <p:spPr>
          <a:xfrm>
            <a:off x="2396532" y="4388926"/>
            <a:ext cx="979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86895A-FA3E-6C5A-A683-E1CCB213E0CE}"/>
              </a:ext>
            </a:extLst>
          </p:cNvPr>
          <p:cNvCxnSpPr>
            <a:cxnSpLocks/>
          </p:cNvCxnSpPr>
          <p:nvPr/>
        </p:nvCxnSpPr>
        <p:spPr>
          <a:xfrm>
            <a:off x="4861632" y="2896400"/>
            <a:ext cx="0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B76418-A247-95C4-352B-4BA6C4A07599}"/>
              </a:ext>
            </a:extLst>
          </p:cNvPr>
          <p:cNvCxnSpPr>
            <a:cxnSpLocks/>
          </p:cNvCxnSpPr>
          <p:nvPr/>
        </p:nvCxnSpPr>
        <p:spPr>
          <a:xfrm flipV="1">
            <a:off x="5975999" y="3667648"/>
            <a:ext cx="0" cy="53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1A9C3E-B058-D193-0DC8-0C3CEFAB363B}"/>
              </a:ext>
            </a:extLst>
          </p:cNvPr>
          <p:cNvCxnSpPr>
            <a:cxnSpLocks/>
          </p:cNvCxnSpPr>
          <p:nvPr/>
        </p:nvCxnSpPr>
        <p:spPr>
          <a:xfrm>
            <a:off x="7090250" y="2749824"/>
            <a:ext cx="10144" cy="64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41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4">
            <a:extLst>
              <a:ext uri="{FF2B5EF4-FFF2-40B4-BE49-F238E27FC236}">
                <a16:creationId xmlns:a16="http://schemas.microsoft.com/office/drawing/2014/main" id="{38CD63A1-340F-AF47-BC76-77C1B8EF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404154" cy="865186"/>
          </a:xfrm>
        </p:spPr>
        <p:txBody>
          <a:bodyPr/>
          <a:lstStyle/>
          <a:p>
            <a:r>
              <a:rPr lang="en-GB" spc="-40" dirty="0"/>
              <a:t>Findings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94638D-C17F-D749-9360-E2332845D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297186"/>
            <a:ext cx="11088000" cy="4930813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No model was found that explains more than 4% of the variation in the survey scores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This suggests that there is no strong association between the survey results and any of the demographic variables available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In particular, the trusts of most concern in the South East (Dartford &amp; Gravesham, East Kent, Medway and Portsmouth) were consistently in the bottom 30 (out of 131) nationally when controlling for any demographic characteristic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The characteristic of most interest that was not available was deprivation. In particular, the fact that 3 of the 4 trusts of concern are in the Kent &amp; Medway ICB area suggests that location may be a factor, but the data to investigate this is not </a:t>
            </a:r>
            <a:r>
              <a:rPr lang="en-GB" sz="2400"/>
              <a:t>readily available</a:t>
            </a:r>
            <a:endParaRPr lang="en-GB" sz="2400" dirty="0"/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</a:pPr>
            <a:endParaRPr lang="en-GB" sz="2400" dirty="0"/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3368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HSD-Refresh-Theme-NOV1120B">
  <a:themeElements>
    <a:clrScheme name="Custom 2">
      <a:dk1>
        <a:srgbClr val="FFFFFF"/>
      </a:dk1>
      <a:lt1>
        <a:srgbClr val="231F20"/>
      </a:lt1>
      <a:dk2>
        <a:srgbClr val="005EB8"/>
      </a:dk2>
      <a:lt2>
        <a:srgbClr val="F4F6F8"/>
      </a:lt2>
      <a:accent1>
        <a:srgbClr val="003087"/>
      </a:accent1>
      <a:accent2>
        <a:srgbClr val="768692"/>
      </a:accent2>
      <a:accent3>
        <a:srgbClr val="C7CED3"/>
      </a:accent3>
      <a:accent4>
        <a:srgbClr val="99DDEB"/>
      </a:accent4>
      <a:accent5>
        <a:srgbClr val="80D2CC"/>
      </a:accent5>
      <a:accent6>
        <a:srgbClr val="425563"/>
      </a:accent6>
      <a:hlink>
        <a:srgbClr val="005EB8"/>
      </a:hlink>
      <a:folHlink>
        <a:srgbClr val="0030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HSD-PPT-Template-Refresh_NOV2020-B" id="{06B772CD-B1AE-2743-BE7F-0BA8B46714EA}" vid="{16F65E12-3586-BC44-90B1-43C17D3850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5e67cd05-db79-4376-acf2-fd97aaab4b3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D7AEB253D84D40AB028D03AF2072F9" ma:contentTypeVersion="15" ma:contentTypeDescription="Create a new document." ma:contentTypeScope="" ma:versionID="21686548ca970890d60eb28dd514eff8">
  <xsd:schema xmlns:xsd="http://www.w3.org/2001/XMLSchema" xmlns:xs="http://www.w3.org/2001/XMLSchema" xmlns:p="http://schemas.microsoft.com/office/2006/metadata/properties" xmlns:ns1="http://schemas.microsoft.com/sharepoint/v3" xmlns:ns2="5e67cd05-db79-4376-acf2-fd97aaab4b32" xmlns:ns3="19ad61a0-b527-4b3d-990a-302b4323a1c4" targetNamespace="http://schemas.microsoft.com/office/2006/metadata/properties" ma:root="true" ma:fieldsID="788261d9dd6ced231fb3cb851d967988" ns1:_="" ns2:_="" ns3:_="">
    <xsd:import namespace="http://schemas.microsoft.com/sharepoint/v3"/>
    <xsd:import namespace="5e67cd05-db79-4376-acf2-fd97aaab4b32"/>
    <xsd:import namespace="19ad61a0-b527-4b3d-990a-302b4323a1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67cd05-db79-4376-acf2-fd97aaab4b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2c8d5fda-b97d-42c6-97e2-f76465e161c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ad61a0-b527-4b3d-990a-302b4323a1c4" elementFormDefault="qualified">
    <xsd:import namespace="http://schemas.microsoft.com/office/2006/documentManagement/types"/>
    <xsd:import namespace="http://schemas.microsoft.com/office/infopath/2007/PartnerControls"/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B6D4F5-ECA0-4A22-A4DD-3335756FD6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2B3C52-C4E5-4003-8240-632FDE102EAB}">
  <ds:schemaRefs>
    <ds:schemaRef ds:uri="http://schemas.microsoft.com/office/infopath/2007/PartnerControls"/>
    <ds:schemaRef ds:uri="3aa42f08-e708-46fa-8873-ef4bebe479f0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28964cdc-6461-4632-bf5a-ecc56702e60f"/>
    <ds:schemaRef ds:uri="http://schemas.microsoft.com/office/2006/metadata/properties"/>
    <ds:schemaRef ds:uri="2e9807c8-684d-4ce2-9798-0aa295dedadb"/>
    <ds:schemaRef ds:uri="5668c8bc-6c30-45e9-80ca-5109d4270dfd"/>
    <ds:schemaRef ds:uri="4e4326f6-5e34-4e05-b314-006661b9c42d"/>
    <ds:schemaRef ds:uri="d1578f25-4d6e-4d4b-93b5-68c0610bc2f6"/>
    <ds:schemaRef ds:uri="f51a84ac-5ef7-4b0b-bd71-e269097bd152"/>
    <ds:schemaRef ds:uri="cccaf3ac-2de9-44d4-aa31-54302fceb5f7"/>
    <ds:schemaRef ds:uri="7ac25642-bc50-40b5-aee4-3aad54522c8e"/>
    <ds:schemaRef ds:uri="http://schemas.microsoft.com/sharepoint/v3"/>
    <ds:schemaRef ds:uri="5e67cd05-db79-4376-acf2-fd97aaab4b32"/>
  </ds:schemaRefs>
</ds:datastoreItem>
</file>

<file path=customXml/itemProps3.xml><?xml version="1.0" encoding="utf-8"?>
<ds:datastoreItem xmlns:ds="http://schemas.openxmlformats.org/officeDocument/2006/customXml" ds:itemID="{93B9ECC9-D351-4218-93E5-C903919D6C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e67cd05-db79-4376-acf2-fd97aaab4b32"/>
    <ds:schemaRef ds:uri="19ad61a0-b527-4b3d-990a-302b4323a1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431</Words>
  <Application>Microsoft Office PowerPoint</Application>
  <PresentationFormat>Widescreen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NHSD-Refresh-Theme-NOV1120B</vt:lpstr>
      <vt:lpstr>Inpatient Survey 2023: demographics</vt:lpstr>
      <vt:lpstr>Main question</vt:lpstr>
      <vt:lpstr>Background</vt:lpstr>
      <vt:lpstr>Approach</vt:lpstr>
      <vt:lpstr>Example</vt:lpstr>
      <vt:lpstr>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Gregory Wye</dc:creator>
  <cp:lastModifiedBy>JACKSON, Neil (NHS ENGLAND - X24)</cp:lastModifiedBy>
  <cp:revision>70</cp:revision>
  <dcterms:created xsi:type="dcterms:W3CDTF">2020-11-30T10:49:03Z</dcterms:created>
  <dcterms:modified xsi:type="dcterms:W3CDTF">2024-11-20T14:20:39Z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0x01010073D7AEB253D84D40AB028D03AF2072F9</vt:lpwstr>
  </property>
  <property fmtid="{D5CDD505-2E9C-101B-9397-08002B2CF9AE}" pid="3" name="_dlc_DocIdItemGuid">
    <vt:lpwstr>56579ddb-1cdf-4035-9a3d-2da04fab6c26</vt:lpwstr>
  </property>
  <property fmtid="{D5CDD505-2E9C-101B-9397-08002B2CF9AE}" pid="4" name="MediaServiceImageTags">
    <vt:lpwstr/>
  </property>
  <property fmtid="{D5CDD505-2E9C-101B-9397-08002B2CF9AE}" pid="5" name="_ExtendedDescription">
    <vt:lpwstr/>
  </property>
  <property fmtid="{D5CDD505-2E9C-101B-9397-08002B2CF9AE}" pid="6" name="Order">
    <vt:r8>90703200</vt:r8>
  </property>
  <property fmtid="{D5CDD505-2E9C-101B-9397-08002B2CF9AE}" pid="7" name="xd_Signature">
    <vt:bool>false</vt:bool>
  </property>
  <property fmtid="{D5CDD505-2E9C-101B-9397-08002B2CF9AE}" pid="8" name="xd_ProgID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TriggerFlowInfo">
    <vt:lpwstr/>
  </property>
</Properties>
</file>