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4"/>
  </p:sldMasterIdLst>
  <p:notesMasterIdLst>
    <p:notesMasterId r:id="rId13"/>
  </p:notesMasterIdLst>
  <p:handoutMasterIdLst>
    <p:handoutMasterId r:id="rId14"/>
  </p:handoutMasterIdLst>
  <p:sldIdLst>
    <p:sldId id="1923" r:id="rId5"/>
    <p:sldId id="2145707281" r:id="rId6"/>
    <p:sldId id="2145707282" r:id="rId7"/>
    <p:sldId id="2145707283" r:id="rId8"/>
    <p:sldId id="2145707285" r:id="rId9"/>
    <p:sldId id="2145707284" r:id="rId10"/>
    <p:sldId id="2145707286" r:id="rId11"/>
    <p:sldId id="2145707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Wilkinson" initials="SW" lastIdx="1" clrIdx="0">
    <p:extLst>
      <p:ext uri="{19B8F6BF-5375-455C-9EA6-DF929625EA0E}">
        <p15:presenceInfo xmlns:p15="http://schemas.microsoft.com/office/powerpoint/2012/main" userId="1186059c3be801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5563"/>
    <a:srgbClr val="F6F8F8"/>
    <a:srgbClr val="80D2CC"/>
    <a:srgbClr val="99DBD6"/>
    <a:srgbClr val="99DDEB"/>
    <a:srgbClr val="80D4E7"/>
    <a:srgbClr val="005EB8"/>
    <a:srgbClr val="E8EDEE"/>
    <a:srgbClr val="003087"/>
    <a:srgbClr val="82D1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22" autoAdjust="0"/>
    <p:restoredTop sz="86353" autoAdjust="0"/>
  </p:normalViewPr>
  <p:slideViewPr>
    <p:cSldViewPr snapToGrid="0">
      <p:cViewPr varScale="1">
        <p:scale>
          <a:sx n="80" d="100"/>
          <a:sy n="80" d="100"/>
        </p:scale>
        <p:origin x="126" y="288"/>
      </p:cViewPr>
      <p:guideLst/>
    </p:cSldViewPr>
  </p:slideViewPr>
  <p:outlineViewPr>
    <p:cViewPr>
      <p:scale>
        <a:sx n="33" d="100"/>
        <a:sy n="33" d="100"/>
      </p:scale>
      <p:origin x="0" y="-6974"/>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76" d="100"/>
          <a:sy n="76" d="100"/>
        </p:scale>
        <p:origin x="285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SON, Neil (NHS ENGLAND - X24)" userId="93e274e0-4792-4b6d-b6f9-d21614e085ab" providerId="ADAL" clId="{179E3430-D288-4F3A-BAA2-2DEB7257C20D}"/>
    <pc:docChg chg="undo custSel modSld">
      <pc:chgData name="JACKSON, Neil (NHS ENGLAND - X24)" userId="93e274e0-4792-4b6d-b6f9-d21614e085ab" providerId="ADAL" clId="{179E3430-D288-4F3A-BAA2-2DEB7257C20D}" dt="2025-01-30T14:05:12.093" v="457" actId="20577"/>
      <pc:docMkLst>
        <pc:docMk/>
      </pc:docMkLst>
      <pc:sldChg chg="modSp mod">
        <pc:chgData name="JACKSON, Neil (NHS ENGLAND - X24)" userId="93e274e0-4792-4b6d-b6f9-d21614e085ab" providerId="ADAL" clId="{179E3430-D288-4F3A-BAA2-2DEB7257C20D}" dt="2025-01-30T14:05:12.093" v="457" actId="20577"/>
        <pc:sldMkLst>
          <pc:docMk/>
          <pc:sldMk cId="1196668733" sldId="2145707284"/>
        </pc:sldMkLst>
        <pc:spChg chg="mod">
          <ac:chgData name="JACKSON, Neil (NHS ENGLAND - X24)" userId="93e274e0-4792-4b6d-b6f9-d21614e085ab" providerId="ADAL" clId="{179E3430-D288-4F3A-BAA2-2DEB7257C20D}" dt="2025-01-30T14:05:12.093" v="457" actId="20577"/>
          <ac:spMkLst>
            <pc:docMk/>
            <pc:sldMk cId="1196668733" sldId="2145707284"/>
            <ac:spMk id="5" creationId="{C594638D-C17F-D749-9360-E2332845D248}"/>
          </ac:spMkLst>
        </pc:spChg>
      </pc:sldChg>
    </pc:docChg>
  </pc:docChgLst>
  <pc:docChgLst>
    <pc:chgData name="Emma Wells" userId="1b89a59c-bc61-4668-84e1-c4c739cda1d8" providerId="ADAL" clId="{D8EC28B1-373F-47D3-BF46-927598A24164}"/>
    <pc:docChg chg="undo custSel modSld">
      <pc:chgData name="Emma Wells" userId="1b89a59c-bc61-4668-84e1-c4c739cda1d8" providerId="ADAL" clId="{D8EC28B1-373F-47D3-BF46-927598A24164}" dt="2023-12-20T15:04:34.555" v="150" actId="20577"/>
      <pc:docMkLst>
        <pc:docMk/>
      </pc:docMkLst>
      <pc:sldChg chg="addSp modSp mod">
        <pc:chgData name="Emma Wells" userId="1b89a59c-bc61-4668-84e1-c4c739cda1d8" providerId="ADAL" clId="{D8EC28B1-373F-47D3-BF46-927598A24164}" dt="2023-12-20T15:04:34.555" v="150" actId="20577"/>
        <pc:sldMkLst>
          <pc:docMk/>
          <pc:sldMk cId="3830231407" sldId="1923"/>
        </pc:sldMkLst>
      </pc:sldChg>
    </pc:docChg>
  </pc:docChgLst>
  <pc:docChgLst>
    <pc:chgData name="JACKSON, Neil (NHS ENGLAND - X24)" userId="93e274e0-4792-4b6d-b6f9-d21614e085ab" providerId="ADAL" clId="{C0830365-6F75-4AF2-BEC1-239A14E14D7B}"/>
    <pc:docChg chg="modSld">
      <pc:chgData name="JACKSON, Neil (NHS ENGLAND - X24)" userId="93e274e0-4792-4b6d-b6f9-d21614e085ab" providerId="ADAL" clId="{C0830365-6F75-4AF2-BEC1-239A14E14D7B}" dt="2025-01-30T08:51:27.085" v="8" actId="20577"/>
      <pc:docMkLst>
        <pc:docMk/>
      </pc:docMkLst>
      <pc:sldChg chg="modSp mod">
        <pc:chgData name="JACKSON, Neil (NHS ENGLAND - X24)" userId="93e274e0-4792-4b6d-b6f9-d21614e085ab" providerId="ADAL" clId="{C0830365-6F75-4AF2-BEC1-239A14E14D7B}" dt="2025-01-30T08:51:27.085" v="8" actId="20577"/>
        <pc:sldMkLst>
          <pc:docMk/>
          <pc:sldMk cId="2132131519" sldId="2145707286"/>
        </pc:sldMkLst>
        <pc:spChg chg="mod">
          <ac:chgData name="JACKSON, Neil (NHS ENGLAND - X24)" userId="93e274e0-4792-4b6d-b6f9-d21614e085ab" providerId="ADAL" clId="{C0830365-6F75-4AF2-BEC1-239A14E14D7B}" dt="2025-01-30T08:51:27.085" v="8" actId="20577"/>
          <ac:spMkLst>
            <pc:docMk/>
            <pc:sldMk cId="2132131519" sldId="2145707286"/>
            <ac:spMk id="5" creationId="{C594638D-C17F-D749-9360-E2332845D248}"/>
          </ac:spMkLst>
        </pc:spChg>
      </pc:sldChg>
    </pc:docChg>
  </pc:docChgLst>
  <pc:docChgLst>
    <pc:chgData name="JACKSON, Neil (NHS ENGLAND - X24)" userId="93e274e0-4792-4b6d-b6f9-d21614e085ab" providerId="ADAL" clId="{11EC5BD9-A3B1-409F-BB6F-25E33E14B0E7}"/>
    <pc:docChg chg="undo redo custSel addSld delSld modSld">
      <pc:chgData name="JACKSON, Neil (NHS ENGLAND - X24)" userId="93e274e0-4792-4b6d-b6f9-d21614e085ab" providerId="ADAL" clId="{11EC5BD9-A3B1-409F-BB6F-25E33E14B0E7}" dt="2024-11-20T14:17:38.550" v="4784" actId="20577"/>
      <pc:docMkLst>
        <pc:docMk/>
      </pc:docMkLst>
      <pc:sldChg chg="delSp modSp mod">
        <pc:chgData name="JACKSON, Neil (NHS ENGLAND - X24)" userId="93e274e0-4792-4b6d-b6f9-d21614e085ab" providerId="ADAL" clId="{11EC5BD9-A3B1-409F-BB6F-25E33E14B0E7}" dt="2024-11-14T09:24:19.566" v="1555" actId="478"/>
        <pc:sldMkLst>
          <pc:docMk/>
          <pc:sldMk cId="3830231407" sldId="1923"/>
        </pc:sldMkLst>
        <pc:spChg chg="mod">
          <ac:chgData name="JACKSON, Neil (NHS ENGLAND - X24)" userId="93e274e0-4792-4b6d-b6f9-d21614e085ab" providerId="ADAL" clId="{11EC5BD9-A3B1-409F-BB6F-25E33E14B0E7}" dt="2024-11-05T11:19:09.594" v="77" actId="255"/>
          <ac:spMkLst>
            <pc:docMk/>
            <pc:sldMk cId="3830231407" sldId="1923"/>
            <ac:spMk id="2" creationId="{623499A9-ADAE-F54A-B49E-F294E7BCE9E8}"/>
          </ac:spMkLst>
        </pc:spChg>
        <pc:spChg chg="mod">
          <ac:chgData name="JACKSON, Neil (NHS ENGLAND - X24)" userId="93e274e0-4792-4b6d-b6f9-d21614e085ab" providerId="ADAL" clId="{11EC5BD9-A3B1-409F-BB6F-25E33E14B0E7}" dt="2024-11-05T11:16:36.311" v="11" actId="20577"/>
          <ac:spMkLst>
            <pc:docMk/>
            <pc:sldMk cId="3830231407" sldId="1923"/>
            <ac:spMk id="9" creationId="{E4F63B5F-2944-6B41-9332-74DB2CCA6FCA}"/>
          </ac:spMkLst>
        </pc:spChg>
      </pc:sldChg>
      <pc:sldChg chg="del">
        <pc:chgData name="JACKSON, Neil (NHS ENGLAND - X24)" userId="93e274e0-4792-4b6d-b6f9-d21614e085ab" providerId="ADAL" clId="{11EC5BD9-A3B1-409F-BB6F-25E33E14B0E7}" dt="2024-11-05T11:19:39.261" v="78" actId="47"/>
        <pc:sldMkLst>
          <pc:docMk/>
          <pc:sldMk cId="1823617375" sldId="1928"/>
        </pc:sldMkLst>
      </pc:sldChg>
      <pc:sldChg chg="del">
        <pc:chgData name="JACKSON, Neil (NHS ENGLAND - X24)" userId="93e274e0-4792-4b6d-b6f9-d21614e085ab" providerId="ADAL" clId="{11EC5BD9-A3B1-409F-BB6F-25E33E14B0E7}" dt="2024-11-05T11:19:39.261" v="78" actId="47"/>
        <pc:sldMkLst>
          <pc:docMk/>
          <pc:sldMk cId="2725637323" sldId="1937"/>
        </pc:sldMkLst>
      </pc:sldChg>
      <pc:sldChg chg="addSp delSp modSp del mod">
        <pc:chgData name="JACKSON, Neil (NHS ENGLAND - X24)" userId="93e274e0-4792-4b6d-b6f9-d21614e085ab" providerId="ADAL" clId="{11EC5BD9-A3B1-409F-BB6F-25E33E14B0E7}" dt="2024-11-05T11:23:09.296" v="97" actId="47"/>
        <pc:sldMkLst>
          <pc:docMk/>
          <pc:sldMk cId="3418343003" sldId="1946"/>
        </pc:sldMkLst>
      </pc:sldChg>
      <pc:sldChg chg="del">
        <pc:chgData name="JACKSON, Neil (NHS ENGLAND - X24)" userId="93e274e0-4792-4b6d-b6f9-d21614e085ab" providerId="ADAL" clId="{11EC5BD9-A3B1-409F-BB6F-25E33E14B0E7}" dt="2024-11-05T11:19:39.261" v="78" actId="47"/>
        <pc:sldMkLst>
          <pc:docMk/>
          <pc:sldMk cId="3671939422" sldId="1951"/>
        </pc:sldMkLst>
      </pc:sldChg>
      <pc:sldChg chg="del">
        <pc:chgData name="JACKSON, Neil (NHS ENGLAND - X24)" userId="93e274e0-4792-4b6d-b6f9-d21614e085ab" providerId="ADAL" clId="{11EC5BD9-A3B1-409F-BB6F-25E33E14B0E7}" dt="2024-11-05T11:19:39.261" v="78" actId="47"/>
        <pc:sldMkLst>
          <pc:docMk/>
          <pc:sldMk cId="432558771" sldId="1953"/>
        </pc:sldMkLst>
      </pc:sldChg>
      <pc:sldChg chg="del">
        <pc:chgData name="JACKSON, Neil (NHS ENGLAND - X24)" userId="93e274e0-4792-4b6d-b6f9-d21614e085ab" providerId="ADAL" clId="{11EC5BD9-A3B1-409F-BB6F-25E33E14B0E7}" dt="2024-11-05T11:19:39.261" v="78" actId="47"/>
        <pc:sldMkLst>
          <pc:docMk/>
          <pc:sldMk cId="508985508" sldId="1954"/>
        </pc:sldMkLst>
      </pc:sldChg>
      <pc:sldChg chg="del">
        <pc:chgData name="JACKSON, Neil (NHS ENGLAND - X24)" userId="93e274e0-4792-4b6d-b6f9-d21614e085ab" providerId="ADAL" clId="{11EC5BD9-A3B1-409F-BB6F-25E33E14B0E7}" dt="2024-11-05T11:19:39.261" v="78" actId="47"/>
        <pc:sldMkLst>
          <pc:docMk/>
          <pc:sldMk cId="3372572790" sldId="1955"/>
        </pc:sldMkLst>
      </pc:sldChg>
      <pc:sldChg chg="del">
        <pc:chgData name="JACKSON, Neil (NHS ENGLAND - X24)" userId="93e274e0-4792-4b6d-b6f9-d21614e085ab" providerId="ADAL" clId="{11EC5BD9-A3B1-409F-BB6F-25E33E14B0E7}" dt="2024-11-05T11:19:39.261" v="78" actId="47"/>
        <pc:sldMkLst>
          <pc:docMk/>
          <pc:sldMk cId="2248147419" sldId="1956"/>
        </pc:sldMkLst>
      </pc:sldChg>
      <pc:sldChg chg="del">
        <pc:chgData name="JACKSON, Neil (NHS ENGLAND - X24)" userId="93e274e0-4792-4b6d-b6f9-d21614e085ab" providerId="ADAL" clId="{11EC5BD9-A3B1-409F-BB6F-25E33E14B0E7}" dt="2024-11-05T11:19:39.261" v="78" actId="47"/>
        <pc:sldMkLst>
          <pc:docMk/>
          <pc:sldMk cId="3198294743" sldId="1957"/>
        </pc:sldMkLst>
      </pc:sldChg>
      <pc:sldChg chg="del">
        <pc:chgData name="JACKSON, Neil (NHS ENGLAND - X24)" userId="93e274e0-4792-4b6d-b6f9-d21614e085ab" providerId="ADAL" clId="{11EC5BD9-A3B1-409F-BB6F-25E33E14B0E7}" dt="2024-11-05T11:19:39.261" v="78" actId="47"/>
        <pc:sldMkLst>
          <pc:docMk/>
          <pc:sldMk cId="1142315397" sldId="1973"/>
        </pc:sldMkLst>
      </pc:sldChg>
      <pc:sldChg chg="del">
        <pc:chgData name="JACKSON, Neil (NHS ENGLAND - X24)" userId="93e274e0-4792-4b6d-b6f9-d21614e085ab" providerId="ADAL" clId="{11EC5BD9-A3B1-409F-BB6F-25E33E14B0E7}" dt="2024-11-05T11:19:39.261" v="78" actId="47"/>
        <pc:sldMkLst>
          <pc:docMk/>
          <pc:sldMk cId="76105682" sldId="1974"/>
        </pc:sldMkLst>
      </pc:sldChg>
      <pc:sldChg chg="del">
        <pc:chgData name="JACKSON, Neil (NHS ENGLAND - X24)" userId="93e274e0-4792-4b6d-b6f9-d21614e085ab" providerId="ADAL" clId="{11EC5BD9-A3B1-409F-BB6F-25E33E14B0E7}" dt="2024-11-05T11:19:39.261" v="78" actId="47"/>
        <pc:sldMkLst>
          <pc:docMk/>
          <pc:sldMk cId="909707474" sldId="1976"/>
        </pc:sldMkLst>
      </pc:sldChg>
      <pc:sldChg chg="del">
        <pc:chgData name="JACKSON, Neil (NHS ENGLAND - X24)" userId="93e274e0-4792-4b6d-b6f9-d21614e085ab" providerId="ADAL" clId="{11EC5BD9-A3B1-409F-BB6F-25E33E14B0E7}" dt="2024-11-05T11:19:39.261" v="78" actId="47"/>
        <pc:sldMkLst>
          <pc:docMk/>
          <pc:sldMk cId="2138904071" sldId="1977"/>
        </pc:sldMkLst>
      </pc:sldChg>
      <pc:sldChg chg="del">
        <pc:chgData name="JACKSON, Neil (NHS ENGLAND - X24)" userId="93e274e0-4792-4b6d-b6f9-d21614e085ab" providerId="ADAL" clId="{11EC5BD9-A3B1-409F-BB6F-25E33E14B0E7}" dt="2024-11-05T11:19:39.261" v="78" actId="47"/>
        <pc:sldMkLst>
          <pc:docMk/>
          <pc:sldMk cId="1290549617" sldId="1978"/>
        </pc:sldMkLst>
      </pc:sldChg>
      <pc:sldChg chg="del">
        <pc:chgData name="JACKSON, Neil (NHS ENGLAND - X24)" userId="93e274e0-4792-4b6d-b6f9-d21614e085ab" providerId="ADAL" clId="{11EC5BD9-A3B1-409F-BB6F-25E33E14B0E7}" dt="2024-11-05T11:19:39.261" v="78" actId="47"/>
        <pc:sldMkLst>
          <pc:docMk/>
          <pc:sldMk cId="101528597" sldId="1979"/>
        </pc:sldMkLst>
      </pc:sldChg>
      <pc:sldChg chg="del">
        <pc:chgData name="JACKSON, Neil (NHS ENGLAND - X24)" userId="93e274e0-4792-4b6d-b6f9-d21614e085ab" providerId="ADAL" clId="{11EC5BD9-A3B1-409F-BB6F-25E33E14B0E7}" dt="2024-11-05T11:19:47.236" v="79" actId="47"/>
        <pc:sldMkLst>
          <pc:docMk/>
          <pc:sldMk cId="3892374250" sldId="1980"/>
        </pc:sldMkLst>
      </pc:sldChg>
      <pc:sldChg chg="del">
        <pc:chgData name="JACKSON, Neil (NHS ENGLAND - X24)" userId="93e274e0-4792-4b6d-b6f9-d21614e085ab" providerId="ADAL" clId="{11EC5BD9-A3B1-409F-BB6F-25E33E14B0E7}" dt="2024-11-05T11:19:39.261" v="78" actId="47"/>
        <pc:sldMkLst>
          <pc:docMk/>
          <pc:sldMk cId="74803796" sldId="1981"/>
        </pc:sldMkLst>
      </pc:sldChg>
      <pc:sldChg chg="del">
        <pc:chgData name="JACKSON, Neil (NHS ENGLAND - X24)" userId="93e274e0-4792-4b6d-b6f9-d21614e085ab" providerId="ADAL" clId="{11EC5BD9-A3B1-409F-BB6F-25E33E14B0E7}" dt="2024-11-05T11:19:39.261" v="78" actId="47"/>
        <pc:sldMkLst>
          <pc:docMk/>
          <pc:sldMk cId="3126566729" sldId="1983"/>
        </pc:sldMkLst>
      </pc:sldChg>
      <pc:sldChg chg="del">
        <pc:chgData name="JACKSON, Neil (NHS ENGLAND - X24)" userId="93e274e0-4792-4b6d-b6f9-d21614e085ab" providerId="ADAL" clId="{11EC5BD9-A3B1-409F-BB6F-25E33E14B0E7}" dt="2024-11-05T11:19:39.261" v="78" actId="47"/>
        <pc:sldMkLst>
          <pc:docMk/>
          <pc:sldMk cId="575039444" sldId="1986"/>
        </pc:sldMkLst>
      </pc:sldChg>
      <pc:sldChg chg="del">
        <pc:chgData name="JACKSON, Neil (NHS ENGLAND - X24)" userId="93e274e0-4792-4b6d-b6f9-d21614e085ab" providerId="ADAL" clId="{11EC5BD9-A3B1-409F-BB6F-25E33E14B0E7}" dt="2024-11-05T11:19:39.261" v="78" actId="47"/>
        <pc:sldMkLst>
          <pc:docMk/>
          <pc:sldMk cId="952463978" sldId="1987"/>
        </pc:sldMkLst>
      </pc:sldChg>
      <pc:sldChg chg="del">
        <pc:chgData name="JACKSON, Neil (NHS ENGLAND - X24)" userId="93e274e0-4792-4b6d-b6f9-d21614e085ab" providerId="ADAL" clId="{11EC5BD9-A3B1-409F-BB6F-25E33E14B0E7}" dt="2024-11-05T11:19:39.261" v="78" actId="47"/>
        <pc:sldMkLst>
          <pc:docMk/>
          <pc:sldMk cId="1030944243" sldId="1988"/>
        </pc:sldMkLst>
      </pc:sldChg>
      <pc:sldChg chg="del">
        <pc:chgData name="JACKSON, Neil (NHS ENGLAND - X24)" userId="93e274e0-4792-4b6d-b6f9-d21614e085ab" providerId="ADAL" clId="{11EC5BD9-A3B1-409F-BB6F-25E33E14B0E7}" dt="2024-11-05T11:19:39.261" v="78" actId="47"/>
        <pc:sldMkLst>
          <pc:docMk/>
          <pc:sldMk cId="364682922" sldId="2145707271"/>
        </pc:sldMkLst>
      </pc:sldChg>
      <pc:sldChg chg="addSp delSp modSp add del mod">
        <pc:chgData name="JACKSON, Neil (NHS ENGLAND - X24)" userId="93e274e0-4792-4b6d-b6f9-d21614e085ab" providerId="ADAL" clId="{11EC5BD9-A3B1-409F-BB6F-25E33E14B0E7}" dt="2024-11-05T11:30:59.367" v="853" actId="20577"/>
        <pc:sldMkLst>
          <pc:docMk/>
          <pc:sldMk cId="2282146806" sldId="2145707281"/>
        </pc:sldMkLst>
        <pc:spChg chg="mod">
          <ac:chgData name="JACKSON, Neil (NHS ENGLAND - X24)" userId="93e274e0-4792-4b6d-b6f9-d21614e085ab" providerId="ADAL" clId="{11EC5BD9-A3B1-409F-BB6F-25E33E14B0E7}" dt="2024-11-05T11:30:59.367" v="853" actId="20577"/>
          <ac:spMkLst>
            <pc:docMk/>
            <pc:sldMk cId="2282146806" sldId="2145707281"/>
            <ac:spMk id="5" creationId="{C594638D-C17F-D749-9360-E2332845D248}"/>
          </ac:spMkLst>
        </pc:spChg>
        <pc:spChg chg="mod">
          <ac:chgData name="JACKSON, Neil (NHS ENGLAND - X24)" userId="93e274e0-4792-4b6d-b6f9-d21614e085ab" providerId="ADAL" clId="{11EC5BD9-A3B1-409F-BB6F-25E33E14B0E7}" dt="2024-11-05T11:23:15.920" v="108" actId="20577"/>
          <ac:spMkLst>
            <pc:docMk/>
            <pc:sldMk cId="2282146806" sldId="2145707281"/>
            <ac:spMk id="17" creationId="{38CD63A1-340F-AF47-BC76-77C1B8EFAD07}"/>
          </ac:spMkLst>
        </pc:spChg>
      </pc:sldChg>
      <pc:sldChg chg="addSp delSp modSp add mod">
        <pc:chgData name="JACKSON, Neil (NHS ENGLAND - X24)" userId="93e274e0-4792-4b6d-b6f9-d21614e085ab" providerId="ADAL" clId="{11EC5BD9-A3B1-409F-BB6F-25E33E14B0E7}" dt="2024-11-05T11:38:10.813" v="1226" actId="5793"/>
        <pc:sldMkLst>
          <pc:docMk/>
          <pc:sldMk cId="698361804" sldId="2145707282"/>
        </pc:sldMkLst>
        <pc:spChg chg="mod">
          <ac:chgData name="JACKSON, Neil (NHS ENGLAND - X24)" userId="93e274e0-4792-4b6d-b6f9-d21614e085ab" providerId="ADAL" clId="{11EC5BD9-A3B1-409F-BB6F-25E33E14B0E7}" dt="2024-11-05T11:38:10.813" v="1226" actId="5793"/>
          <ac:spMkLst>
            <pc:docMk/>
            <pc:sldMk cId="698361804" sldId="2145707282"/>
            <ac:spMk id="5" creationId="{C594638D-C17F-D749-9360-E2332845D248}"/>
          </ac:spMkLst>
        </pc:spChg>
        <pc:spChg chg="mod">
          <ac:chgData name="JACKSON, Neil (NHS ENGLAND - X24)" userId="93e274e0-4792-4b6d-b6f9-d21614e085ab" providerId="ADAL" clId="{11EC5BD9-A3B1-409F-BB6F-25E33E14B0E7}" dt="2024-11-05T11:28:42.577" v="619" actId="20577"/>
          <ac:spMkLst>
            <pc:docMk/>
            <pc:sldMk cId="698361804" sldId="2145707282"/>
            <ac:spMk id="17" creationId="{38CD63A1-340F-AF47-BC76-77C1B8EFAD07}"/>
          </ac:spMkLst>
        </pc:spChg>
      </pc:sldChg>
      <pc:sldChg chg="modSp add mod">
        <pc:chgData name="JACKSON, Neil (NHS ENGLAND - X24)" userId="93e274e0-4792-4b6d-b6f9-d21614e085ab" providerId="ADAL" clId="{11EC5BD9-A3B1-409F-BB6F-25E33E14B0E7}" dt="2024-11-05T11:41:10.220" v="1516" actId="1076"/>
        <pc:sldMkLst>
          <pc:docMk/>
          <pc:sldMk cId="2248439996" sldId="2145707283"/>
        </pc:sldMkLst>
        <pc:spChg chg="mod">
          <ac:chgData name="JACKSON, Neil (NHS ENGLAND - X24)" userId="93e274e0-4792-4b6d-b6f9-d21614e085ab" providerId="ADAL" clId="{11EC5BD9-A3B1-409F-BB6F-25E33E14B0E7}" dt="2024-11-05T11:41:05.756" v="1515" actId="20577"/>
          <ac:spMkLst>
            <pc:docMk/>
            <pc:sldMk cId="2248439996" sldId="2145707283"/>
            <ac:spMk id="5" creationId="{C594638D-C17F-D749-9360-E2332845D248}"/>
          </ac:spMkLst>
        </pc:spChg>
        <pc:spChg chg="mod">
          <ac:chgData name="JACKSON, Neil (NHS ENGLAND - X24)" userId="93e274e0-4792-4b6d-b6f9-d21614e085ab" providerId="ADAL" clId="{11EC5BD9-A3B1-409F-BB6F-25E33E14B0E7}" dt="2024-11-05T11:37:46.823" v="1221" actId="20577"/>
          <ac:spMkLst>
            <pc:docMk/>
            <pc:sldMk cId="2248439996" sldId="2145707283"/>
            <ac:spMk id="17" creationId="{38CD63A1-340F-AF47-BC76-77C1B8EFAD07}"/>
          </ac:spMkLst>
        </pc:spChg>
        <pc:picChg chg="mod">
          <ac:chgData name="JACKSON, Neil (NHS ENGLAND - X24)" userId="93e274e0-4792-4b6d-b6f9-d21614e085ab" providerId="ADAL" clId="{11EC5BD9-A3B1-409F-BB6F-25E33E14B0E7}" dt="2024-11-05T11:41:10.220" v="1516" actId="1076"/>
          <ac:picMkLst>
            <pc:docMk/>
            <pc:sldMk cId="2248439996" sldId="2145707283"/>
            <ac:picMk id="1026" creationId="{08F1F5C5-CE37-60EE-08FD-EBC8E26C9960}"/>
          </ac:picMkLst>
        </pc:picChg>
      </pc:sldChg>
      <pc:sldChg chg="delSp modSp add mod">
        <pc:chgData name="JACKSON, Neil (NHS ENGLAND - X24)" userId="93e274e0-4792-4b6d-b6f9-d21614e085ab" providerId="ADAL" clId="{11EC5BD9-A3B1-409F-BB6F-25E33E14B0E7}" dt="2024-11-14T09:56:18.220" v="2779" actId="20577"/>
        <pc:sldMkLst>
          <pc:docMk/>
          <pc:sldMk cId="1196668733" sldId="2145707284"/>
        </pc:sldMkLst>
        <pc:spChg chg="mod">
          <ac:chgData name="JACKSON, Neil (NHS ENGLAND - X24)" userId="93e274e0-4792-4b6d-b6f9-d21614e085ab" providerId="ADAL" clId="{11EC5BD9-A3B1-409F-BB6F-25E33E14B0E7}" dt="2024-11-14T09:54:16.938" v="2775" actId="27636"/>
          <ac:spMkLst>
            <pc:docMk/>
            <pc:sldMk cId="1196668733" sldId="2145707284"/>
            <ac:spMk id="5" creationId="{C594638D-C17F-D749-9360-E2332845D248}"/>
          </ac:spMkLst>
        </pc:spChg>
        <pc:spChg chg="mod">
          <ac:chgData name="JACKSON, Neil (NHS ENGLAND - X24)" userId="93e274e0-4792-4b6d-b6f9-d21614e085ab" providerId="ADAL" clId="{11EC5BD9-A3B1-409F-BB6F-25E33E14B0E7}" dt="2024-11-14T09:56:18.220" v="2779" actId="20577"/>
          <ac:spMkLst>
            <pc:docMk/>
            <pc:sldMk cId="1196668733" sldId="2145707284"/>
            <ac:spMk id="17" creationId="{38CD63A1-340F-AF47-BC76-77C1B8EFAD07}"/>
          </ac:spMkLst>
        </pc:spChg>
      </pc:sldChg>
      <pc:sldChg chg="modSp add mod">
        <pc:chgData name="JACKSON, Neil (NHS ENGLAND - X24)" userId="93e274e0-4792-4b6d-b6f9-d21614e085ab" providerId="ADAL" clId="{11EC5BD9-A3B1-409F-BB6F-25E33E14B0E7}" dt="2024-11-14T09:43:38.085" v="2492" actId="20577"/>
        <pc:sldMkLst>
          <pc:docMk/>
          <pc:sldMk cId="1431657269" sldId="2145707285"/>
        </pc:sldMkLst>
        <pc:spChg chg="mod">
          <ac:chgData name="JACKSON, Neil (NHS ENGLAND - X24)" userId="93e274e0-4792-4b6d-b6f9-d21614e085ab" providerId="ADAL" clId="{11EC5BD9-A3B1-409F-BB6F-25E33E14B0E7}" dt="2024-11-14T09:43:38.085" v="2492" actId="20577"/>
          <ac:spMkLst>
            <pc:docMk/>
            <pc:sldMk cId="1431657269" sldId="2145707285"/>
            <ac:spMk id="5" creationId="{C594638D-C17F-D749-9360-E2332845D248}"/>
          </ac:spMkLst>
        </pc:spChg>
        <pc:spChg chg="mod">
          <ac:chgData name="JACKSON, Neil (NHS ENGLAND - X24)" userId="93e274e0-4792-4b6d-b6f9-d21614e085ab" providerId="ADAL" clId="{11EC5BD9-A3B1-409F-BB6F-25E33E14B0E7}" dt="2024-11-14T09:42:35.133" v="2387" actId="20577"/>
          <ac:spMkLst>
            <pc:docMk/>
            <pc:sldMk cId="1431657269" sldId="2145707285"/>
            <ac:spMk id="17" creationId="{38CD63A1-340F-AF47-BC76-77C1B8EFAD07}"/>
          </ac:spMkLst>
        </pc:spChg>
      </pc:sldChg>
      <pc:sldChg chg="del">
        <pc:chgData name="JACKSON, Neil (NHS ENGLAND - X24)" userId="93e274e0-4792-4b6d-b6f9-d21614e085ab" providerId="ADAL" clId="{11EC5BD9-A3B1-409F-BB6F-25E33E14B0E7}" dt="2024-11-05T11:19:39.261" v="78" actId="47"/>
        <pc:sldMkLst>
          <pc:docMk/>
          <pc:sldMk cId="516331991" sldId="2145707286"/>
        </pc:sldMkLst>
      </pc:sldChg>
      <pc:sldChg chg="modSp add mod">
        <pc:chgData name="JACKSON, Neil (NHS ENGLAND - X24)" userId="93e274e0-4792-4b6d-b6f9-d21614e085ab" providerId="ADAL" clId="{11EC5BD9-A3B1-409F-BB6F-25E33E14B0E7}" dt="2024-11-14T11:15:51.970" v="3776" actId="20577"/>
        <pc:sldMkLst>
          <pc:docMk/>
          <pc:sldMk cId="2132131519" sldId="2145707286"/>
        </pc:sldMkLst>
        <pc:spChg chg="mod">
          <ac:chgData name="JACKSON, Neil (NHS ENGLAND - X24)" userId="93e274e0-4792-4b6d-b6f9-d21614e085ab" providerId="ADAL" clId="{11EC5BD9-A3B1-409F-BB6F-25E33E14B0E7}" dt="2024-11-14T11:15:51.970" v="3776" actId="20577"/>
          <ac:spMkLst>
            <pc:docMk/>
            <pc:sldMk cId="2132131519" sldId="2145707286"/>
            <ac:spMk id="5" creationId="{C594638D-C17F-D749-9360-E2332845D248}"/>
          </ac:spMkLst>
        </pc:spChg>
        <pc:spChg chg="mod">
          <ac:chgData name="JACKSON, Neil (NHS ENGLAND - X24)" userId="93e274e0-4792-4b6d-b6f9-d21614e085ab" providerId="ADAL" clId="{11EC5BD9-A3B1-409F-BB6F-25E33E14B0E7}" dt="2024-11-14T09:56:25.967" v="2782" actId="20577"/>
          <ac:spMkLst>
            <pc:docMk/>
            <pc:sldMk cId="2132131519" sldId="2145707286"/>
            <ac:spMk id="17" creationId="{38CD63A1-340F-AF47-BC76-77C1B8EFAD07}"/>
          </ac:spMkLst>
        </pc:spChg>
      </pc:sldChg>
      <pc:sldChg chg="modSp add mod">
        <pc:chgData name="JACKSON, Neil (NHS ENGLAND - X24)" userId="93e274e0-4792-4b6d-b6f9-d21614e085ab" providerId="ADAL" clId="{11EC5BD9-A3B1-409F-BB6F-25E33E14B0E7}" dt="2024-11-20T14:17:38.550" v="4784" actId="20577"/>
        <pc:sldMkLst>
          <pc:docMk/>
          <pc:sldMk cId="225131304" sldId="2145707287"/>
        </pc:sldMkLst>
        <pc:spChg chg="mod">
          <ac:chgData name="JACKSON, Neil (NHS ENGLAND - X24)" userId="93e274e0-4792-4b6d-b6f9-d21614e085ab" providerId="ADAL" clId="{11EC5BD9-A3B1-409F-BB6F-25E33E14B0E7}" dt="2024-11-20T14:17:38.550" v="4784" actId="20577"/>
          <ac:spMkLst>
            <pc:docMk/>
            <pc:sldMk cId="225131304" sldId="2145707287"/>
            <ac:spMk id="5" creationId="{C594638D-C17F-D749-9360-E2332845D248}"/>
          </ac:spMkLst>
        </pc:spChg>
        <pc:spChg chg="mod">
          <ac:chgData name="JACKSON, Neil (NHS ENGLAND - X24)" userId="93e274e0-4792-4b6d-b6f9-d21614e085ab" providerId="ADAL" clId="{11EC5BD9-A3B1-409F-BB6F-25E33E14B0E7}" dt="2024-11-14T11:16:05.302" v="3793" actId="20577"/>
          <ac:spMkLst>
            <pc:docMk/>
            <pc:sldMk cId="225131304" sldId="2145707287"/>
            <ac:spMk id="17" creationId="{38CD63A1-340F-AF47-BC76-77C1B8EFAD07}"/>
          </ac:spMkLst>
        </pc:spChg>
      </pc:sldChg>
      <pc:sldChg chg="del">
        <pc:chgData name="JACKSON, Neil (NHS ENGLAND - X24)" userId="93e274e0-4792-4b6d-b6f9-d21614e085ab" providerId="ADAL" clId="{11EC5BD9-A3B1-409F-BB6F-25E33E14B0E7}" dt="2024-11-05T11:19:39.261" v="78" actId="47"/>
        <pc:sldMkLst>
          <pc:docMk/>
          <pc:sldMk cId="1156873451" sldId="2145707287"/>
        </pc:sldMkLst>
      </pc:sldChg>
      <pc:sldChg chg="del">
        <pc:chgData name="JACKSON, Neil (NHS ENGLAND - X24)" userId="93e274e0-4792-4b6d-b6f9-d21614e085ab" providerId="ADAL" clId="{11EC5BD9-A3B1-409F-BB6F-25E33E14B0E7}" dt="2024-11-05T11:19:47.236" v="79" actId="47"/>
        <pc:sldMkLst>
          <pc:docMk/>
          <pc:sldMk cId="1689719457" sldId="2145707288"/>
        </pc:sldMkLst>
      </pc:sldChg>
      <pc:sldChg chg="del">
        <pc:chgData name="JACKSON, Neil (NHS ENGLAND - X24)" userId="93e274e0-4792-4b6d-b6f9-d21614e085ab" providerId="ADAL" clId="{11EC5BD9-A3B1-409F-BB6F-25E33E14B0E7}" dt="2024-11-05T11:19:47.236" v="79" actId="47"/>
        <pc:sldMkLst>
          <pc:docMk/>
          <pc:sldMk cId="782480855" sldId="2145707289"/>
        </pc:sldMkLst>
      </pc:sldChg>
      <pc:sldChg chg="del">
        <pc:chgData name="JACKSON, Neil (NHS ENGLAND - X24)" userId="93e274e0-4792-4b6d-b6f9-d21614e085ab" providerId="ADAL" clId="{11EC5BD9-A3B1-409F-BB6F-25E33E14B0E7}" dt="2024-11-05T11:19:47.236" v="79" actId="47"/>
        <pc:sldMkLst>
          <pc:docMk/>
          <pc:sldMk cId="1801870351" sldId="2145707290"/>
        </pc:sldMkLst>
      </pc:sldChg>
      <pc:sldChg chg="del">
        <pc:chgData name="JACKSON, Neil (NHS ENGLAND - X24)" userId="93e274e0-4792-4b6d-b6f9-d21614e085ab" providerId="ADAL" clId="{11EC5BD9-A3B1-409F-BB6F-25E33E14B0E7}" dt="2024-11-05T11:19:47.236" v="79" actId="47"/>
        <pc:sldMkLst>
          <pc:docMk/>
          <pc:sldMk cId="1298994268" sldId="2145707291"/>
        </pc:sldMkLst>
      </pc:sldChg>
      <pc:sldChg chg="del">
        <pc:chgData name="JACKSON, Neil (NHS ENGLAND - X24)" userId="93e274e0-4792-4b6d-b6f9-d21614e085ab" providerId="ADAL" clId="{11EC5BD9-A3B1-409F-BB6F-25E33E14B0E7}" dt="2024-11-05T11:19:39.261" v="78" actId="47"/>
        <pc:sldMkLst>
          <pc:docMk/>
          <pc:sldMk cId="4096615924" sldId="2145707292"/>
        </pc:sldMkLst>
      </pc:sldChg>
      <pc:sldChg chg="del">
        <pc:chgData name="JACKSON, Neil (NHS ENGLAND - X24)" userId="93e274e0-4792-4b6d-b6f9-d21614e085ab" providerId="ADAL" clId="{11EC5BD9-A3B1-409F-BB6F-25E33E14B0E7}" dt="2024-11-05T11:19:39.261" v="78" actId="47"/>
        <pc:sldMkLst>
          <pc:docMk/>
          <pc:sldMk cId="1561813397" sldId="2145707293"/>
        </pc:sldMkLst>
      </pc:sldChg>
      <pc:sldChg chg="del">
        <pc:chgData name="JACKSON, Neil (NHS ENGLAND - X24)" userId="93e274e0-4792-4b6d-b6f9-d21614e085ab" providerId="ADAL" clId="{11EC5BD9-A3B1-409F-BB6F-25E33E14B0E7}" dt="2024-11-05T11:19:39.261" v="78" actId="47"/>
        <pc:sldMkLst>
          <pc:docMk/>
          <pc:sldMk cId="3074398363" sldId="2145707294"/>
        </pc:sldMkLst>
      </pc:sldChg>
      <pc:sldChg chg="del">
        <pc:chgData name="JACKSON, Neil (NHS ENGLAND - X24)" userId="93e274e0-4792-4b6d-b6f9-d21614e085ab" providerId="ADAL" clId="{11EC5BD9-A3B1-409F-BB6F-25E33E14B0E7}" dt="2024-11-05T11:19:39.261" v="78" actId="47"/>
        <pc:sldMkLst>
          <pc:docMk/>
          <pc:sldMk cId="1875769657" sldId="2145707295"/>
        </pc:sldMkLst>
      </pc:sldChg>
      <pc:sldMasterChg chg="delSldLayout">
        <pc:chgData name="JACKSON, Neil (NHS ENGLAND - X24)" userId="93e274e0-4792-4b6d-b6f9-d21614e085ab" providerId="ADAL" clId="{11EC5BD9-A3B1-409F-BB6F-25E33E14B0E7}" dt="2024-11-05T11:19:39.261" v="78" actId="47"/>
        <pc:sldMasterMkLst>
          <pc:docMk/>
          <pc:sldMasterMk cId="945044896" sldId="2147483773"/>
        </pc:sldMasterMkLst>
        <pc:sldLayoutChg chg="del">
          <pc:chgData name="JACKSON, Neil (NHS ENGLAND - X24)" userId="93e274e0-4792-4b6d-b6f9-d21614e085ab" providerId="ADAL" clId="{11EC5BD9-A3B1-409F-BB6F-25E33E14B0E7}" dt="2024-11-05T11:19:39.261" v="78" actId="47"/>
          <pc:sldLayoutMkLst>
            <pc:docMk/>
            <pc:sldMasterMk cId="945044896" sldId="2147483773"/>
            <pc:sldLayoutMk cId="1989577120" sldId="2147483791"/>
          </pc:sldLayoutMkLst>
        </pc:sldLayoutChg>
        <pc:sldLayoutChg chg="del">
          <pc:chgData name="JACKSON, Neil (NHS ENGLAND - X24)" userId="93e274e0-4792-4b6d-b6f9-d21614e085ab" providerId="ADAL" clId="{11EC5BD9-A3B1-409F-BB6F-25E33E14B0E7}" dt="2024-11-05T11:19:39.261" v="78" actId="47"/>
          <pc:sldLayoutMkLst>
            <pc:docMk/>
            <pc:sldMasterMk cId="945044896" sldId="2147483773"/>
            <pc:sldLayoutMk cId="1102626791" sldId="2147483792"/>
          </pc:sldLayoutMkLst>
        </pc:sldLayoutChg>
        <pc:sldLayoutChg chg="del">
          <pc:chgData name="JACKSON, Neil (NHS ENGLAND - X24)" userId="93e274e0-4792-4b6d-b6f9-d21614e085ab" providerId="ADAL" clId="{11EC5BD9-A3B1-409F-BB6F-25E33E14B0E7}" dt="2024-11-05T11:19:39.261" v="78" actId="47"/>
          <pc:sldLayoutMkLst>
            <pc:docMk/>
            <pc:sldMasterMk cId="945044896" sldId="2147483773"/>
            <pc:sldLayoutMk cId="1666001528" sldId="2147483793"/>
          </pc:sldLayoutMkLst>
        </pc:sldLayoutChg>
        <pc:sldLayoutChg chg="del">
          <pc:chgData name="JACKSON, Neil (NHS ENGLAND - X24)" userId="93e274e0-4792-4b6d-b6f9-d21614e085ab" providerId="ADAL" clId="{11EC5BD9-A3B1-409F-BB6F-25E33E14B0E7}" dt="2024-11-05T11:19:39.261" v="78" actId="47"/>
          <pc:sldLayoutMkLst>
            <pc:docMk/>
            <pc:sldMasterMk cId="945044896" sldId="2147483773"/>
            <pc:sldLayoutMk cId="3815909273" sldId="2147483794"/>
          </pc:sldLayoutMkLst>
        </pc:sldLayoutChg>
        <pc:sldLayoutChg chg="del">
          <pc:chgData name="JACKSON, Neil (NHS ENGLAND - X24)" userId="93e274e0-4792-4b6d-b6f9-d21614e085ab" providerId="ADAL" clId="{11EC5BD9-A3B1-409F-BB6F-25E33E14B0E7}" dt="2024-11-05T11:19:39.261" v="78" actId="47"/>
          <pc:sldLayoutMkLst>
            <pc:docMk/>
            <pc:sldMasterMk cId="945044896" sldId="2147483773"/>
            <pc:sldLayoutMk cId="3116819481" sldId="2147483795"/>
          </pc:sldLayoutMkLst>
        </pc:sldLayoutChg>
        <pc:sldLayoutChg chg="del">
          <pc:chgData name="JACKSON, Neil (NHS ENGLAND - X24)" userId="93e274e0-4792-4b6d-b6f9-d21614e085ab" providerId="ADAL" clId="{11EC5BD9-A3B1-409F-BB6F-25E33E14B0E7}" dt="2024-11-05T11:19:39.261" v="78" actId="47"/>
          <pc:sldLayoutMkLst>
            <pc:docMk/>
            <pc:sldMasterMk cId="945044896" sldId="2147483773"/>
            <pc:sldLayoutMk cId="107603340" sldId="2147483796"/>
          </pc:sldLayoutMkLst>
        </pc:sldLayoutChg>
        <pc:sldLayoutChg chg="del">
          <pc:chgData name="JACKSON, Neil (NHS ENGLAND - X24)" userId="93e274e0-4792-4b6d-b6f9-d21614e085ab" providerId="ADAL" clId="{11EC5BD9-A3B1-409F-BB6F-25E33E14B0E7}" dt="2024-11-05T11:19:39.261" v="78" actId="47"/>
          <pc:sldLayoutMkLst>
            <pc:docMk/>
            <pc:sldMasterMk cId="945044896" sldId="2147483773"/>
            <pc:sldLayoutMk cId="1796752009" sldId="2147483797"/>
          </pc:sldLayoutMkLst>
        </pc:sldLayoutChg>
        <pc:sldLayoutChg chg="del">
          <pc:chgData name="JACKSON, Neil (NHS ENGLAND - X24)" userId="93e274e0-4792-4b6d-b6f9-d21614e085ab" providerId="ADAL" clId="{11EC5BD9-A3B1-409F-BB6F-25E33E14B0E7}" dt="2024-11-05T11:19:39.261" v="78" actId="47"/>
          <pc:sldLayoutMkLst>
            <pc:docMk/>
            <pc:sldMasterMk cId="945044896" sldId="2147483773"/>
            <pc:sldLayoutMk cId="3232207205" sldId="2147483798"/>
          </pc:sldLayoutMkLst>
        </pc:sldLayoutChg>
        <pc:sldLayoutChg chg="del">
          <pc:chgData name="JACKSON, Neil (NHS ENGLAND - X24)" userId="93e274e0-4792-4b6d-b6f9-d21614e085ab" providerId="ADAL" clId="{11EC5BD9-A3B1-409F-BB6F-25E33E14B0E7}" dt="2024-11-05T11:19:39.261" v="78" actId="47"/>
          <pc:sldLayoutMkLst>
            <pc:docMk/>
            <pc:sldMasterMk cId="945044896" sldId="2147483773"/>
            <pc:sldLayoutMk cId="2978841238" sldId="2147483799"/>
          </pc:sldLayoutMkLst>
        </pc:sldLayoutChg>
        <pc:sldLayoutChg chg="del">
          <pc:chgData name="JACKSON, Neil (NHS ENGLAND - X24)" userId="93e274e0-4792-4b6d-b6f9-d21614e085ab" providerId="ADAL" clId="{11EC5BD9-A3B1-409F-BB6F-25E33E14B0E7}" dt="2024-11-05T11:19:39.261" v="78" actId="47"/>
          <pc:sldLayoutMkLst>
            <pc:docMk/>
            <pc:sldMasterMk cId="945044896" sldId="2147483773"/>
            <pc:sldLayoutMk cId="4127233095" sldId="2147483800"/>
          </pc:sldLayoutMkLst>
        </pc:sldLayoutChg>
        <pc:sldLayoutChg chg="del">
          <pc:chgData name="JACKSON, Neil (NHS ENGLAND - X24)" userId="93e274e0-4792-4b6d-b6f9-d21614e085ab" providerId="ADAL" clId="{11EC5BD9-A3B1-409F-BB6F-25E33E14B0E7}" dt="2024-11-05T11:19:39.261" v="78" actId="47"/>
          <pc:sldLayoutMkLst>
            <pc:docMk/>
            <pc:sldMasterMk cId="945044896" sldId="2147483773"/>
            <pc:sldLayoutMk cId="837881461" sldId="2147483801"/>
          </pc:sldLayoutMkLst>
        </pc:sldLayoutChg>
        <pc:sldLayoutChg chg="del">
          <pc:chgData name="JACKSON, Neil (NHS ENGLAND - X24)" userId="93e274e0-4792-4b6d-b6f9-d21614e085ab" providerId="ADAL" clId="{11EC5BD9-A3B1-409F-BB6F-25E33E14B0E7}" dt="2024-11-05T11:19:39.261" v="78" actId="47"/>
          <pc:sldLayoutMkLst>
            <pc:docMk/>
            <pc:sldMasterMk cId="945044896" sldId="2147483773"/>
            <pc:sldLayoutMk cId="2632895964" sldId="2147483802"/>
          </pc:sldLayoutMkLst>
        </pc:sldLayoutChg>
        <pc:sldLayoutChg chg="del">
          <pc:chgData name="JACKSON, Neil (NHS ENGLAND - X24)" userId="93e274e0-4792-4b6d-b6f9-d21614e085ab" providerId="ADAL" clId="{11EC5BD9-A3B1-409F-BB6F-25E33E14B0E7}" dt="2024-11-05T11:19:39.261" v="78" actId="47"/>
          <pc:sldLayoutMkLst>
            <pc:docMk/>
            <pc:sldMasterMk cId="945044896" sldId="2147483773"/>
            <pc:sldLayoutMk cId="3675108104" sldId="2147483809"/>
          </pc:sldLayoutMkLst>
        </pc:sldLayoutChg>
      </pc:sldMasterChg>
    </pc:docChg>
  </pc:docChgLst>
  <pc:docChgLst>
    <pc:chgData name="Alberto Liuzzo Scorpo" userId="c68518ce-a79f-42b1-aee1-de1d461ee2a7" providerId="ADAL" clId="{D8BE1F7D-279C-4C4F-BA68-3D38BEF2CD6C}"/>
    <pc:docChg chg="undo custSel modMainMaster">
      <pc:chgData name="Alberto Liuzzo Scorpo" userId="c68518ce-a79f-42b1-aee1-de1d461ee2a7" providerId="ADAL" clId="{D8BE1F7D-279C-4C4F-BA68-3D38BEF2CD6C}" dt="2024-05-31T12:59:06.206" v="3" actId="164"/>
      <pc:docMkLst>
        <pc:docMk/>
      </pc:docMkLst>
      <pc:sldMasterChg chg="modSldLayout">
        <pc:chgData name="Alberto Liuzzo Scorpo" userId="c68518ce-a79f-42b1-aee1-de1d461ee2a7" providerId="ADAL" clId="{D8BE1F7D-279C-4C4F-BA68-3D38BEF2CD6C}" dt="2024-05-31T12:59:06.206" v="3" actId="164"/>
        <pc:sldMasterMkLst>
          <pc:docMk/>
          <pc:sldMasterMk cId="945044896" sldId="2147483773"/>
        </pc:sldMasterMkLst>
        <pc:sldLayoutChg chg="addSp delSp modSp mod">
          <pc:chgData name="Alberto Liuzzo Scorpo" userId="c68518ce-a79f-42b1-aee1-de1d461ee2a7" providerId="ADAL" clId="{D8BE1F7D-279C-4C4F-BA68-3D38BEF2CD6C}" dt="2024-05-31T12:59:06.206" v="3" actId="164"/>
          <pc:sldLayoutMkLst>
            <pc:docMk/>
            <pc:sldMasterMk cId="945044896" sldId="2147483773"/>
            <pc:sldLayoutMk cId="461523377" sldId="2147483924"/>
          </pc:sldLayoutMkLst>
        </pc:sldLayoutChg>
      </pc:sldMasterChg>
    </pc:docChg>
  </pc:docChgLst>
  <pc:docChgLst>
    <pc:chgData name="Emma Wells" userId="1b89a59c-bc61-4668-84e1-c4c739cda1d8" providerId="ADAL" clId="{904D7DA5-59BC-412D-876C-EB5C18E615EF}"/>
    <pc:docChg chg="modSld modMainMaster">
      <pc:chgData name="Emma Wells" userId="1b89a59c-bc61-4668-84e1-c4c739cda1d8" providerId="ADAL" clId="{904D7DA5-59BC-412D-876C-EB5C18E615EF}" dt="2023-12-06T17:43:55.436" v="60"/>
      <pc:docMkLst>
        <pc:docMk/>
      </pc:docMkLst>
      <pc:sldChg chg="modSp mod">
        <pc:chgData name="Emma Wells" userId="1b89a59c-bc61-4668-84e1-c4c739cda1d8" providerId="ADAL" clId="{904D7DA5-59BC-412D-876C-EB5C18E615EF}" dt="2023-12-06T17:42:11.436" v="59" actId="20577"/>
        <pc:sldMkLst>
          <pc:docMk/>
          <pc:sldMk cId="3830231407" sldId="1923"/>
        </pc:sldMkLst>
      </pc:sldChg>
      <pc:sldMasterChg chg="modSldLayout">
        <pc:chgData name="Emma Wells" userId="1b89a59c-bc61-4668-84e1-c4c739cda1d8" providerId="ADAL" clId="{904D7DA5-59BC-412D-876C-EB5C18E615EF}" dt="2023-12-06T17:43:55.436" v="60"/>
        <pc:sldMasterMkLst>
          <pc:docMk/>
          <pc:sldMasterMk cId="945044896" sldId="2147483773"/>
        </pc:sldMasterMkLst>
        <pc:sldLayoutChg chg="setBg">
          <pc:chgData name="Emma Wells" userId="1b89a59c-bc61-4668-84e1-c4c739cda1d8" providerId="ADAL" clId="{904D7DA5-59BC-412D-876C-EB5C18E615EF}" dt="2023-12-06T17:41:11.400" v="2"/>
          <pc:sldLayoutMkLst>
            <pc:docMk/>
            <pc:sldMasterMk cId="945044896" sldId="2147483773"/>
            <pc:sldLayoutMk cId="2412778066" sldId="2147483719"/>
          </pc:sldLayoutMkLst>
        </pc:sldLayoutChg>
        <pc:sldLayoutChg chg="setBg">
          <pc:chgData name="Emma Wells" userId="1b89a59c-bc61-4668-84e1-c4c739cda1d8" providerId="ADAL" clId="{904D7DA5-59BC-412D-876C-EB5C18E615EF}" dt="2023-12-06T17:40:34.231" v="0"/>
          <pc:sldLayoutMkLst>
            <pc:docMk/>
            <pc:sldMasterMk cId="945044896" sldId="2147483773"/>
            <pc:sldLayoutMk cId="774542586" sldId="2147483785"/>
          </pc:sldLayoutMkLst>
        </pc:sldLayoutChg>
        <pc:sldLayoutChg chg="setBg">
          <pc:chgData name="Emma Wells" userId="1b89a59c-bc61-4668-84e1-c4c739cda1d8" providerId="ADAL" clId="{904D7DA5-59BC-412D-876C-EB5C18E615EF}" dt="2023-12-06T17:41:30.074" v="4"/>
          <pc:sldLayoutMkLst>
            <pc:docMk/>
            <pc:sldMasterMk cId="945044896" sldId="2147483773"/>
            <pc:sldLayoutMk cId="405967384" sldId="2147483789"/>
          </pc:sldLayoutMkLst>
        </pc:sldLayoutChg>
        <pc:sldLayoutChg chg="setBg">
          <pc:chgData name="Emma Wells" userId="1b89a59c-bc61-4668-84e1-c4c739cda1d8" providerId="ADAL" clId="{904D7DA5-59BC-412D-876C-EB5C18E615EF}" dt="2023-12-06T17:41:22.219" v="3"/>
          <pc:sldLayoutMkLst>
            <pc:docMk/>
            <pc:sldMasterMk cId="945044896" sldId="2147483773"/>
            <pc:sldLayoutMk cId="1989577120" sldId="2147483791"/>
          </pc:sldLayoutMkLst>
        </pc:sldLayoutChg>
        <pc:sldLayoutChg chg="setBg">
          <pc:chgData name="Emma Wells" userId="1b89a59c-bc61-4668-84e1-c4c739cda1d8" providerId="ADAL" clId="{904D7DA5-59BC-412D-876C-EB5C18E615EF}" dt="2023-12-06T17:41:22.219" v="3"/>
          <pc:sldLayoutMkLst>
            <pc:docMk/>
            <pc:sldMasterMk cId="945044896" sldId="2147483773"/>
            <pc:sldLayoutMk cId="1102626791" sldId="2147483792"/>
          </pc:sldLayoutMkLst>
        </pc:sldLayoutChg>
        <pc:sldLayoutChg chg="setBg">
          <pc:chgData name="Emma Wells" userId="1b89a59c-bc61-4668-84e1-c4c739cda1d8" providerId="ADAL" clId="{904D7DA5-59BC-412D-876C-EB5C18E615EF}" dt="2023-12-06T17:41:22.219" v="3"/>
          <pc:sldLayoutMkLst>
            <pc:docMk/>
            <pc:sldMasterMk cId="945044896" sldId="2147483773"/>
            <pc:sldLayoutMk cId="1666001528" sldId="2147483793"/>
          </pc:sldLayoutMkLst>
        </pc:sldLayoutChg>
        <pc:sldLayoutChg chg="setBg">
          <pc:chgData name="Emma Wells" userId="1b89a59c-bc61-4668-84e1-c4c739cda1d8" providerId="ADAL" clId="{904D7DA5-59BC-412D-876C-EB5C18E615EF}" dt="2023-12-06T17:41:22.219" v="3"/>
          <pc:sldLayoutMkLst>
            <pc:docMk/>
            <pc:sldMasterMk cId="945044896" sldId="2147483773"/>
            <pc:sldLayoutMk cId="3815909273" sldId="2147483794"/>
          </pc:sldLayoutMkLst>
        </pc:sldLayoutChg>
        <pc:sldLayoutChg chg="setBg">
          <pc:chgData name="Emma Wells" userId="1b89a59c-bc61-4668-84e1-c4c739cda1d8" providerId="ADAL" clId="{904D7DA5-59BC-412D-876C-EB5C18E615EF}" dt="2023-12-06T17:41:11.400" v="2"/>
          <pc:sldLayoutMkLst>
            <pc:docMk/>
            <pc:sldMasterMk cId="945044896" sldId="2147483773"/>
            <pc:sldLayoutMk cId="3116819481" sldId="2147483795"/>
          </pc:sldLayoutMkLst>
        </pc:sldLayoutChg>
        <pc:sldLayoutChg chg="setBg">
          <pc:chgData name="Emma Wells" userId="1b89a59c-bc61-4668-84e1-c4c739cda1d8" providerId="ADAL" clId="{904D7DA5-59BC-412D-876C-EB5C18E615EF}" dt="2023-12-06T17:41:11.400" v="2"/>
          <pc:sldLayoutMkLst>
            <pc:docMk/>
            <pc:sldMasterMk cId="945044896" sldId="2147483773"/>
            <pc:sldLayoutMk cId="107603340" sldId="2147483796"/>
          </pc:sldLayoutMkLst>
        </pc:sldLayoutChg>
        <pc:sldLayoutChg chg="setBg">
          <pc:chgData name="Emma Wells" userId="1b89a59c-bc61-4668-84e1-c4c739cda1d8" providerId="ADAL" clId="{904D7DA5-59BC-412D-876C-EB5C18E615EF}" dt="2023-12-06T17:41:11.400" v="2"/>
          <pc:sldLayoutMkLst>
            <pc:docMk/>
            <pc:sldMasterMk cId="945044896" sldId="2147483773"/>
            <pc:sldLayoutMk cId="1796752009" sldId="2147483797"/>
          </pc:sldLayoutMkLst>
        </pc:sldLayoutChg>
        <pc:sldLayoutChg chg="setBg">
          <pc:chgData name="Emma Wells" userId="1b89a59c-bc61-4668-84e1-c4c739cda1d8" providerId="ADAL" clId="{904D7DA5-59BC-412D-876C-EB5C18E615EF}" dt="2023-12-06T17:41:11.400" v="2"/>
          <pc:sldLayoutMkLst>
            <pc:docMk/>
            <pc:sldMasterMk cId="945044896" sldId="2147483773"/>
            <pc:sldLayoutMk cId="3232207205" sldId="2147483798"/>
          </pc:sldLayoutMkLst>
        </pc:sldLayoutChg>
        <pc:sldLayoutChg chg="setBg">
          <pc:chgData name="Emma Wells" userId="1b89a59c-bc61-4668-84e1-c4c739cda1d8" providerId="ADAL" clId="{904D7DA5-59BC-412D-876C-EB5C18E615EF}" dt="2023-12-06T17:41:11.400" v="2"/>
          <pc:sldLayoutMkLst>
            <pc:docMk/>
            <pc:sldMasterMk cId="945044896" sldId="2147483773"/>
            <pc:sldLayoutMk cId="2978841238" sldId="2147483799"/>
          </pc:sldLayoutMkLst>
        </pc:sldLayoutChg>
        <pc:sldLayoutChg chg="setBg">
          <pc:chgData name="Emma Wells" userId="1b89a59c-bc61-4668-84e1-c4c739cda1d8" providerId="ADAL" clId="{904D7DA5-59BC-412D-876C-EB5C18E615EF}" dt="2023-12-06T17:41:11.400" v="2"/>
          <pc:sldLayoutMkLst>
            <pc:docMk/>
            <pc:sldMasterMk cId="945044896" sldId="2147483773"/>
            <pc:sldLayoutMk cId="4127233095" sldId="2147483800"/>
          </pc:sldLayoutMkLst>
        </pc:sldLayoutChg>
        <pc:sldLayoutChg chg="setBg">
          <pc:chgData name="Emma Wells" userId="1b89a59c-bc61-4668-84e1-c4c739cda1d8" providerId="ADAL" clId="{904D7DA5-59BC-412D-876C-EB5C18E615EF}" dt="2023-12-06T17:41:11.400" v="2"/>
          <pc:sldLayoutMkLst>
            <pc:docMk/>
            <pc:sldMasterMk cId="945044896" sldId="2147483773"/>
            <pc:sldLayoutMk cId="837881461" sldId="2147483801"/>
          </pc:sldLayoutMkLst>
        </pc:sldLayoutChg>
        <pc:sldLayoutChg chg="setBg">
          <pc:chgData name="Emma Wells" userId="1b89a59c-bc61-4668-84e1-c4c739cda1d8" providerId="ADAL" clId="{904D7DA5-59BC-412D-876C-EB5C18E615EF}" dt="2023-12-06T17:43:55.436" v="60"/>
          <pc:sldLayoutMkLst>
            <pc:docMk/>
            <pc:sldMasterMk cId="945044896" sldId="2147483773"/>
            <pc:sldLayoutMk cId="2632895964" sldId="2147483802"/>
          </pc:sldLayoutMkLst>
        </pc:sldLayoutChg>
        <pc:sldLayoutChg chg="setBg">
          <pc:chgData name="Emma Wells" userId="1b89a59c-bc61-4668-84e1-c4c739cda1d8" providerId="ADAL" clId="{904D7DA5-59BC-412D-876C-EB5C18E615EF}" dt="2023-12-06T17:40:47.795" v="1"/>
          <pc:sldLayoutMkLst>
            <pc:docMk/>
            <pc:sldMasterMk cId="945044896" sldId="2147483773"/>
            <pc:sldLayoutMk cId="3675108104" sldId="2147483809"/>
          </pc:sldLayoutMkLst>
        </pc:sldLayoutChg>
        <pc:sldLayoutChg chg="setBg">
          <pc:chgData name="Emma Wells" userId="1b89a59c-bc61-4668-84e1-c4c739cda1d8" providerId="ADAL" clId="{904D7DA5-59BC-412D-876C-EB5C18E615EF}" dt="2023-12-06T17:41:22.219" v="3"/>
          <pc:sldLayoutMkLst>
            <pc:docMk/>
            <pc:sldMasterMk cId="945044896" sldId="2147483773"/>
            <pc:sldLayoutMk cId="4049184821" sldId="2147483813"/>
          </pc:sldLayoutMkLst>
        </pc:sldLayoutChg>
        <pc:sldLayoutChg chg="setBg">
          <pc:chgData name="Emma Wells" userId="1b89a59c-bc61-4668-84e1-c4c739cda1d8" providerId="ADAL" clId="{904D7DA5-59BC-412D-876C-EB5C18E615EF}" dt="2023-12-06T17:41:22.219" v="3"/>
          <pc:sldLayoutMkLst>
            <pc:docMk/>
            <pc:sldMasterMk cId="945044896" sldId="2147483773"/>
            <pc:sldLayoutMk cId="1266616714" sldId="2147483814"/>
          </pc:sldLayoutMkLst>
        </pc:sldLayoutChg>
        <pc:sldLayoutChg chg="setBg">
          <pc:chgData name="Emma Wells" userId="1b89a59c-bc61-4668-84e1-c4c739cda1d8" providerId="ADAL" clId="{904D7DA5-59BC-412D-876C-EB5C18E615EF}" dt="2023-12-06T17:41:22.219" v="3"/>
          <pc:sldLayoutMkLst>
            <pc:docMk/>
            <pc:sldMasterMk cId="945044896" sldId="2147483773"/>
            <pc:sldLayoutMk cId="1271482885" sldId="2147483815"/>
          </pc:sldLayoutMkLst>
        </pc:sldLayoutChg>
        <pc:sldLayoutChg chg="setBg">
          <pc:chgData name="Emma Wells" userId="1b89a59c-bc61-4668-84e1-c4c739cda1d8" providerId="ADAL" clId="{904D7DA5-59BC-412D-876C-EB5C18E615EF}" dt="2023-12-06T17:40:47.795" v="1"/>
          <pc:sldLayoutMkLst>
            <pc:docMk/>
            <pc:sldMasterMk cId="945044896" sldId="2147483773"/>
            <pc:sldLayoutMk cId="2766456805" sldId="2147483817"/>
          </pc:sldLayoutMkLst>
        </pc:sldLayoutChg>
        <pc:sldLayoutChg chg="setBg">
          <pc:chgData name="Emma Wells" userId="1b89a59c-bc61-4668-84e1-c4c739cda1d8" providerId="ADAL" clId="{904D7DA5-59BC-412D-876C-EB5C18E615EF}" dt="2023-12-06T17:41:22.219" v="3"/>
          <pc:sldLayoutMkLst>
            <pc:docMk/>
            <pc:sldMasterMk cId="945044896" sldId="2147483773"/>
            <pc:sldLayoutMk cId="3043285251" sldId="2147483818"/>
          </pc:sldLayoutMkLst>
        </pc:sldLayoutChg>
        <pc:sldLayoutChg chg="setBg">
          <pc:chgData name="Emma Wells" userId="1b89a59c-bc61-4668-84e1-c4c739cda1d8" providerId="ADAL" clId="{904D7DA5-59BC-412D-876C-EB5C18E615EF}" dt="2023-12-06T17:40:47.795" v="1"/>
          <pc:sldLayoutMkLst>
            <pc:docMk/>
            <pc:sldMasterMk cId="945044896" sldId="2147483773"/>
            <pc:sldLayoutMk cId="123167366" sldId="2147483824"/>
          </pc:sldLayoutMkLst>
        </pc:sldLayoutChg>
        <pc:sldLayoutChg chg="setBg">
          <pc:chgData name="Emma Wells" userId="1b89a59c-bc61-4668-84e1-c4c739cda1d8" providerId="ADAL" clId="{904D7DA5-59BC-412D-876C-EB5C18E615EF}" dt="2023-12-06T17:41:30.074" v="4"/>
          <pc:sldLayoutMkLst>
            <pc:docMk/>
            <pc:sldMasterMk cId="945044896" sldId="2147483773"/>
            <pc:sldLayoutMk cId="4243720512" sldId="2147483826"/>
          </pc:sldLayoutMkLst>
        </pc:sldLayoutChg>
        <pc:sldLayoutChg chg="setBg">
          <pc:chgData name="Emma Wells" userId="1b89a59c-bc61-4668-84e1-c4c739cda1d8" providerId="ADAL" clId="{904D7DA5-59BC-412D-876C-EB5C18E615EF}" dt="2023-12-06T17:41:30.074" v="4"/>
          <pc:sldLayoutMkLst>
            <pc:docMk/>
            <pc:sldMasterMk cId="945044896" sldId="2147483773"/>
            <pc:sldLayoutMk cId="2287011239" sldId="2147483827"/>
          </pc:sldLayoutMkLst>
        </pc:sldLayoutChg>
        <pc:sldLayoutChg chg="setBg">
          <pc:chgData name="Emma Wells" userId="1b89a59c-bc61-4668-84e1-c4c739cda1d8" providerId="ADAL" clId="{904D7DA5-59BC-412D-876C-EB5C18E615EF}" dt="2023-12-06T17:41:30.074" v="4"/>
          <pc:sldLayoutMkLst>
            <pc:docMk/>
            <pc:sldMasterMk cId="945044896" sldId="2147483773"/>
            <pc:sldLayoutMk cId="4218441287" sldId="2147483834"/>
          </pc:sldLayoutMkLst>
        </pc:sldLayoutChg>
        <pc:sldLayoutChg chg="setBg">
          <pc:chgData name="Emma Wells" userId="1b89a59c-bc61-4668-84e1-c4c739cda1d8" providerId="ADAL" clId="{904D7DA5-59BC-412D-876C-EB5C18E615EF}" dt="2023-12-06T17:40:47.795" v="1"/>
          <pc:sldLayoutMkLst>
            <pc:docMk/>
            <pc:sldMasterMk cId="945044896" sldId="2147483773"/>
            <pc:sldLayoutMk cId="461523377" sldId="2147483924"/>
          </pc:sldLayoutMkLst>
        </pc:sldLayoutChg>
        <pc:sldLayoutChg chg="setBg">
          <pc:chgData name="Emma Wells" userId="1b89a59c-bc61-4668-84e1-c4c739cda1d8" providerId="ADAL" clId="{904D7DA5-59BC-412D-876C-EB5C18E615EF}" dt="2023-12-06T17:40:47.795" v="1"/>
          <pc:sldLayoutMkLst>
            <pc:docMk/>
            <pc:sldMasterMk cId="945044896" sldId="2147483773"/>
            <pc:sldLayoutMk cId="3341198769" sldId="2147483926"/>
          </pc:sldLayoutMkLst>
        </pc:sldLayoutChg>
        <pc:sldLayoutChg chg="setBg">
          <pc:chgData name="Emma Wells" userId="1b89a59c-bc61-4668-84e1-c4c739cda1d8" providerId="ADAL" clId="{904D7DA5-59BC-412D-876C-EB5C18E615EF}" dt="2023-12-06T17:40:47.795" v="1"/>
          <pc:sldLayoutMkLst>
            <pc:docMk/>
            <pc:sldMasterMk cId="945044896" sldId="2147483773"/>
            <pc:sldLayoutMk cId="2105895334" sldId="2147483927"/>
          </pc:sldLayoutMkLst>
        </pc:sldLayoutChg>
        <pc:sldLayoutChg chg="setBg">
          <pc:chgData name="Emma Wells" userId="1b89a59c-bc61-4668-84e1-c4c739cda1d8" providerId="ADAL" clId="{904D7DA5-59BC-412D-876C-EB5C18E615EF}" dt="2023-12-06T17:40:47.795" v="1"/>
          <pc:sldLayoutMkLst>
            <pc:docMk/>
            <pc:sldMasterMk cId="945044896" sldId="2147483773"/>
            <pc:sldLayoutMk cId="1741727581" sldId="2147483928"/>
          </pc:sldLayoutMkLst>
        </pc:sldLayoutChg>
        <pc:sldLayoutChg chg="setBg">
          <pc:chgData name="Emma Wells" userId="1b89a59c-bc61-4668-84e1-c4c739cda1d8" providerId="ADAL" clId="{904D7DA5-59BC-412D-876C-EB5C18E615EF}" dt="2023-12-06T17:40:47.795" v="1"/>
          <pc:sldLayoutMkLst>
            <pc:docMk/>
            <pc:sldMasterMk cId="945044896" sldId="2147483773"/>
            <pc:sldLayoutMk cId="1360916869" sldId="2147483929"/>
          </pc:sldLayoutMkLst>
        </pc:sldLayoutChg>
        <pc:sldLayoutChg chg="setBg">
          <pc:chgData name="Emma Wells" userId="1b89a59c-bc61-4668-84e1-c4c739cda1d8" providerId="ADAL" clId="{904D7DA5-59BC-412D-876C-EB5C18E615EF}" dt="2023-12-06T17:40:47.795" v="1"/>
          <pc:sldLayoutMkLst>
            <pc:docMk/>
            <pc:sldMasterMk cId="945044896" sldId="2147483773"/>
            <pc:sldLayoutMk cId="1256846824" sldId="2147483930"/>
          </pc:sldLayoutMkLst>
        </pc:sldLayoutChg>
        <pc:sldLayoutChg chg="setBg">
          <pc:chgData name="Emma Wells" userId="1b89a59c-bc61-4668-84e1-c4c739cda1d8" providerId="ADAL" clId="{904D7DA5-59BC-412D-876C-EB5C18E615EF}" dt="2023-12-06T17:40:47.795" v="1"/>
          <pc:sldLayoutMkLst>
            <pc:docMk/>
            <pc:sldMasterMk cId="945044896" sldId="2147483773"/>
            <pc:sldLayoutMk cId="110834922" sldId="214748394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EC95-64DF-BC69-FC71-A682B40486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9611872-9401-5D00-CCCA-46DDE0B8B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6D816-94D6-40FC-B977-F8A94C7E4824}" type="datetimeFigureOut">
              <a:rPr lang="en-GB" smtClean="0"/>
              <a:t>30/01/2025</a:t>
            </a:fld>
            <a:endParaRPr lang="en-GB"/>
          </a:p>
        </p:txBody>
      </p:sp>
      <p:sp>
        <p:nvSpPr>
          <p:cNvPr id="4" name="Footer Placeholder 3">
            <a:extLst>
              <a:ext uri="{FF2B5EF4-FFF2-40B4-BE49-F238E27FC236}">
                <a16:creationId xmlns:a16="http://schemas.microsoft.com/office/drawing/2014/main" id="{46056112-4593-5EC1-B7DA-2B07022F7A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19C22BD-2C7D-A062-42A2-EA161F716A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0EB188-56CE-4FCB-8130-436851797F69}" type="slidenum">
              <a:rPr lang="en-GB" smtClean="0"/>
              <a:t>‹#›</a:t>
            </a:fld>
            <a:endParaRPr lang="en-GB"/>
          </a:p>
        </p:txBody>
      </p:sp>
    </p:spTree>
    <p:extLst>
      <p:ext uri="{BB962C8B-B14F-4D97-AF65-F5344CB8AC3E}">
        <p14:creationId xmlns:p14="http://schemas.microsoft.com/office/powerpoint/2010/main" val="31621816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ED4C3-48B6-4E4A-9B0F-8051E56348DC}" type="datetimeFigureOut">
              <a:rPr lang="en-GB" smtClean="0"/>
              <a:t>30/01/2025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4EC7EF-95E1-3D44-A982-BC7A3E9C617E}" type="slidenum">
              <a:rPr lang="en-GB" smtClean="0"/>
              <a:t>‹#›</a:t>
            </a:fld>
            <a:endParaRPr lang="en-GB"/>
          </a:p>
        </p:txBody>
      </p:sp>
    </p:spTree>
    <p:extLst>
      <p:ext uri="{BB962C8B-B14F-4D97-AF65-F5344CB8AC3E}">
        <p14:creationId xmlns:p14="http://schemas.microsoft.com/office/powerpoint/2010/main" val="1501633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Standard title slide</a:t>
            </a:r>
          </a:p>
        </p:txBody>
      </p:sp>
      <p:sp>
        <p:nvSpPr>
          <p:cNvPr id="4" name="Slide Number Placeholder 3"/>
          <p:cNvSpPr>
            <a:spLocks noGrp="1"/>
          </p:cNvSpPr>
          <p:nvPr>
            <p:ph type="sldNum" sz="quarter" idx="5"/>
          </p:nvPr>
        </p:nvSpPr>
        <p:spPr/>
        <p:txBody>
          <a:bodyPr/>
          <a:lstStyle/>
          <a:p>
            <a:fld id="{9A4EC7EF-95E1-3D44-A982-BC7A3E9C617E}" type="slidenum">
              <a:rPr lang="en-GB" smtClean="0"/>
              <a:t>1</a:t>
            </a:fld>
            <a:endParaRPr lang="en-GB"/>
          </a:p>
        </p:txBody>
      </p:sp>
    </p:spTree>
    <p:extLst>
      <p:ext uri="{BB962C8B-B14F-4D97-AF65-F5344CB8AC3E}">
        <p14:creationId xmlns:p14="http://schemas.microsoft.com/office/powerpoint/2010/main" val="2475756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dirty="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fld id="{9A4EC7EF-95E1-3D44-A982-BC7A3E9C617E}" type="slidenum">
              <a:rPr lang="en-GB" smtClean="0"/>
              <a:t>2</a:t>
            </a:fld>
            <a:endParaRPr lang="en-GB"/>
          </a:p>
        </p:txBody>
      </p:sp>
    </p:spTree>
    <p:extLst>
      <p:ext uri="{BB962C8B-B14F-4D97-AF65-F5344CB8AC3E}">
        <p14:creationId xmlns:p14="http://schemas.microsoft.com/office/powerpoint/2010/main" val="444151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dirty="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fld id="{9A4EC7EF-95E1-3D44-A982-BC7A3E9C617E}" type="slidenum">
              <a:rPr lang="en-GB" smtClean="0"/>
              <a:t>3</a:t>
            </a:fld>
            <a:endParaRPr lang="en-GB"/>
          </a:p>
        </p:txBody>
      </p:sp>
    </p:spTree>
    <p:extLst>
      <p:ext uri="{BB962C8B-B14F-4D97-AF65-F5344CB8AC3E}">
        <p14:creationId xmlns:p14="http://schemas.microsoft.com/office/powerpoint/2010/main" val="2783686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dirty="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fld id="{9A4EC7EF-95E1-3D44-A982-BC7A3E9C617E}" type="slidenum">
              <a:rPr lang="en-GB" smtClean="0"/>
              <a:t>4</a:t>
            </a:fld>
            <a:endParaRPr lang="en-GB"/>
          </a:p>
        </p:txBody>
      </p:sp>
    </p:spTree>
    <p:extLst>
      <p:ext uri="{BB962C8B-B14F-4D97-AF65-F5344CB8AC3E}">
        <p14:creationId xmlns:p14="http://schemas.microsoft.com/office/powerpoint/2010/main" val="851284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dirty="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fld id="{9A4EC7EF-95E1-3D44-A982-BC7A3E9C617E}" type="slidenum">
              <a:rPr lang="en-GB" smtClean="0"/>
              <a:t>5</a:t>
            </a:fld>
            <a:endParaRPr lang="en-GB"/>
          </a:p>
        </p:txBody>
      </p:sp>
    </p:spTree>
    <p:extLst>
      <p:ext uri="{BB962C8B-B14F-4D97-AF65-F5344CB8AC3E}">
        <p14:creationId xmlns:p14="http://schemas.microsoft.com/office/powerpoint/2010/main" val="75683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dirty="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fld id="{9A4EC7EF-95E1-3D44-A982-BC7A3E9C617E}" type="slidenum">
              <a:rPr lang="en-GB" smtClean="0"/>
              <a:t>6</a:t>
            </a:fld>
            <a:endParaRPr lang="en-GB"/>
          </a:p>
        </p:txBody>
      </p:sp>
    </p:spTree>
    <p:extLst>
      <p:ext uri="{BB962C8B-B14F-4D97-AF65-F5344CB8AC3E}">
        <p14:creationId xmlns:p14="http://schemas.microsoft.com/office/powerpoint/2010/main" val="4139517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dirty="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fld id="{9A4EC7EF-95E1-3D44-A982-BC7A3E9C617E}" type="slidenum">
              <a:rPr lang="en-GB" smtClean="0"/>
              <a:t>7</a:t>
            </a:fld>
            <a:endParaRPr lang="en-GB"/>
          </a:p>
        </p:txBody>
      </p:sp>
    </p:spTree>
    <p:extLst>
      <p:ext uri="{BB962C8B-B14F-4D97-AF65-F5344CB8AC3E}">
        <p14:creationId xmlns:p14="http://schemas.microsoft.com/office/powerpoint/2010/main" val="3356782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dirty="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fld id="{9A4EC7EF-95E1-3D44-A982-BC7A3E9C617E}" type="slidenum">
              <a:rPr lang="en-GB" smtClean="0"/>
              <a:t>8</a:t>
            </a:fld>
            <a:endParaRPr lang="en-GB"/>
          </a:p>
        </p:txBody>
      </p:sp>
    </p:spTree>
    <p:extLst>
      <p:ext uri="{BB962C8B-B14F-4D97-AF65-F5344CB8AC3E}">
        <p14:creationId xmlns:p14="http://schemas.microsoft.com/office/powerpoint/2010/main" val="3735768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Front title slide">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598E9D71-498A-0294-DB92-FA8A45963CAF}"/>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330720" y="-508517"/>
            <a:ext cx="11319578" cy="8005665"/>
          </a:xfrm>
          <a:prstGeom prst="rect">
            <a:avLst/>
          </a:prstGeom>
        </p:spPr>
      </p:pic>
      <p:sp>
        <p:nvSpPr>
          <p:cNvPr id="2" name="Title 1">
            <a:extLst>
              <a:ext uri="{FF2B5EF4-FFF2-40B4-BE49-F238E27FC236}">
                <a16:creationId xmlns:a16="http://schemas.microsoft.com/office/drawing/2014/main" id="{7CD054BE-B63C-B248-A010-D04767679CD8}"/>
              </a:ext>
            </a:extLst>
          </p:cNvPr>
          <p:cNvSpPr>
            <a:spLocks noGrp="1"/>
          </p:cNvSpPr>
          <p:nvPr>
            <p:ph type="ctrTitle" hasCustomPrompt="1"/>
          </p:nvPr>
        </p:nvSpPr>
        <p:spPr>
          <a:xfrm>
            <a:off x="432000" y="1002268"/>
            <a:ext cx="4643853" cy="2507695"/>
          </a:xfrm>
          <a:prstGeom prst="rect">
            <a:avLst/>
          </a:prstGeom>
        </p:spPr>
        <p:txBody>
          <a:bodyPr lIns="0" tIns="0" rIns="0" bIns="0" anchor="b">
            <a:noAutofit/>
          </a:bodyPr>
          <a:lstStyle>
            <a:lvl1pPr algn="l">
              <a:defRPr sz="5400" b="1" spc="-30" baseline="0">
                <a:solidFill>
                  <a:schemeClr val="tx1"/>
                </a:solidFill>
              </a:defRPr>
            </a:lvl1pPr>
          </a:lstStyle>
          <a:p>
            <a:r>
              <a:rPr lang="en-GB" dirty="0"/>
              <a:t>Presentation title</a:t>
            </a:r>
          </a:p>
        </p:txBody>
      </p:sp>
      <p:sp>
        <p:nvSpPr>
          <p:cNvPr id="3" name="Subtitle 2">
            <a:extLst>
              <a:ext uri="{FF2B5EF4-FFF2-40B4-BE49-F238E27FC236}">
                <a16:creationId xmlns:a16="http://schemas.microsoft.com/office/drawing/2014/main" id="{AEB3AB80-4EA2-FC4A-9654-92EF4DFF45D6}"/>
              </a:ext>
            </a:extLst>
          </p:cNvPr>
          <p:cNvSpPr>
            <a:spLocks noGrp="1"/>
          </p:cNvSpPr>
          <p:nvPr>
            <p:ph type="subTitle" idx="1"/>
          </p:nvPr>
        </p:nvSpPr>
        <p:spPr>
          <a:xfrm>
            <a:off x="432000" y="3600000"/>
            <a:ext cx="7973051" cy="1024967"/>
          </a:xfrm>
          <a:prstGeom prst="rect">
            <a:avLst/>
          </a:prstGeom>
        </p:spPr>
        <p:txBody>
          <a:bodyPr lIns="0" tIns="0" rIns="0" bIns="0">
            <a:normAutofit/>
          </a:bodyPr>
          <a:lstStyle>
            <a:lvl1pPr marL="0" indent="0" algn="l">
              <a:buNone/>
              <a:defRPr sz="28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p>
        </p:txBody>
      </p:sp>
      <p:sp>
        <p:nvSpPr>
          <p:cNvPr id="6" name="Slide Number Placeholder 5">
            <a:extLst>
              <a:ext uri="{FF2B5EF4-FFF2-40B4-BE49-F238E27FC236}">
                <a16:creationId xmlns:a16="http://schemas.microsoft.com/office/drawing/2014/main" id="{DA80857E-40D1-074A-8CBC-E3E38E695791}"/>
              </a:ext>
            </a:extLst>
          </p:cNvPr>
          <p:cNvSpPr>
            <a:spLocks noGrp="1"/>
          </p:cNvSpPr>
          <p:nvPr>
            <p:ph type="sldNum" sz="quarter" idx="12"/>
          </p:nvPr>
        </p:nvSpPr>
        <p:spPr>
          <a:xfrm>
            <a:off x="8610600" y="6356350"/>
            <a:ext cx="3002280" cy="365125"/>
          </a:xfrm>
          <a:prstGeom prst="rect">
            <a:avLst/>
          </a:prstGeom>
        </p:spPr>
        <p:txBody>
          <a:bodyPr/>
          <a:lstStyle/>
          <a:p>
            <a:fld id="{B8B67EA4-DCE3-FB49-A794-A4595EF638BC}" type="slidenum">
              <a:rPr lang="en-GB" smtClean="0"/>
              <a:t>‹#›</a:t>
            </a:fld>
            <a:endParaRPr lang="en-GB" dirty="0"/>
          </a:p>
        </p:txBody>
      </p:sp>
      <p:sp>
        <p:nvSpPr>
          <p:cNvPr id="12" name="TextBox 11">
            <a:extLst>
              <a:ext uri="{FF2B5EF4-FFF2-40B4-BE49-F238E27FC236}">
                <a16:creationId xmlns:a16="http://schemas.microsoft.com/office/drawing/2014/main" id="{391DEB39-6B31-D948-AF21-75D8DF423B1B}"/>
              </a:ext>
            </a:extLst>
          </p:cNvPr>
          <p:cNvSpPr txBox="1"/>
          <p:nvPr userDrawn="1"/>
        </p:nvSpPr>
        <p:spPr>
          <a:xfrm>
            <a:off x="3225114" y="601774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1" name="Text Placeholder 10">
            <a:extLst>
              <a:ext uri="{FF2B5EF4-FFF2-40B4-BE49-F238E27FC236}">
                <a16:creationId xmlns:a16="http://schemas.microsoft.com/office/drawing/2014/main" id="{78E63D1E-5669-124C-90CA-03B13A7D7AE0}"/>
              </a:ext>
            </a:extLst>
          </p:cNvPr>
          <p:cNvSpPr>
            <a:spLocks noGrp="1"/>
          </p:cNvSpPr>
          <p:nvPr>
            <p:ph type="body" sz="quarter" idx="13"/>
          </p:nvPr>
        </p:nvSpPr>
        <p:spPr>
          <a:xfrm>
            <a:off x="432000" y="5760000"/>
            <a:ext cx="6259513" cy="488950"/>
          </a:xfrm>
          <a:prstGeom prst="rect">
            <a:avLst/>
          </a:prstGeom>
        </p:spPr>
        <p:txBody>
          <a:bodyPr lIns="0" tIns="0" rIns="0" bIns="0">
            <a:normAutofit/>
          </a:bodyPr>
          <a:lstStyle>
            <a:lvl1pPr marL="0" indent="0">
              <a:lnSpc>
                <a:spcPct val="100000"/>
              </a:lnSpc>
              <a:spcBef>
                <a:spcPts val="0"/>
              </a:spcBef>
              <a:buNone/>
              <a:defRPr sz="2400">
                <a:solidFill>
                  <a:schemeClr val="accent6"/>
                </a:solidFill>
              </a:defRPr>
            </a:lvl1pPr>
            <a:lvl2pPr marL="357188" indent="0">
              <a:buNone/>
              <a:defRPr>
                <a:solidFill>
                  <a:schemeClr val="accent2"/>
                </a:solidFill>
              </a:defRPr>
            </a:lvl2pPr>
            <a:lvl3pPr marL="714375" indent="0">
              <a:buNone/>
              <a:defRPr>
                <a:solidFill>
                  <a:schemeClr val="accent2"/>
                </a:solidFill>
              </a:defRPr>
            </a:lvl3pPr>
            <a:lvl4pPr marL="1081087" indent="0">
              <a:buNone/>
              <a:defRPr>
                <a:solidFill>
                  <a:schemeClr val="accent2"/>
                </a:solidFill>
              </a:defRPr>
            </a:lvl4pPr>
            <a:lvl5pPr marL="1438275" indent="0">
              <a:buNone/>
              <a:defRPr>
                <a:solidFill>
                  <a:schemeClr val="accent2"/>
                </a:solidFill>
              </a:defRPr>
            </a:lvl5pPr>
          </a:lstStyle>
          <a:p>
            <a:pPr lvl="0"/>
            <a:r>
              <a:rPr lang="en-GB" dirty="0"/>
              <a:t>Click to edit Master text styles</a:t>
            </a:r>
          </a:p>
        </p:txBody>
      </p:sp>
      <p:sp>
        <p:nvSpPr>
          <p:cNvPr id="4" name="TextBox 3">
            <a:extLst>
              <a:ext uri="{FF2B5EF4-FFF2-40B4-BE49-F238E27FC236}">
                <a16:creationId xmlns:a16="http://schemas.microsoft.com/office/drawing/2014/main" id="{4DF2A1D7-0D87-D844-942F-FEAD20579184}"/>
              </a:ext>
            </a:extLst>
          </p:cNvPr>
          <p:cNvSpPr txBox="1"/>
          <p:nvPr userDrawn="1"/>
        </p:nvSpPr>
        <p:spPr>
          <a:xfrm>
            <a:off x="9233452" y="5486400"/>
            <a:ext cx="184731" cy="369332"/>
          </a:xfrm>
          <a:prstGeom prst="rect">
            <a:avLst/>
          </a:prstGeom>
          <a:noFill/>
        </p:spPr>
        <p:txBody>
          <a:bodyPr wrap="none" rtlCol="0">
            <a:spAutoFit/>
          </a:bodyPr>
          <a:lstStyle/>
          <a:p>
            <a:endParaRPr lang="en-US" dirty="0"/>
          </a:p>
        </p:txBody>
      </p:sp>
      <p:pic>
        <p:nvPicPr>
          <p:cNvPr id="9" name="Picture 8" descr="Logo&#10;&#10;Description automatically generated">
            <a:extLst>
              <a:ext uri="{FF2B5EF4-FFF2-40B4-BE49-F238E27FC236}">
                <a16:creationId xmlns:a16="http://schemas.microsoft.com/office/drawing/2014/main" id="{28D04FEF-6120-D9DF-6018-2393FD137B8B}"/>
              </a:ext>
            </a:extLst>
          </p:cNvPr>
          <p:cNvPicPr>
            <a:picLocks noChangeAspect="1"/>
          </p:cNvPicPr>
          <p:nvPr userDrawn="1"/>
        </p:nvPicPr>
        <p:blipFill>
          <a:blip r:embed="rId3"/>
          <a:stretch>
            <a:fillRect/>
          </a:stretch>
        </p:blipFill>
        <p:spPr>
          <a:xfrm>
            <a:off x="10551045" y="364425"/>
            <a:ext cx="1208955" cy="979789"/>
          </a:xfrm>
          <a:prstGeom prst="rect">
            <a:avLst/>
          </a:prstGeom>
        </p:spPr>
      </p:pic>
    </p:spTree>
    <p:extLst>
      <p:ext uri="{BB962C8B-B14F-4D97-AF65-F5344CB8AC3E}">
        <p14:creationId xmlns:p14="http://schemas.microsoft.com/office/powerpoint/2010/main" val="77454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CON Grid Boxes 2UP Grey">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dirty="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2000" y="2699082"/>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dirty="0"/>
              <a:t>Click to edit Master text styles</a:t>
            </a:r>
          </a:p>
        </p:txBody>
      </p:sp>
      <p:sp>
        <p:nvSpPr>
          <p:cNvPr id="20" name="Rectangle: Top Corners Rounded 19">
            <a:extLst>
              <a:ext uri="{FF2B5EF4-FFF2-40B4-BE49-F238E27FC236}">
                <a16:creationId xmlns:a16="http://schemas.microsoft.com/office/drawing/2014/main" id="{08FEBAA5-9C5F-2648-899B-9991822EBFF6}"/>
              </a:ext>
              <a:ext uri="{C183D7F6-B498-43B3-948B-1728B52AA6E4}">
                <adec:decorative xmlns:adec="http://schemas.microsoft.com/office/drawing/2017/decorative" val="1"/>
              </a:ext>
            </a:extLst>
          </p:cNvPr>
          <p:cNvSpPr/>
          <p:nvPr userDrawn="1"/>
        </p:nvSpPr>
        <p:spPr>
          <a:xfrm>
            <a:off x="432000" y="1691082"/>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4324378" y="2699082"/>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2" name="Rectangle: Top Corners Rounded 21">
            <a:extLst>
              <a:ext uri="{FF2B5EF4-FFF2-40B4-BE49-F238E27FC236}">
                <a16:creationId xmlns:a16="http://schemas.microsoft.com/office/drawing/2014/main" id="{9E7ED11E-4751-6140-AC11-8C5B88B96EE4}"/>
              </a:ext>
              <a:ext uri="{C183D7F6-B498-43B3-948B-1728B52AA6E4}">
                <adec:decorative xmlns:adec="http://schemas.microsoft.com/office/drawing/2017/decorative" val="1"/>
              </a:ext>
            </a:extLst>
          </p:cNvPr>
          <p:cNvSpPr/>
          <p:nvPr userDrawn="1"/>
        </p:nvSpPr>
        <p:spPr>
          <a:xfrm>
            <a:off x="4324378" y="1691082"/>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1" name="Title 1">
            <a:extLst>
              <a:ext uri="{FF2B5EF4-FFF2-40B4-BE49-F238E27FC236}">
                <a16:creationId xmlns:a16="http://schemas.microsoft.com/office/drawing/2014/main" id="{C5DD270E-858A-0745-A4F5-3FE5B49194FA}"/>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dirty="0"/>
              <a:t>Heading</a:t>
            </a:r>
          </a:p>
        </p:txBody>
      </p:sp>
      <p:pic>
        <p:nvPicPr>
          <p:cNvPr id="3" name="Picture 2">
            <a:extLst>
              <a:ext uri="{FF2B5EF4-FFF2-40B4-BE49-F238E27FC236}">
                <a16:creationId xmlns:a16="http://schemas.microsoft.com/office/drawing/2014/main" id="{6FD787DC-00EF-B13A-FE97-CE51273E867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cxnSp>
        <p:nvCxnSpPr>
          <p:cNvPr id="5" name="Straight Connector 4">
            <a:extLst>
              <a:ext uri="{FF2B5EF4-FFF2-40B4-BE49-F238E27FC236}">
                <a16:creationId xmlns:a16="http://schemas.microsoft.com/office/drawing/2014/main" id="{20783BA3-377B-7D8A-0B7B-91C314676A0C}"/>
              </a:ext>
              <a:ext uri="{C183D7F6-B498-43B3-948B-1728B52AA6E4}">
                <adec:decorative xmlns:adec="http://schemas.microsoft.com/office/drawing/2017/decorative" val="1"/>
              </a:ext>
            </a:extLst>
          </p:cNvPr>
          <p:cNvCxnSpPr>
            <a:cxnSpLocks/>
          </p:cNvCxnSpPr>
          <p:nvPr userDrawn="1"/>
        </p:nvCxnSpPr>
        <p:spPr>
          <a:xfrm>
            <a:off x="432000" y="6336000"/>
            <a:ext cx="11384862"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61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Grid, Titles 4UP Grey">
    <p:bg>
      <p:bgPr>
        <a:solidFill>
          <a:schemeClr val="bg1"/>
        </a:solidFill>
        <a:effectLst/>
      </p:bgPr>
    </p:bg>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205929B3-ED58-E54F-B724-E24FB5F163DF}"/>
              </a:ext>
              <a:ext uri="{C183D7F6-B498-43B3-948B-1728B52AA6E4}">
                <adec:decorative xmlns:adec="http://schemas.microsoft.com/office/drawing/2017/decorative" val="1"/>
              </a:ext>
            </a:extLst>
          </p:cNvPr>
          <p:cNvSpPr/>
          <p:nvPr userDrawn="1"/>
        </p:nvSpPr>
        <p:spPr>
          <a:xfrm>
            <a:off x="432000"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432000" y="2088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dirty="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92000" y="2089034"/>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0" name="Rectangle: Top Corners Rounded 19">
            <a:extLst>
              <a:ext uri="{FF2B5EF4-FFF2-40B4-BE49-F238E27FC236}">
                <a16:creationId xmlns:a16="http://schemas.microsoft.com/office/drawing/2014/main" id="{08FEBAA5-9C5F-2648-899B-9991822EBFF6}"/>
              </a:ext>
              <a:ext uri="{C183D7F6-B498-43B3-948B-1728B52AA6E4}">
                <adec:decorative xmlns:adec="http://schemas.microsoft.com/office/drawing/2017/decorative" val="1"/>
              </a:ext>
            </a:extLst>
          </p:cNvPr>
          <p:cNvSpPr/>
          <p:nvPr userDrawn="1"/>
        </p:nvSpPr>
        <p:spPr>
          <a:xfrm>
            <a:off x="4392000"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432000" y="4644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5" name="Rectangle: Top Corners Rounded 24">
            <a:extLst>
              <a:ext uri="{FF2B5EF4-FFF2-40B4-BE49-F238E27FC236}">
                <a16:creationId xmlns:a16="http://schemas.microsoft.com/office/drawing/2014/main" id="{8FD6A08D-6DD3-C845-8B17-CC9297B607DC}"/>
              </a:ext>
              <a:ext uri="{C183D7F6-B498-43B3-948B-1728B52AA6E4}">
                <adec:decorative xmlns:adec="http://schemas.microsoft.com/office/drawing/2017/decorative" val="1"/>
              </a:ext>
            </a:extLst>
          </p:cNvPr>
          <p:cNvSpPr/>
          <p:nvPr userDrawn="1"/>
        </p:nvSpPr>
        <p:spPr>
          <a:xfrm>
            <a:off x="432000" y="3744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4392000" y="4644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7" name="Rectangle: Top Corners Rounded 26">
            <a:extLst>
              <a:ext uri="{FF2B5EF4-FFF2-40B4-BE49-F238E27FC236}">
                <a16:creationId xmlns:a16="http://schemas.microsoft.com/office/drawing/2014/main" id="{B5A7277B-59DD-844A-A364-77AED24CBAC1}"/>
              </a:ext>
              <a:ext uri="{C183D7F6-B498-43B3-948B-1728B52AA6E4}">
                <adec:decorative xmlns:adec="http://schemas.microsoft.com/office/drawing/2017/decorative" val="1"/>
              </a:ext>
            </a:extLst>
          </p:cNvPr>
          <p:cNvSpPr/>
          <p:nvPr userDrawn="1"/>
        </p:nvSpPr>
        <p:spPr>
          <a:xfrm>
            <a:off x="4392000" y="3744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itle 1">
            <a:extLst>
              <a:ext uri="{FF2B5EF4-FFF2-40B4-BE49-F238E27FC236}">
                <a16:creationId xmlns:a16="http://schemas.microsoft.com/office/drawing/2014/main" id="{7F5640E1-FA0E-4F42-9387-CD7C434D28C4}"/>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dirty="0"/>
              <a:t>Heading</a:t>
            </a:r>
          </a:p>
        </p:txBody>
      </p:sp>
      <p:sp>
        <p:nvSpPr>
          <p:cNvPr id="3" name="Text Placeholder 2">
            <a:extLst>
              <a:ext uri="{FF2B5EF4-FFF2-40B4-BE49-F238E27FC236}">
                <a16:creationId xmlns:a16="http://schemas.microsoft.com/office/drawing/2014/main" id="{AEF555C5-A77A-2E44-BAF7-246298421E13}"/>
              </a:ext>
            </a:extLst>
          </p:cNvPr>
          <p:cNvSpPr>
            <a:spLocks noGrp="1"/>
          </p:cNvSpPr>
          <p:nvPr>
            <p:ph type="body" sz="quarter" idx="18" hasCustomPrompt="1"/>
          </p:nvPr>
        </p:nvSpPr>
        <p:spPr>
          <a:xfrm>
            <a:off x="540000" y="1296000"/>
            <a:ext cx="3348000" cy="684000"/>
          </a:xfrm>
        </p:spPr>
        <p:txBody>
          <a:bodyPr anchor="ctr"/>
          <a:lstStyle>
            <a:lvl1pPr algn="ctr">
              <a:buNone/>
              <a:defRPr sz="2200" b="1">
                <a:solidFill>
                  <a:schemeClr val="accent6"/>
                </a:solidFill>
              </a:defRPr>
            </a:lvl1pPr>
          </a:lstStyle>
          <a:p>
            <a:pPr lvl="0"/>
            <a:r>
              <a:rPr lang="en-GB" dirty="0"/>
              <a:t>Insert title</a:t>
            </a:r>
          </a:p>
        </p:txBody>
      </p:sp>
      <p:sp>
        <p:nvSpPr>
          <p:cNvPr id="22" name="Text Placeholder 2">
            <a:extLst>
              <a:ext uri="{FF2B5EF4-FFF2-40B4-BE49-F238E27FC236}">
                <a16:creationId xmlns:a16="http://schemas.microsoft.com/office/drawing/2014/main" id="{D4B913F3-B51C-1F4F-BA00-F024BBF468C2}"/>
              </a:ext>
            </a:extLst>
          </p:cNvPr>
          <p:cNvSpPr>
            <a:spLocks noGrp="1"/>
          </p:cNvSpPr>
          <p:nvPr>
            <p:ph type="body" sz="quarter" idx="19" hasCustomPrompt="1"/>
          </p:nvPr>
        </p:nvSpPr>
        <p:spPr>
          <a:xfrm>
            <a:off x="4500000" y="1302462"/>
            <a:ext cx="3348000" cy="684000"/>
          </a:xfrm>
        </p:spPr>
        <p:txBody>
          <a:bodyPr anchor="ctr"/>
          <a:lstStyle>
            <a:lvl1pPr algn="ctr">
              <a:buNone/>
              <a:defRPr sz="2200" b="1">
                <a:solidFill>
                  <a:schemeClr val="accent6"/>
                </a:solidFill>
              </a:defRPr>
            </a:lvl1pPr>
          </a:lstStyle>
          <a:p>
            <a:pPr lvl="0"/>
            <a:r>
              <a:rPr lang="en-GB" dirty="0"/>
              <a:t>Insert title</a:t>
            </a:r>
          </a:p>
        </p:txBody>
      </p:sp>
      <p:sp>
        <p:nvSpPr>
          <p:cNvPr id="30" name="Text Placeholder 2">
            <a:extLst>
              <a:ext uri="{FF2B5EF4-FFF2-40B4-BE49-F238E27FC236}">
                <a16:creationId xmlns:a16="http://schemas.microsoft.com/office/drawing/2014/main" id="{9A16CC21-F99A-6F47-A063-FA9FE06BAE1A}"/>
              </a:ext>
            </a:extLst>
          </p:cNvPr>
          <p:cNvSpPr>
            <a:spLocks noGrp="1"/>
          </p:cNvSpPr>
          <p:nvPr>
            <p:ph type="body" sz="quarter" idx="20" hasCustomPrompt="1"/>
          </p:nvPr>
        </p:nvSpPr>
        <p:spPr>
          <a:xfrm>
            <a:off x="540000" y="3852000"/>
            <a:ext cx="3348000" cy="684000"/>
          </a:xfrm>
        </p:spPr>
        <p:txBody>
          <a:bodyPr anchor="ctr"/>
          <a:lstStyle>
            <a:lvl1pPr algn="ctr">
              <a:buNone/>
              <a:defRPr sz="2200" b="1">
                <a:solidFill>
                  <a:schemeClr val="accent6"/>
                </a:solidFill>
              </a:defRPr>
            </a:lvl1pPr>
          </a:lstStyle>
          <a:p>
            <a:pPr lvl="0"/>
            <a:r>
              <a:rPr lang="en-GB" dirty="0"/>
              <a:t>Insert title</a:t>
            </a:r>
          </a:p>
        </p:txBody>
      </p:sp>
      <p:sp>
        <p:nvSpPr>
          <p:cNvPr id="31" name="Text Placeholder 2">
            <a:extLst>
              <a:ext uri="{FF2B5EF4-FFF2-40B4-BE49-F238E27FC236}">
                <a16:creationId xmlns:a16="http://schemas.microsoft.com/office/drawing/2014/main" id="{511DBD00-D83F-EF49-900D-B6C65CED2738}"/>
              </a:ext>
            </a:extLst>
          </p:cNvPr>
          <p:cNvSpPr>
            <a:spLocks noGrp="1"/>
          </p:cNvSpPr>
          <p:nvPr>
            <p:ph type="body" sz="quarter" idx="21" hasCustomPrompt="1"/>
          </p:nvPr>
        </p:nvSpPr>
        <p:spPr>
          <a:xfrm>
            <a:off x="4500000" y="3852000"/>
            <a:ext cx="3348000" cy="684000"/>
          </a:xfrm>
        </p:spPr>
        <p:txBody>
          <a:bodyPr anchor="ctr"/>
          <a:lstStyle>
            <a:lvl1pPr algn="ctr">
              <a:buNone/>
              <a:defRPr sz="2200" b="1">
                <a:solidFill>
                  <a:schemeClr val="accent6"/>
                </a:solidFill>
              </a:defRPr>
            </a:lvl1pPr>
          </a:lstStyle>
          <a:p>
            <a:pPr lvl="0"/>
            <a:r>
              <a:rPr lang="en-GB" dirty="0"/>
              <a:t>Insert title</a:t>
            </a:r>
          </a:p>
        </p:txBody>
      </p:sp>
      <p:cxnSp>
        <p:nvCxnSpPr>
          <p:cNvPr id="29" name="Straight Connector 28">
            <a:extLst>
              <a:ext uri="{FF2B5EF4-FFF2-40B4-BE49-F238E27FC236}">
                <a16:creationId xmlns:a16="http://schemas.microsoft.com/office/drawing/2014/main" id="{59357DCD-A469-B34A-A880-D744CA731C14}"/>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BA4CC6C-41AA-2D50-A8B9-63559566F41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127148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a:solidFill>
                <a:schemeClr val="accent2"/>
              </a:solidFill>
            </a:endParaRPr>
          </a:p>
        </p:txBody>
      </p:sp>
      <p:sp>
        <p:nvSpPr>
          <p:cNvPr id="11" name="Text Placeholder 7">
            <a:extLst>
              <a:ext uri="{FF2B5EF4-FFF2-40B4-BE49-F238E27FC236}">
                <a16:creationId xmlns:a16="http://schemas.microsoft.com/office/drawing/2014/main" id="{9F1649F8-C95E-B04E-A0E7-F89193CC9718}"/>
              </a:ext>
            </a:extLst>
          </p:cNvPr>
          <p:cNvSpPr>
            <a:spLocks noGrp="1"/>
          </p:cNvSpPr>
          <p:nvPr>
            <p:ph type="body" sz="quarter" idx="14" hasCustomPrompt="1"/>
          </p:nvPr>
        </p:nvSpPr>
        <p:spPr>
          <a:xfrm>
            <a:off x="537224" y="1314156"/>
            <a:ext cx="7503849" cy="3466727"/>
          </a:xfrm>
          <a:prstGeom prst="rect">
            <a:avLst/>
          </a:prstGeom>
        </p:spPr>
        <p:txBody>
          <a:bodyPr>
            <a:noAutofit/>
          </a:bodyPr>
          <a:lstStyle>
            <a:lvl1pPr marL="288000" indent="-288000" algn="l">
              <a:buNone/>
              <a:defRPr sz="42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dirty="0"/>
              <a:t>“Showcase quotation</a:t>
            </a:r>
            <a:br>
              <a:rPr lang="en-GB" dirty="0"/>
            </a:br>
            <a:r>
              <a:rPr lang="en-GB" dirty="0"/>
              <a:t>with left aligned text over multiple lines. Try to keep</a:t>
            </a:r>
            <a:br>
              <a:rPr lang="en-GB" dirty="0"/>
            </a:br>
            <a:r>
              <a:rPr lang="en-GB" dirty="0"/>
              <a:t>it to four lines if </a:t>
            </a:r>
            <a:r>
              <a:rPr lang="en-GB" dirty="0" err="1"/>
              <a:t>poss</a:t>
            </a:r>
            <a:r>
              <a:rPr lang="en-GB" dirty="0"/>
              <a:t> or five lines max.”</a:t>
            </a:r>
          </a:p>
        </p:txBody>
      </p:sp>
      <p:sp>
        <p:nvSpPr>
          <p:cNvPr id="6" name="Text Placeholder 6">
            <a:extLst>
              <a:ext uri="{FF2B5EF4-FFF2-40B4-BE49-F238E27FC236}">
                <a16:creationId xmlns:a16="http://schemas.microsoft.com/office/drawing/2014/main" id="{D406466E-798B-BE4C-B09F-C1B1244AAB6A}"/>
              </a:ext>
            </a:extLst>
          </p:cNvPr>
          <p:cNvSpPr>
            <a:spLocks noGrp="1"/>
          </p:cNvSpPr>
          <p:nvPr>
            <p:ph type="body" sz="quarter" idx="13" hasCustomPrompt="1"/>
          </p:nvPr>
        </p:nvSpPr>
        <p:spPr>
          <a:xfrm>
            <a:off x="828000" y="4780883"/>
            <a:ext cx="7503849" cy="896938"/>
          </a:xfrm>
          <a:prstGeom prst="rect">
            <a:avLst/>
          </a:prstGeom>
        </p:spPr>
        <p:txBody>
          <a:bodyPr/>
          <a:lstStyle>
            <a:lvl1pPr marL="0" indent="0" algn="l">
              <a:buNone/>
              <a:defRPr b="1">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dirty="0"/>
              <a:t>Name Surname,</a:t>
            </a:r>
            <a:br>
              <a:rPr lang="en-GB" dirty="0"/>
            </a:br>
            <a:r>
              <a:rPr lang="en-GB" dirty="0"/>
              <a:t>Job Title</a:t>
            </a:r>
          </a:p>
        </p:txBody>
      </p:sp>
      <p:cxnSp>
        <p:nvCxnSpPr>
          <p:cNvPr id="8" name="Straight Connector 7">
            <a:extLst>
              <a:ext uri="{FF2B5EF4-FFF2-40B4-BE49-F238E27FC236}">
                <a16:creationId xmlns:a16="http://schemas.microsoft.com/office/drawing/2014/main" id="{B43FE3F0-85CD-934D-A3A3-CF2B78D73A35}"/>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A86FEEE-9136-D68E-6360-B4FDD6D917D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241277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Quote and imag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E4EE10-8D4E-C85B-5620-784900182A4E}"/>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0" cy="6857999"/>
          </a:xfrm>
          <a:prstGeom prst="rect">
            <a:avLst/>
          </a:prstGeom>
        </p:spPr>
      </p:pic>
      <p:sp>
        <p:nvSpPr>
          <p:cNvPr id="6" name="Text Placeholder 7">
            <a:extLst>
              <a:ext uri="{FF2B5EF4-FFF2-40B4-BE49-F238E27FC236}">
                <a16:creationId xmlns:a16="http://schemas.microsoft.com/office/drawing/2014/main" id="{D43F37B1-1F8A-2CA4-9D19-C0E420FB42AE}"/>
              </a:ext>
            </a:extLst>
          </p:cNvPr>
          <p:cNvSpPr>
            <a:spLocks noGrp="1"/>
          </p:cNvSpPr>
          <p:nvPr>
            <p:ph type="body" sz="quarter" idx="15" hasCustomPrompt="1"/>
          </p:nvPr>
        </p:nvSpPr>
        <p:spPr>
          <a:xfrm>
            <a:off x="1337052" y="1673324"/>
            <a:ext cx="3461285" cy="658367"/>
          </a:xfrm>
          <a:prstGeom prst="rect">
            <a:avLst/>
          </a:prstGeom>
        </p:spPr>
        <p:txBody>
          <a:bodyPr lIns="0" tIns="0" rIns="0" bIns="0">
            <a:noAutofit/>
          </a:bodyPr>
          <a:lstStyle>
            <a:lvl1pPr marL="0" indent="0">
              <a:buNone/>
              <a:defRPr sz="36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dirty="0"/>
              <a:t>Heading label</a:t>
            </a:r>
          </a:p>
        </p:txBody>
      </p:sp>
      <p:sp>
        <p:nvSpPr>
          <p:cNvPr id="2" name="Picture Placeholder 6">
            <a:extLst>
              <a:ext uri="{FF2B5EF4-FFF2-40B4-BE49-F238E27FC236}">
                <a16:creationId xmlns:a16="http://schemas.microsoft.com/office/drawing/2014/main" id="{2C90ABAC-E435-5C65-A8FA-9E315CE9DE53}"/>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dirty="0"/>
              <a:t>Click on icon to insert image (including Alt Text)</a:t>
            </a:r>
          </a:p>
        </p:txBody>
      </p: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dirty="0">
              <a:solidFill>
                <a:schemeClr val="accent6"/>
              </a:solidFill>
            </a:endParaRPr>
          </a:p>
        </p:txBody>
      </p:sp>
      <p:sp>
        <p:nvSpPr>
          <p:cNvPr id="8" name="Content Placeholder 2">
            <a:extLst>
              <a:ext uri="{FF2B5EF4-FFF2-40B4-BE49-F238E27FC236}">
                <a16:creationId xmlns:a16="http://schemas.microsoft.com/office/drawing/2014/main" id="{7F337CE4-9082-D695-8AD8-89148114EBDF}"/>
              </a:ext>
            </a:extLst>
          </p:cNvPr>
          <p:cNvSpPr>
            <a:spLocks noGrp="1"/>
          </p:cNvSpPr>
          <p:nvPr>
            <p:ph idx="1" hasCustomPrompt="1"/>
          </p:nvPr>
        </p:nvSpPr>
        <p:spPr>
          <a:xfrm>
            <a:off x="1337052" y="2331691"/>
            <a:ext cx="3461285" cy="3110530"/>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18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dirty="0"/>
              <a:t>Click to add text</a:t>
            </a:r>
          </a:p>
        </p:txBody>
      </p:sp>
    </p:spTree>
    <p:extLst>
      <p:ext uri="{BB962C8B-B14F-4D97-AF65-F5344CB8AC3E}">
        <p14:creationId xmlns:p14="http://schemas.microsoft.com/office/powerpoint/2010/main" val="4038698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Quote and imag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E4EE10-8D4E-C85B-5620-784900182A4E}"/>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1" y="0"/>
            <a:ext cx="12191998" cy="6857999"/>
          </a:xfrm>
          <a:prstGeom prst="rect">
            <a:avLst/>
          </a:prstGeom>
        </p:spPr>
      </p:pic>
      <p:sp>
        <p:nvSpPr>
          <p:cNvPr id="3" name="Text Placeholder 7">
            <a:extLst>
              <a:ext uri="{FF2B5EF4-FFF2-40B4-BE49-F238E27FC236}">
                <a16:creationId xmlns:a16="http://schemas.microsoft.com/office/drawing/2014/main" id="{BA16B251-D1BB-394C-319F-40E8F04D7FB9}"/>
              </a:ext>
            </a:extLst>
          </p:cNvPr>
          <p:cNvSpPr>
            <a:spLocks noGrp="1"/>
          </p:cNvSpPr>
          <p:nvPr>
            <p:ph type="body" sz="quarter" idx="15" hasCustomPrompt="1"/>
          </p:nvPr>
        </p:nvSpPr>
        <p:spPr>
          <a:xfrm>
            <a:off x="1337052" y="1673324"/>
            <a:ext cx="3461285" cy="658367"/>
          </a:xfrm>
          <a:prstGeom prst="rect">
            <a:avLst/>
          </a:prstGeom>
        </p:spPr>
        <p:txBody>
          <a:bodyPr lIns="0" tIns="0" rIns="0" bIns="0">
            <a:noAutofit/>
          </a:bodyPr>
          <a:lstStyle>
            <a:lvl1pPr marL="0" indent="0">
              <a:buNone/>
              <a:defRPr sz="36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dirty="0"/>
              <a:t>Heading label</a:t>
            </a:r>
          </a:p>
        </p:txBody>
      </p:sp>
      <p:sp>
        <p:nvSpPr>
          <p:cNvPr id="2" name="Picture Placeholder 6">
            <a:extLst>
              <a:ext uri="{FF2B5EF4-FFF2-40B4-BE49-F238E27FC236}">
                <a16:creationId xmlns:a16="http://schemas.microsoft.com/office/drawing/2014/main" id="{2C90ABAC-E435-5C65-A8FA-9E315CE9DE53}"/>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dirty="0"/>
              <a:t>Click on icon to insert image (including Alt Text)</a:t>
            </a:r>
          </a:p>
        </p:txBody>
      </p: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dirty="0">
              <a:solidFill>
                <a:schemeClr val="accent6"/>
              </a:solidFill>
            </a:endParaRPr>
          </a:p>
        </p:txBody>
      </p:sp>
      <p:sp>
        <p:nvSpPr>
          <p:cNvPr id="5" name="Content Placeholder 2">
            <a:extLst>
              <a:ext uri="{FF2B5EF4-FFF2-40B4-BE49-F238E27FC236}">
                <a16:creationId xmlns:a16="http://schemas.microsoft.com/office/drawing/2014/main" id="{4542D69F-C459-8ECE-06A1-66E418FF3EC1}"/>
              </a:ext>
            </a:extLst>
          </p:cNvPr>
          <p:cNvSpPr>
            <a:spLocks noGrp="1"/>
          </p:cNvSpPr>
          <p:nvPr>
            <p:ph idx="1" hasCustomPrompt="1"/>
          </p:nvPr>
        </p:nvSpPr>
        <p:spPr>
          <a:xfrm>
            <a:off x="1337052" y="2331691"/>
            <a:ext cx="3461285" cy="3110530"/>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18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dirty="0"/>
              <a:t>Click to add text</a:t>
            </a:r>
          </a:p>
        </p:txBody>
      </p:sp>
    </p:spTree>
    <p:extLst>
      <p:ext uri="{BB962C8B-B14F-4D97-AF65-F5344CB8AC3E}">
        <p14:creationId xmlns:p14="http://schemas.microsoft.com/office/powerpoint/2010/main" val="405208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uote and image 4">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2196E5-15CA-15E3-1E10-32B3D19927EF}"/>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0" cy="6857999"/>
          </a:xfrm>
          <a:prstGeom prst="rect">
            <a:avLst/>
          </a:prstGeom>
        </p:spPr>
      </p:pic>
      <p:sp>
        <p:nvSpPr>
          <p:cNvPr id="22" name="Rectangle 21">
            <a:extLst>
              <a:ext uri="{FF2B5EF4-FFF2-40B4-BE49-F238E27FC236}">
                <a16:creationId xmlns:a16="http://schemas.microsoft.com/office/drawing/2014/main" id="{35B6474B-ACF2-9D41-872B-7CB816A7A28A}"/>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dirty="0">
              <a:solidFill>
                <a:schemeClr val="accent6"/>
              </a:solidFill>
            </a:endParaRPr>
          </a:p>
        </p:txBody>
      </p:sp>
      <p:sp>
        <p:nvSpPr>
          <p:cNvPr id="6" name="Picture Placeholder 6">
            <a:extLst>
              <a:ext uri="{FF2B5EF4-FFF2-40B4-BE49-F238E27FC236}">
                <a16:creationId xmlns:a16="http://schemas.microsoft.com/office/drawing/2014/main" id="{652C93B3-5A12-5AAD-2ACF-93939EE7FBF5}"/>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dirty="0"/>
              <a:t>Click on icon to insert image (including Alt Text)</a:t>
            </a:r>
          </a:p>
        </p:txBody>
      </p:sp>
      <p:sp>
        <p:nvSpPr>
          <p:cNvPr id="4" name="Content Placeholder 2">
            <a:extLst>
              <a:ext uri="{FF2B5EF4-FFF2-40B4-BE49-F238E27FC236}">
                <a16:creationId xmlns:a16="http://schemas.microsoft.com/office/drawing/2014/main" id="{7558B23E-2241-0C04-DC3A-1FCFC1EF8A24}"/>
              </a:ext>
            </a:extLst>
          </p:cNvPr>
          <p:cNvSpPr>
            <a:spLocks noGrp="1"/>
          </p:cNvSpPr>
          <p:nvPr>
            <p:ph idx="1" hasCustomPrompt="1"/>
          </p:nvPr>
        </p:nvSpPr>
        <p:spPr>
          <a:xfrm>
            <a:off x="1337052" y="2331691"/>
            <a:ext cx="3461285" cy="3110530"/>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2800" b="1">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dirty="0"/>
              <a:t>“Add quote text here”</a:t>
            </a:r>
          </a:p>
        </p:txBody>
      </p:sp>
    </p:spTree>
    <p:extLst>
      <p:ext uri="{BB962C8B-B14F-4D97-AF65-F5344CB8AC3E}">
        <p14:creationId xmlns:p14="http://schemas.microsoft.com/office/powerpoint/2010/main" val="284182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and image 4">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B4F947-0C85-DAF2-683C-40847EF7F07B}"/>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0" cy="6857999"/>
          </a:xfrm>
          <a:prstGeom prst="rect">
            <a:avLst/>
          </a:prstGeom>
        </p:spPr>
      </p:pic>
      <p:sp>
        <p:nvSpPr>
          <p:cNvPr id="2" name="Picture Placeholder 6">
            <a:extLst>
              <a:ext uri="{FF2B5EF4-FFF2-40B4-BE49-F238E27FC236}">
                <a16:creationId xmlns:a16="http://schemas.microsoft.com/office/drawing/2014/main" id="{EA7B0BA1-E61A-5019-0AA4-5328CA2AB0E1}"/>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dirty="0"/>
              <a:t>Click on icon to insert image (including Alt Text) </a:t>
            </a:r>
          </a:p>
        </p:txBody>
      </p:sp>
      <p:sp>
        <p:nvSpPr>
          <p:cNvPr id="22" name="Rectangle 21">
            <a:extLst>
              <a:ext uri="{FF2B5EF4-FFF2-40B4-BE49-F238E27FC236}">
                <a16:creationId xmlns:a16="http://schemas.microsoft.com/office/drawing/2014/main" id="{35B6474B-ACF2-9D41-872B-7CB816A7A28A}"/>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dirty="0">
              <a:solidFill>
                <a:schemeClr val="accent6"/>
              </a:solidFill>
            </a:endParaRPr>
          </a:p>
        </p:txBody>
      </p:sp>
      <p:sp>
        <p:nvSpPr>
          <p:cNvPr id="4" name="Content Placeholder 2">
            <a:extLst>
              <a:ext uri="{FF2B5EF4-FFF2-40B4-BE49-F238E27FC236}">
                <a16:creationId xmlns:a16="http://schemas.microsoft.com/office/drawing/2014/main" id="{7A22BD2E-E9C2-A15B-06FB-553974CDE6CE}"/>
              </a:ext>
            </a:extLst>
          </p:cNvPr>
          <p:cNvSpPr>
            <a:spLocks noGrp="1"/>
          </p:cNvSpPr>
          <p:nvPr>
            <p:ph idx="1" hasCustomPrompt="1"/>
          </p:nvPr>
        </p:nvSpPr>
        <p:spPr>
          <a:xfrm>
            <a:off x="1337052" y="2331691"/>
            <a:ext cx="3461285" cy="3110530"/>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2800" b="1">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dirty="0"/>
              <a:t>“Add quote text here”</a:t>
            </a:r>
          </a:p>
        </p:txBody>
      </p:sp>
    </p:spTree>
    <p:extLst>
      <p:ext uri="{BB962C8B-B14F-4D97-AF65-F5344CB8AC3E}">
        <p14:creationId xmlns:p14="http://schemas.microsoft.com/office/powerpoint/2010/main" val="12316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reaker Heading1-Blue-DarkBlueA">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0C3909-1482-1013-E118-A2CE0A1DD3D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E3119AD-4AAB-8B34-F6C1-8D76F0D453BB}"/>
              </a:ext>
            </a:extLst>
          </p:cNvPr>
          <p:cNvSpPr>
            <a:spLocks noGrp="1"/>
          </p:cNvSpPr>
          <p:nvPr>
            <p:ph type="title" hasCustomPrompt="1"/>
          </p:nvPr>
        </p:nvSpPr>
        <p:spPr>
          <a:xfrm>
            <a:off x="770042" y="2242938"/>
            <a:ext cx="10515600" cy="1325563"/>
          </a:xfrm>
        </p:spPr>
        <p:txBody>
          <a:bodyPr>
            <a:noAutofit/>
          </a:bodyPr>
          <a:lstStyle>
            <a:lvl1pPr>
              <a:defRPr sz="6000" b="1"/>
            </a:lvl1pPr>
          </a:lstStyle>
          <a:p>
            <a:r>
              <a:rPr lang="en-US" dirty="0"/>
              <a:t>Breaker slide 1</a:t>
            </a:r>
            <a:endParaRPr lang="en-GB" dirty="0"/>
          </a:p>
        </p:txBody>
      </p:sp>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882932" y="3564000"/>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dirty="0"/>
              <a:t>Section subhead</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dirty="0">
              <a:solidFill>
                <a:schemeClr val="tx1"/>
              </a:solidFill>
            </a:endParaRPr>
          </a:p>
        </p:txBody>
      </p:sp>
    </p:spTree>
    <p:extLst>
      <p:ext uri="{BB962C8B-B14F-4D97-AF65-F5344CB8AC3E}">
        <p14:creationId xmlns:p14="http://schemas.microsoft.com/office/powerpoint/2010/main" val="334119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Breaker Heading1-Blue-DarkBlueA">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F6C2AD-0E53-2A94-6EDF-C2BC1C35E66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41914" y="-121920"/>
            <a:ext cx="12408747" cy="6979920"/>
          </a:xfrm>
          <a:prstGeom prst="rect">
            <a:avLst/>
          </a:prstGeom>
        </p:spPr>
      </p:pic>
      <p:sp>
        <p:nvSpPr>
          <p:cNvPr id="4" name="Title 1">
            <a:extLst>
              <a:ext uri="{FF2B5EF4-FFF2-40B4-BE49-F238E27FC236}">
                <a16:creationId xmlns:a16="http://schemas.microsoft.com/office/drawing/2014/main" id="{3D1B5349-CF21-E9D2-92A0-6C58C15A043A}"/>
              </a:ext>
            </a:extLst>
          </p:cNvPr>
          <p:cNvSpPr>
            <a:spLocks noGrp="1"/>
          </p:cNvSpPr>
          <p:nvPr>
            <p:ph type="title" hasCustomPrompt="1"/>
          </p:nvPr>
        </p:nvSpPr>
        <p:spPr>
          <a:xfrm>
            <a:off x="521688" y="2165645"/>
            <a:ext cx="10515600" cy="1325563"/>
          </a:xfrm>
        </p:spPr>
        <p:txBody>
          <a:bodyPr>
            <a:noAutofit/>
          </a:bodyPr>
          <a:lstStyle>
            <a:lvl1pPr>
              <a:defRPr sz="6000" b="1"/>
            </a:lvl1pPr>
          </a:lstStyle>
          <a:p>
            <a:r>
              <a:rPr lang="en-US" dirty="0"/>
              <a:t>Breaker </a:t>
            </a:r>
            <a:br>
              <a:rPr lang="en-US" dirty="0"/>
            </a:br>
            <a:r>
              <a:rPr lang="en-US" dirty="0"/>
              <a:t>slide 2</a:t>
            </a:r>
            <a:endParaRPr lang="en-GB" dirty="0"/>
          </a:p>
        </p:txBody>
      </p:sp>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612000"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dirty="0"/>
              <a:t>Section subhead</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dirty="0">
              <a:solidFill>
                <a:schemeClr val="tx1"/>
              </a:solidFill>
            </a:endParaRPr>
          </a:p>
        </p:txBody>
      </p:sp>
    </p:spTree>
    <p:extLst>
      <p:ext uri="{BB962C8B-B14F-4D97-AF65-F5344CB8AC3E}">
        <p14:creationId xmlns:p14="http://schemas.microsoft.com/office/powerpoint/2010/main" val="210589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Breaker Heading1-Blue-DarkBlueA">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D07C2D6-AB1B-B84B-BC13-7D79E8BCFCF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16318" y="-148043"/>
            <a:ext cx="12499929" cy="7031210"/>
          </a:xfrm>
          <a:prstGeom prst="rect">
            <a:avLst/>
          </a:prstGeom>
        </p:spPr>
      </p:pic>
      <p:sp>
        <p:nvSpPr>
          <p:cNvPr id="2" name="Title 1">
            <a:extLst>
              <a:ext uri="{FF2B5EF4-FFF2-40B4-BE49-F238E27FC236}">
                <a16:creationId xmlns:a16="http://schemas.microsoft.com/office/drawing/2014/main" id="{8506D8CC-65FF-0E59-2392-2C0EBC0605F9}"/>
              </a:ext>
            </a:extLst>
          </p:cNvPr>
          <p:cNvSpPr>
            <a:spLocks noGrp="1"/>
          </p:cNvSpPr>
          <p:nvPr>
            <p:ph type="title" hasCustomPrompt="1"/>
          </p:nvPr>
        </p:nvSpPr>
        <p:spPr>
          <a:xfrm>
            <a:off x="747468" y="2165645"/>
            <a:ext cx="10515600" cy="1325563"/>
          </a:xfrm>
        </p:spPr>
        <p:txBody>
          <a:bodyPr>
            <a:noAutofit/>
          </a:bodyPr>
          <a:lstStyle>
            <a:lvl1pPr>
              <a:defRPr sz="6000" b="1"/>
            </a:lvl1pPr>
          </a:lstStyle>
          <a:p>
            <a:r>
              <a:rPr lang="en-US" dirty="0"/>
              <a:t>Breaker </a:t>
            </a:r>
            <a:br>
              <a:rPr lang="en-US" dirty="0"/>
            </a:br>
            <a:r>
              <a:rPr lang="en-US" dirty="0"/>
              <a:t>slide 3</a:t>
            </a:r>
            <a:endParaRPr lang="en-GB" dirty="0"/>
          </a:p>
        </p:txBody>
      </p:sp>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891916"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dirty="0"/>
              <a:t>Section subhead</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dirty="0">
              <a:solidFill>
                <a:schemeClr val="tx1"/>
              </a:solidFill>
            </a:endParaRPr>
          </a:p>
        </p:txBody>
      </p:sp>
    </p:spTree>
    <p:extLst>
      <p:ext uri="{BB962C8B-B14F-4D97-AF65-F5344CB8AC3E}">
        <p14:creationId xmlns:p14="http://schemas.microsoft.com/office/powerpoint/2010/main" val="1360916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Heading, content, basic text one co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5138" y="414734"/>
            <a:ext cx="11404154" cy="865186"/>
          </a:xfrm>
          <a:prstGeom prst="rect">
            <a:avLst/>
          </a:prstGeom>
        </p:spPr>
        <p:txBody>
          <a:bodyPr lIns="0" tIns="0" rIns="0" bIns="0">
            <a:normAutofit/>
          </a:bodyPr>
          <a:lstStyle>
            <a:lvl1pPr>
              <a:defRPr sz="3600" b="1">
                <a:solidFill>
                  <a:schemeClr val="tx1"/>
                </a:solidFill>
              </a:defRPr>
            </a:lvl1pPr>
          </a:lstStyle>
          <a:p>
            <a:r>
              <a:rPr lang="en-GB" dirty="0"/>
              <a:t>Heading</a:t>
            </a:r>
          </a:p>
        </p:txBody>
      </p:sp>
      <p:sp>
        <p:nvSpPr>
          <p:cNvPr id="3" name="Content Placeholder 2"/>
          <p:cNvSpPr>
            <a:spLocks noGrp="1"/>
          </p:cNvSpPr>
          <p:nvPr>
            <p:ph idx="1" hasCustomPrompt="1"/>
          </p:nvPr>
        </p:nvSpPr>
        <p:spPr>
          <a:xfrm>
            <a:off x="375138" y="1415778"/>
            <a:ext cx="7632000" cy="4026443"/>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22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dirty="0"/>
              <a:t>Click to add text</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dirty="0">
              <a:solidFill>
                <a:schemeClr val="accent6"/>
              </a:solidFill>
            </a:endParaRPr>
          </a:p>
        </p:txBody>
      </p:sp>
      <p:cxnSp>
        <p:nvCxnSpPr>
          <p:cNvPr id="11" name="Straight Connector 10">
            <a:extLst>
              <a:ext uri="{FF2B5EF4-FFF2-40B4-BE49-F238E27FC236}">
                <a16:creationId xmlns:a16="http://schemas.microsoft.com/office/drawing/2014/main" id="{5591C7AB-7F8B-2041-80C3-EE781F24EB94}"/>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45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Breaker Heading1-Blue-DarkBlueA">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6489-9A30-702B-3E26-D81845892857}"/>
              </a:ext>
            </a:extLst>
          </p:cNvPr>
          <p:cNvSpPr>
            <a:spLocks noGrp="1"/>
          </p:cNvSpPr>
          <p:nvPr>
            <p:ph type="title" hasCustomPrompt="1"/>
          </p:nvPr>
        </p:nvSpPr>
        <p:spPr>
          <a:xfrm>
            <a:off x="747468" y="2165645"/>
            <a:ext cx="10515600" cy="1325563"/>
          </a:xfrm>
        </p:spPr>
        <p:txBody>
          <a:bodyPr>
            <a:noAutofit/>
          </a:bodyPr>
          <a:lstStyle>
            <a:lvl1pPr>
              <a:defRPr sz="6000" b="1"/>
            </a:lvl1pPr>
          </a:lstStyle>
          <a:p>
            <a:r>
              <a:rPr lang="en-US" dirty="0"/>
              <a:t>Breaker </a:t>
            </a:r>
            <a:br>
              <a:rPr lang="en-US" dirty="0"/>
            </a:br>
            <a:r>
              <a:rPr lang="en-US" dirty="0"/>
              <a:t>slide 4</a:t>
            </a:r>
            <a:endParaRPr lang="en-GB" dirty="0"/>
          </a:p>
        </p:txBody>
      </p:sp>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854598"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dirty="0"/>
              <a:t>Section subhead</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dirty="0">
              <a:solidFill>
                <a:schemeClr val="tx1"/>
              </a:solidFill>
            </a:endParaRPr>
          </a:p>
        </p:txBody>
      </p:sp>
      <p:pic>
        <p:nvPicPr>
          <p:cNvPr id="5" name="Picture 4" descr="A blue rectangle with black background&#10;&#10;Description automatically generated">
            <a:extLst>
              <a:ext uri="{FF2B5EF4-FFF2-40B4-BE49-F238E27FC236}">
                <a16:creationId xmlns:a16="http://schemas.microsoft.com/office/drawing/2014/main" id="{D115B473-1B85-DD59-52BE-0E90A80C9408}"/>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4172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Headline slide with image A">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EF456E7-F404-A541-B6E9-27C1B10EC600}"/>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dirty="0"/>
              <a:t>Click on icon to insert image (including Alt Text)</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pPr algn="r"/>
              <a:t>‹#›</a:t>
            </a:fld>
            <a:endParaRPr lang="en-GB" sz="1200" dirty="0">
              <a:solidFill>
                <a:schemeClr val="tx1"/>
              </a:solidFill>
            </a:endParaRPr>
          </a:p>
        </p:txBody>
      </p:sp>
      <p:sp>
        <p:nvSpPr>
          <p:cNvPr id="5" name="Text Placeholder 6">
            <a:extLst>
              <a:ext uri="{FF2B5EF4-FFF2-40B4-BE49-F238E27FC236}">
                <a16:creationId xmlns:a16="http://schemas.microsoft.com/office/drawing/2014/main" id="{50355A0D-4235-0CF1-A976-C33D8CCCBFCD}"/>
              </a:ext>
            </a:extLst>
          </p:cNvPr>
          <p:cNvSpPr>
            <a:spLocks noGrp="1"/>
          </p:cNvSpPr>
          <p:nvPr>
            <p:ph type="body" sz="quarter" idx="13" hasCustomPrompt="1"/>
          </p:nvPr>
        </p:nvSpPr>
        <p:spPr>
          <a:xfrm>
            <a:off x="891916"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dirty="0"/>
              <a:t>Section subhead</a:t>
            </a:r>
          </a:p>
        </p:txBody>
      </p:sp>
      <p:sp>
        <p:nvSpPr>
          <p:cNvPr id="2" name="Title 1">
            <a:extLst>
              <a:ext uri="{FF2B5EF4-FFF2-40B4-BE49-F238E27FC236}">
                <a16:creationId xmlns:a16="http://schemas.microsoft.com/office/drawing/2014/main" id="{77E577A8-7F18-CBCC-319C-10DC2550A76F}"/>
              </a:ext>
            </a:extLst>
          </p:cNvPr>
          <p:cNvSpPr>
            <a:spLocks noGrp="1"/>
          </p:cNvSpPr>
          <p:nvPr>
            <p:ph type="title" hasCustomPrompt="1"/>
          </p:nvPr>
        </p:nvSpPr>
        <p:spPr>
          <a:xfrm>
            <a:off x="747468" y="2165645"/>
            <a:ext cx="4716354" cy="1325563"/>
          </a:xfrm>
        </p:spPr>
        <p:txBody>
          <a:bodyPr>
            <a:noAutofit/>
          </a:bodyPr>
          <a:lstStyle>
            <a:lvl1pPr>
              <a:defRPr sz="6000" b="1"/>
            </a:lvl1pPr>
          </a:lstStyle>
          <a:p>
            <a:r>
              <a:rPr lang="en-US" dirty="0"/>
              <a:t>Breaker </a:t>
            </a:r>
            <a:br>
              <a:rPr lang="en-US" dirty="0"/>
            </a:br>
            <a:r>
              <a:rPr lang="en-US" dirty="0"/>
              <a:t>slide 5</a:t>
            </a:r>
            <a:endParaRPr lang="en-GB" dirty="0"/>
          </a:p>
        </p:txBody>
      </p:sp>
    </p:spTree>
    <p:extLst>
      <p:ext uri="{BB962C8B-B14F-4D97-AF65-F5344CB8AC3E}">
        <p14:creationId xmlns:p14="http://schemas.microsoft.com/office/powerpoint/2010/main" val="125684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nd Slide ACCESSIBLE">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6D92FD5-08EA-6BC8-29BC-BCF5EEFE18A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5400000">
            <a:off x="-2509143" y="-71523"/>
            <a:ext cx="10768951" cy="7616239"/>
          </a:xfrm>
          <a:prstGeom prst="rect">
            <a:avLst/>
          </a:prstGeom>
        </p:spPr>
      </p:pic>
      <p:pic>
        <p:nvPicPr>
          <p:cNvPr id="3" name="Picture 2" descr="Logo&#10;&#10;Description automatically generated">
            <a:extLst>
              <a:ext uri="{FF2B5EF4-FFF2-40B4-BE49-F238E27FC236}">
                <a16:creationId xmlns:a16="http://schemas.microsoft.com/office/drawing/2014/main" id="{077C56A3-4FFE-73CF-6F7F-1F451E5B3F1E}"/>
              </a:ext>
            </a:extLst>
          </p:cNvPr>
          <p:cNvPicPr>
            <a:picLocks noChangeAspect="1"/>
          </p:cNvPicPr>
          <p:nvPr userDrawn="1"/>
        </p:nvPicPr>
        <p:blipFill>
          <a:blip r:embed="rId3"/>
          <a:stretch>
            <a:fillRect/>
          </a:stretch>
        </p:blipFill>
        <p:spPr>
          <a:xfrm>
            <a:off x="10551045" y="364425"/>
            <a:ext cx="1208955" cy="979789"/>
          </a:xfrm>
          <a:prstGeom prst="rect">
            <a:avLst/>
          </a:prstGeom>
        </p:spPr>
      </p:pic>
      <p:cxnSp>
        <p:nvCxnSpPr>
          <p:cNvPr id="9" name="Straight Connector 8">
            <a:extLst>
              <a:ext uri="{FF2B5EF4-FFF2-40B4-BE49-F238E27FC236}">
                <a16:creationId xmlns:a16="http://schemas.microsoft.com/office/drawing/2014/main" id="{F9D383FB-0467-4241-BEF0-D636E886723B}"/>
              </a:ext>
              <a:ext uri="{C183D7F6-B498-43B3-948B-1728B52AA6E4}">
                <adec:decorative xmlns:adec="http://schemas.microsoft.com/office/drawing/2017/decorative" val="1"/>
              </a:ext>
            </a:extLst>
          </p:cNvPr>
          <p:cNvCxnSpPr/>
          <p:nvPr userDrawn="1"/>
        </p:nvCxnSpPr>
        <p:spPr>
          <a:xfrm>
            <a:off x="5715926" y="2605852"/>
            <a:ext cx="8651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390E57B-AF19-8642-9E47-AF887F52887B}"/>
              </a:ext>
            </a:extLst>
          </p:cNvPr>
          <p:cNvSpPr txBox="1"/>
          <p:nvPr userDrawn="1"/>
        </p:nvSpPr>
        <p:spPr>
          <a:xfrm>
            <a:off x="5610770" y="2808746"/>
            <a:ext cx="4343734" cy="260803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2400"/>
              </a:spcAft>
              <a:buClr>
                <a:srgbClr val="005EB8"/>
              </a:buClr>
              <a:buSzTx/>
              <a:buFont typeface="Arial" panose="020B0604020202020204" pitchFamily="34" charset="0"/>
              <a:buNone/>
              <a:tabLst/>
              <a:defRPr/>
            </a:pPr>
            <a:r>
              <a:rPr kumimoji="0" lang="en-GB" sz="3600" b="1" i="0" u="none" strike="noStrike" kern="1200" cap="none" spc="20" normalizeH="0" baseline="0" noProof="0" dirty="0">
                <a:ln>
                  <a:noFill/>
                </a:ln>
                <a:solidFill>
                  <a:schemeClr val="tx1"/>
                </a:solidFill>
                <a:effectLst/>
                <a:uLnTx/>
                <a:uFillTx/>
                <a:latin typeface="+mn-lt"/>
                <a:ea typeface="+mn-ea"/>
                <a:cs typeface="+mn-cs"/>
              </a:rPr>
              <a:t> Thank You</a:t>
            </a:r>
          </a:p>
          <a:p>
            <a:pPr marL="0" marR="0" lvl="0" indent="0" algn="l" defTabSz="914400" rtl="0" eaLnBrk="1" fontAlgn="auto" latinLnBrk="0" hangingPunct="1">
              <a:lnSpc>
                <a:spcPct val="100000"/>
              </a:lnSpc>
              <a:spcBef>
                <a:spcPts val="0"/>
              </a:spcBef>
              <a:spcAft>
                <a:spcPts val="1800"/>
              </a:spcAft>
              <a:buClr>
                <a:srgbClr val="005EB8"/>
              </a:buClr>
              <a:buSzTx/>
              <a:buFont typeface="Arial" panose="020B0604020202020204" pitchFamily="34" charset="0"/>
              <a:buNone/>
              <a:tabLst/>
              <a:defRPr/>
            </a:pPr>
            <a:r>
              <a:rPr kumimoji="0" lang="en-GB" sz="2400" b="1" i="0" u="none" strike="noStrike" kern="1200" cap="none" spc="20" normalizeH="0" baseline="0" noProof="0" dirty="0">
                <a:ln>
                  <a:noFill/>
                </a:ln>
                <a:solidFill>
                  <a:schemeClr val="tx1"/>
                </a:solidFill>
                <a:effectLst/>
                <a:uLnTx/>
                <a:uFillTx/>
                <a:latin typeface="+mn-lt"/>
                <a:ea typeface="+mn-ea"/>
                <a:cs typeface="+mn-cs"/>
              </a:rPr>
              <a:t>        	@nhsengland</a:t>
            </a:r>
          </a:p>
          <a:p>
            <a:pPr marL="0" marR="0" lvl="0" indent="0" algn="l" defTabSz="914400" rtl="0" eaLnBrk="1" fontAlgn="auto" latinLnBrk="0" hangingPunct="1">
              <a:lnSpc>
                <a:spcPct val="100000"/>
              </a:lnSpc>
              <a:spcBef>
                <a:spcPts val="0"/>
              </a:spcBef>
              <a:spcAft>
                <a:spcPts val="1800"/>
              </a:spcAft>
              <a:buClr>
                <a:srgbClr val="005EB8"/>
              </a:buClr>
              <a:buSzTx/>
              <a:buFont typeface="Arial" panose="020B0604020202020204" pitchFamily="34" charset="0"/>
              <a:buNone/>
              <a:tabLst/>
              <a:defRPr/>
            </a:pPr>
            <a:r>
              <a:rPr kumimoji="0" lang="en-GB" sz="2400" b="1" i="0" u="none" strike="noStrike" kern="1200" cap="none" spc="20" normalizeH="0" baseline="0" noProof="0" dirty="0">
                <a:ln>
                  <a:noFill/>
                </a:ln>
                <a:solidFill>
                  <a:schemeClr val="tx1"/>
                </a:solidFill>
                <a:effectLst/>
                <a:uLnTx/>
                <a:uFillTx/>
                <a:latin typeface="+mn-lt"/>
                <a:ea typeface="+mn-ea"/>
                <a:cs typeface="+mn-cs"/>
              </a:rPr>
              <a:t>        	company/</a:t>
            </a:r>
            <a:r>
              <a:rPr kumimoji="0" lang="en-GB" sz="2400" b="1" i="0" u="none" strike="noStrike" kern="1200" cap="none" spc="20" normalizeH="0" baseline="0" noProof="0" dirty="0" err="1">
                <a:ln>
                  <a:noFill/>
                </a:ln>
                <a:solidFill>
                  <a:schemeClr val="tx1"/>
                </a:solidFill>
                <a:effectLst/>
                <a:uLnTx/>
                <a:uFillTx/>
                <a:latin typeface="+mn-lt"/>
                <a:ea typeface="+mn-ea"/>
                <a:cs typeface="+mn-cs"/>
              </a:rPr>
              <a:t>nhsengland</a:t>
            </a:r>
            <a:endParaRPr kumimoji="0" lang="en-GB" sz="2400" b="1" i="0" u="none" strike="noStrike" kern="1200" cap="none" spc="2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1800"/>
              </a:spcAft>
              <a:buClr>
                <a:srgbClr val="005EB8"/>
              </a:buClr>
              <a:buSzTx/>
              <a:buFont typeface="Arial" panose="020B0604020202020204" pitchFamily="34" charset="0"/>
              <a:buNone/>
              <a:tabLst/>
              <a:defRPr/>
            </a:pPr>
            <a:r>
              <a:rPr kumimoji="0" lang="en-GB" sz="2400" b="1" i="0" u="none" strike="noStrike" kern="1200" cap="none" spc="20" normalizeH="0" baseline="0" noProof="0" dirty="0">
                <a:ln>
                  <a:noFill/>
                </a:ln>
                <a:solidFill>
                  <a:schemeClr val="tx1"/>
                </a:solidFill>
                <a:effectLst/>
                <a:uLnTx/>
                <a:uFillTx/>
                <a:latin typeface="+mn-lt"/>
                <a:ea typeface="+mn-ea"/>
                <a:cs typeface="+mn-cs"/>
              </a:rPr>
              <a:t>	england.nhs.uk</a:t>
            </a:r>
            <a:endParaRPr lang="en-GB" sz="2400" b="1" dirty="0">
              <a:solidFill>
                <a:schemeClr val="tx1"/>
              </a:solidFill>
            </a:endParaRPr>
          </a:p>
        </p:txBody>
      </p:sp>
      <p:pic>
        <p:nvPicPr>
          <p:cNvPr id="5" name="Picture 4" descr="Twitter symbol">
            <a:extLst>
              <a:ext uri="{FF2B5EF4-FFF2-40B4-BE49-F238E27FC236}">
                <a16:creationId xmlns:a16="http://schemas.microsoft.com/office/drawing/2014/main" id="{6C1B65D7-2EE6-F44F-85AA-7C93787926C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5872040" y="3665234"/>
            <a:ext cx="390144" cy="390144"/>
          </a:xfrm>
          <a:prstGeom prst="rect">
            <a:avLst/>
          </a:prstGeom>
        </p:spPr>
      </p:pic>
      <p:pic>
        <p:nvPicPr>
          <p:cNvPr id="8" name="Picture 7" descr="LinkedIn symbol">
            <a:extLst>
              <a:ext uri="{FF2B5EF4-FFF2-40B4-BE49-F238E27FC236}">
                <a16:creationId xmlns:a16="http://schemas.microsoft.com/office/drawing/2014/main" id="{F2843EE8-F6F8-9D40-92C1-94FB4DCF14BB}"/>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5885396" y="4266369"/>
            <a:ext cx="390144" cy="390144"/>
          </a:xfrm>
          <a:prstGeom prst="rect">
            <a:avLst/>
          </a:prstGeom>
        </p:spPr>
      </p:pic>
      <p:pic>
        <p:nvPicPr>
          <p:cNvPr id="72" name="Picture 96" descr="World-wide web symbol">
            <a:extLst>
              <a:ext uri="{FF2B5EF4-FFF2-40B4-BE49-F238E27FC236}">
                <a16:creationId xmlns:a16="http://schemas.microsoft.com/office/drawing/2014/main" id="{664BA24D-FA8C-EE4D-A2DC-491BF11D6FA6}"/>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5767074" y="4806522"/>
            <a:ext cx="600075" cy="600075"/>
          </a:xfrm>
          <a:prstGeom prst="rect">
            <a:avLst/>
          </a:prstGeom>
        </p:spPr>
      </p:pic>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dirty="0">
              <a:solidFill>
                <a:schemeClr val="accent2"/>
              </a:solidFill>
            </a:endParaRPr>
          </a:p>
        </p:txBody>
      </p:sp>
    </p:spTree>
    <p:extLst>
      <p:ext uri="{BB962C8B-B14F-4D97-AF65-F5344CB8AC3E}">
        <p14:creationId xmlns:p14="http://schemas.microsoft.com/office/powerpoint/2010/main" val="46152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ata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310075"/>
            <a:ext cx="11404154" cy="426721"/>
          </a:xfrm>
          <a:prstGeom prst="rect">
            <a:avLst/>
          </a:prstGeom>
        </p:spPr>
        <p:txBody>
          <a:bodyPr lIns="0" tIns="0" rIns="0" bIns="0" anchor="t">
            <a:normAutofit/>
          </a:bodyPr>
          <a:lstStyle>
            <a:lvl1pPr>
              <a:defRPr sz="2400" b="1">
                <a:solidFill>
                  <a:schemeClr val="tx1"/>
                </a:solidFill>
              </a:defRPr>
            </a:lvl1pPr>
          </a:lstStyle>
          <a:p>
            <a:r>
              <a:rPr lang="en-GB" dirty="0"/>
              <a:t>Heading</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FF8B4B32-B7B7-DB40-9D0C-2D4D8414C6EC}"/>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dirty="0">
              <a:solidFill>
                <a:schemeClr val="accent6"/>
              </a:solidFill>
            </a:endParaRPr>
          </a:p>
        </p:txBody>
      </p:sp>
      <p:sp>
        <p:nvSpPr>
          <p:cNvPr id="4" name="TextBox 3">
            <a:extLst>
              <a:ext uri="{FF2B5EF4-FFF2-40B4-BE49-F238E27FC236}">
                <a16:creationId xmlns:a16="http://schemas.microsoft.com/office/drawing/2014/main" id="{97C3715D-C90E-7C4B-B312-C707773A39DD}"/>
              </a:ext>
            </a:extLst>
          </p:cNvPr>
          <p:cNvSpPr txBox="1"/>
          <p:nvPr userDrawn="1"/>
        </p:nvSpPr>
        <p:spPr>
          <a:xfrm>
            <a:off x="2232561" y="3170712"/>
            <a:ext cx="0" cy="0"/>
          </a:xfrm>
          <a:prstGeom prst="rect">
            <a:avLst/>
          </a:prstGeom>
          <a:noFill/>
        </p:spPr>
        <p:txBody>
          <a:bodyPr wrap="none" lIns="0" tIns="0" rIns="0" bIns="0" rtlCol="0">
            <a:noAutofit/>
          </a:bodyPr>
          <a:lstStyle/>
          <a:p>
            <a:endParaRPr lang="en-GB" sz="1200" b="1" dirty="0">
              <a:solidFill>
                <a:schemeClr val="accent1"/>
              </a:solidFill>
            </a:endParaRPr>
          </a:p>
        </p:txBody>
      </p:sp>
      <p:cxnSp>
        <p:nvCxnSpPr>
          <p:cNvPr id="12" name="Straight Connector 11">
            <a:extLst>
              <a:ext uri="{FF2B5EF4-FFF2-40B4-BE49-F238E27FC236}">
                <a16:creationId xmlns:a16="http://schemas.microsoft.com/office/drawing/2014/main" id="{137E920E-FCD4-834F-9787-A19C03BDF9AE}"/>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055424E-84DC-71BA-CBB2-BE0007D93CE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
        <p:nvSpPr>
          <p:cNvPr id="3" name="Text Placeholder 7">
            <a:extLst>
              <a:ext uri="{FF2B5EF4-FFF2-40B4-BE49-F238E27FC236}">
                <a16:creationId xmlns:a16="http://schemas.microsoft.com/office/drawing/2014/main" id="{FB2922A9-9C8F-43B1-7D0A-0C7761EE45F2}"/>
              </a:ext>
            </a:extLst>
          </p:cNvPr>
          <p:cNvSpPr>
            <a:spLocks noGrp="1"/>
          </p:cNvSpPr>
          <p:nvPr>
            <p:ph type="body" sz="quarter" idx="13" hasCustomPrompt="1"/>
          </p:nvPr>
        </p:nvSpPr>
        <p:spPr>
          <a:xfrm>
            <a:off x="432001" y="767200"/>
            <a:ext cx="11012644" cy="577927"/>
          </a:xfrm>
          <a:prstGeom prst="rect">
            <a:avLst/>
          </a:prstGeom>
        </p:spPr>
        <p:txBody>
          <a:bodyPr lIns="0" tIns="0" rIns="0" bIns="0">
            <a:noAutofit/>
          </a:bodyPr>
          <a:lstStyle>
            <a:lvl1pPr marL="0" indent="0">
              <a:lnSpc>
                <a:spcPts val="2200"/>
              </a:lnSpc>
              <a:spcBef>
                <a:spcPts val="0"/>
              </a:spcBef>
              <a:spcAft>
                <a:spcPts val="900"/>
              </a:spcAft>
              <a:buClr>
                <a:schemeClr val="tx1"/>
              </a:buClr>
              <a:buNone/>
              <a:defRPr sz="18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dirty="0"/>
              <a:t>Subhead if needed</a:t>
            </a:r>
          </a:p>
        </p:txBody>
      </p:sp>
    </p:spTree>
    <p:extLst>
      <p:ext uri="{BB962C8B-B14F-4D97-AF65-F5344CB8AC3E}">
        <p14:creationId xmlns:p14="http://schemas.microsoft.com/office/powerpoint/2010/main" val="11083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ample-Icons-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dirty="0"/>
              <a:t>Heading</a:t>
            </a: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dirty="0">
              <a:solidFill>
                <a:schemeClr val="accent6"/>
              </a:solidFill>
            </a:endParaRPr>
          </a:p>
        </p:txBody>
      </p:sp>
      <p:cxnSp>
        <p:nvCxnSpPr>
          <p:cNvPr id="11" name="Straight Connector 10">
            <a:extLst>
              <a:ext uri="{FF2B5EF4-FFF2-40B4-BE49-F238E27FC236}">
                <a16:creationId xmlns:a16="http://schemas.microsoft.com/office/drawing/2014/main" id="{5591C7AB-7F8B-2041-80C3-EE781F24EB94}"/>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741F68A-44AA-5742-B124-91614CFD14BB}"/>
              </a:ext>
              <a:ext uri="{C183D7F6-B498-43B3-948B-1728B52AA6E4}">
                <adec:decorative xmlns:adec="http://schemas.microsoft.com/office/drawing/2017/decorative" val="1"/>
              </a:ext>
            </a:extLst>
          </p:cNvPr>
          <p:cNvSpPr/>
          <p:nvPr userDrawn="1"/>
        </p:nvSpPr>
        <p:spPr>
          <a:xfrm>
            <a:off x="383058"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3568E66E-4300-C34D-B490-E2E6A73E585A}"/>
              </a:ext>
              <a:ext uri="{C183D7F6-B498-43B3-948B-1728B52AA6E4}">
                <adec:decorative xmlns:adec="http://schemas.microsoft.com/office/drawing/2017/decorative" val="1"/>
              </a:ext>
            </a:extLst>
          </p:cNvPr>
          <p:cNvSpPr/>
          <p:nvPr userDrawn="1"/>
        </p:nvSpPr>
        <p:spPr>
          <a:xfrm>
            <a:off x="383058"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F337980B-A75B-014B-A7A8-965882204640}"/>
              </a:ext>
              <a:ext uri="{C183D7F6-B498-43B3-948B-1728B52AA6E4}">
                <adec:decorative xmlns:adec="http://schemas.microsoft.com/office/drawing/2017/decorative" val="1"/>
              </a:ext>
            </a:extLst>
          </p:cNvPr>
          <p:cNvSpPr/>
          <p:nvPr userDrawn="1"/>
        </p:nvSpPr>
        <p:spPr>
          <a:xfrm>
            <a:off x="1534525"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E8B5FF7D-C2EF-9E4C-A4CF-A835052E5DF8}"/>
              </a:ext>
              <a:ext uri="{C183D7F6-B498-43B3-948B-1728B52AA6E4}">
                <adec:decorative xmlns:adec="http://schemas.microsoft.com/office/drawing/2017/decorative" val="1"/>
              </a:ext>
            </a:extLst>
          </p:cNvPr>
          <p:cNvSpPr/>
          <p:nvPr userDrawn="1"/>
        </p:nvSpPr>
        <p:spPr>
          <a:xfrm>
            <a:off x="2685992"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177481C1-F4F0-BE4E-B991-152BB9620270}"/>
              </a:ext>
              <a:ext uri="{C183D7F6-B498-43B3-948B-1728B52AA6E4}">
                <adec:decorative xmlns:adec="http://schemas.microsoft.com/office/drawing/2017/decorative" val="1"/>
              </a:ext>
            </a:extLst>
          </p:cNvPr>
          <p:cNvSpPr/>
          <p:nvPr userDrawn="1"/>
        </p:nvSpPr>
        <p:spPr>
          <a:xfrm>
            <a:off x="3837459"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FBC860F-BE8A-634D-9A96-33CE6D96B9F0}"/>
              </a:ext>
              <a:ext uri="{C183D7F6-B498-43B3-948B-1728B52AA6E4}">
                <adec:decorative xmlns:adec="http://schemas.microsoft.com/office/drawing/2017/decorative" val="1"/>
              </a:ext>
            </a:extLst>
          </p:cNvPr>
          <p:cNvSpPr/>
          <p:nvPr userDrawn="1"/>
        </p:nvSpPr>
        <p:spPr>
          <a:xfrm>
            <a:off x="4988926"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5FA913FF-786C-1944-BF18-E9AB064B3444}"/>
              </a:ext>
              <a:ext uri="{C183D7F6-B498-43B3-948B-1728B52AA6E4}">
                <adec:decorative xmlns:adec="http://schemas.microsoft.com/office/drawing/2017/decorative" val="1"/>
              </a:ext>
            </a:extLst>
          </p:cNvPr>
          <p:cNvSpPr/>
          <p:nvPr userDrawn="1"/>
        </p:nvSpPr>
        <p:spPr>
          <a:xfrm>
            <a:off x="6140393"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6C22D839-E390-8340-B649-B4FC5A6CFD70}"/>
              </a:ext>
              <a:ext uri="{C183D7F6-B498-43B3-948B-1728B52AA6E4}">
                <adec:decorative xmlns:adec="http://schemas.microsoft.com/office/drawing/2017/decorative" val="1"/>
              </a:ext>
            </a:extLst>
          </p:cNvPr>
          <p:cNvSpPr/>
          <p:nvPr userDrawn="1"/>
        </p:nvSpPr>
        <p:spPr>
          <a:xfrm>
            <a:off x="7291860"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4640EE3D-EEFC-874A-A65B-DDDE03FC3221}"/>
              </a:ext>
              <a:ext uri="{C183D7F6-B498-43B3-948B-1728B52AA6E4}">
                <adec:decorative xmlns:adec="http://schemas.microsoft.com/office/drawing/2017/decorative" val="1"/>
              </a:ext>
            </a:extLst>
          </p:cNvPr>
          <p:cNvSpPr/>
          <p:nvPr userDrawn="1"/>
        </p:nvSpPr>
        <p:spPr>
          <a:xfrm>
            <a:off x="8443327"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2A667BF2-B8EF-D949-9F15-FC3B3099AD58}"/>
              </a:ext>
              <a:ext uri="{C183D7F6-B498-43B3-948B-1728B52AA6E4}">
                <adec:decorative xmlns:adec="http://schemas.microsoft.com/office/drawing/2017/decorative" val="1"/>
              </a:ext>
            </a:extLst>
          </p:cNvPr>
          <p:cNvSpPr/>
          <p:nvPr userDrawn="1"/>
        </p:nvSpPr>
        <p:spPr>
          <a:xfrm>
            <a:off x="9594794"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7201170-3375-514F-99C2-E37C6903968A}"/>
              </a:ext>
              <a:ext uri="{C183D7F6-B498-43B3-948B-1728B52AA6E4}">
                <adec:decorative xmlns:adec="http://schemas.microsoft.com/office/drawing/2017/decorative" val="1"/>
              </a:ext>
            </a:extLst>
          </p:cNvPr>
          <p:cNvSpPr/>
          <p:nvPr userDrawn="1"/>
        </p:nvSpPr>
        <p:spPr>
          <a:xfrm>
            <a:off x="10746258"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E18572B-1544-A043-9B02-7AB01C90C51F}"/>
              </a:ext>
              <a:ext uri="{C183D7F6-B498-43B3-948B-1728B52AA6E4}">
                <adec:decorative xmlns:adec="http://schemas.microsoft.com/office/drawing/2017/decorative" val="1"/>
              </a:ext>
            </a:extLst>
          </p:cNvPr>
          <p:cNvSpPr/>
          <p:nvPr userDrawn="1"/>
        </p:nvSpPr>
        <p:spPr>
          <a:xfrm>
            <a:off x="1534525"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E8D2BEC2-9D68-CC4D-A04A-BB949A02D509}"/>
              </a:ext>
              <a:ext uri="{C183D7F6-B498-43B3-948B-1728B52AA6E4}">
                <adec:decorative xmlns:adec="http://schemas.microsoft.com/office/drawing/2017/decorative" val="1"/>
              </a:ext>
            </a:extLst>
          </p:cNvPr>
          <p:cNvSpPr/>
          <p:nvPr userDrawn="1"/>
        </p:nvSpPr>
        <p:spPr>
          <a:xfrm>
            <a:off x="2685992"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7415083-D44F-FE40-A8D1-7BFAC700DF6C}"/>
              </a:ext>
              <a:ext uri="{C183D7F6-B498-43B3-948B-1728B52AA6E4}">
                <adec:decorative xmlns:adec="http://schemas.microsoft.com/office/drawing/2017/decorative" val="1"/>
              </a:ext>
            </a:extLst>
          </p:cNvPr>
          <p:cNvSpPr/>
          <p:nvPr userDrawn="1"/>
        </p:nvSpPr>
        <p:spPr>
          <a:xfrm>
            <a:off x="3837459"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5E67BC68-4FB2-EE4A-A33E-6A7AF0CF413F}"/>
              </a:ext>
              <a:ext uri="{C183D7F6-B498-43B3-948B-1728B52AA6E4}">
                <adec:decorative xmlns:adec="http://schemas.microsoft.com/office/drawing/2017/decorative" val="1"/>
              </a:ext>
            </a:extLst>
          </p:cNvPr>
          <p:cNvSpPr/>
          <p:nvPr userDrawn="1"/>
        </p:nvSpPr>
        <p:spPr>
          <a:xfrm>
            <a:off x="4988926"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0277C142-7A53-7A4A-A8FB-FBF33048E364}"/>
              </a:ext>
              <a:ext uri="{C183D7F6-B498-43B3-948B-1728B52AA6E4}">
                <adec:decorative xmlns:adec="http://schemas.microsoft.com/office/drawing/2017/decorative" val="1"/>
              </a:ext>
            </a:extLst>
          </p:cNvPr>
          <p:cNvSpPr/>
          <p:nvPr userDrawn="1"/>
        </p:nvSpPr>
        <p:spPr>
          <a:xfrm>
            <a:off x="6140393"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6ADC5831-BE66-5045-87AF-18EBDF02747B}"/>
              </a:ext>
              <a:ext uri="{C183D7F6-B498-43B3-948B-1728B52AA6E4}">
                <adec:decorative xmlns:adec="http://schemas.microsoft.com/office/drawing/2017/decorative" val="1"/>
              </a:ext>
            </a:extLst>
          </p:cNvPr>
          <p:cNvSpPr/>
          <p:nvPr userDrawn="1"/>
        </p:nvSpPr>
        <p:spPr>
          <a:xfrm>
            <a:off x="7291860"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2CB65DE4-B016-474E-A1C1-495957C7CA04}"/>
              </a:ext>
              <a:ext uri="{C183D7F6-B498-43B3-948B-1728B52AA6E4}">
                <adec:decorative xmlns:adec="http://schemas.microsoft.com/office/drawing/2017/decorative" val="1"/>
              </a:ext>
            </a:extLst>
          </p:cNvPr>
          <p:cNvSpPr/>
          <p:nvPr userDrawn="1"/>
        </p:nvSpPr>
        <p:spPr>
          <a:xfrm>
            <a:off x="8443327"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58B3AA15-3E6B-C347-B0BE-F416C5684A23}"/>
              </a:ext>
              <a:ext uri="{C183D7F6-B498-43B3-948B-1728B52AA6E4}">
                <adec:decorative xmlns:adec="http://schemas.microsoft.com/office/drawing/2017/decorative" val="1"/>
              </a:ext>
            </a:extLst>
          </p:cNvPr>
          <p:cNvSpPr/>
          <p:nvPr userDrawn="1"/>
        </p:nvSpPr>
        <p:spPr>
          <a:xfrm>
            <a:off x="9594794"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7AC0924D-A95B-1E43-84A3-825886C48DD3}"/>
              </a:ext>
              <a:ext uri="{C183D7F6-B498-43B3-948B-1728B52AA6E4}">
                <adec:decorative xmlns:adec="http://schemas.microsoft.com/office/drawing/2017/decorative" val="1"/>
              </a:ext>
            </a:extLst>
          </p:cNvPr>
          <p:cNvSpPr/>
          <p:nvPr userDrawn="1"/>
        </p:nvSpPr>
        <p:spPr>
          <a:xfrm>
            <a:off x="10746258"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CA6737CC-78B4-0C46-99B9-341CFA60EF40}"/>
              </a:ext>
              <a:ext uri="{C183D7F6-B498-43B3-948B-1728B52AA6E4}">
                <adec:decorative xmlns:adec="http://schemas.microsoft.com/office/drawing/2017/decorative" val="1"/>
              </a:ext>
            </a:extLst>
          </p:cNvPr>
          <p:cNvSpPr/>
          <p:nvPr userDrawn="1"/>
        </p:nvSpPr>
        <p:spPr>
          <a:xfrm>
            <a:off x="383058"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72455CAA-C332-E746-A62B-4F86F892F94A}"/>
              </a:ext>
              <a:ext uri="{C183D7F6-B498-43B3-948B-1728B52AA6E4}">
                <adec:decorative xmlns:adec="http://schemas.microsoft.com/office/drawing/2017/decorative" val="1"/>
              </a:ext>
            </a:extLst>
          </p:cNvPr>
          <p:cNvSpPr/>
          <p:nvPr userDrawn="1"/>
        </p:nvSpPr>
        <p:spPr>
          <a:xfrm>
            <a:off x="1534525"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8BF322EA-8B44-2C46-9412-34692FAFE8CB}"/>
              </a:ext>
              <a:ext uri="{C183D7F6-B498-43B3-948B-1728B52AA6E4}">
                <adec:decorative xmlns:adec="http://schemas.microsoft.com/office/drawing/2017/decorative" val="1"/>
              </a:ext>
            </a:extLst>
          </p:cNvPr>
          <p:cNvSpPr/>
          <p:nvPr userDrawn="1"/>
        </p:nvSpPr>
        <p:spPr>
          <a:xfrm>
            <a:off x="2685992"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BDB462B7-0B7F-EA46-9EFF-D26991D2304D}"/>
              </a:ext>
              <a:ext uri="{C183D7F6-B498-43B3-948B-1728B52AA6E4}">
                <adec:decorative xmlns:adec="http://schemas.microsoft.com/office/drawing/2017/decorative" val="1"/>
              </a:ext>
            </a:extLst>
          </p:cNvPr>
          <p:cNvSpPr/>
          <p:nvPr userDrawn="1"/>
        </p:nvSpPr>
        <p:spPr>
          <a:xfrm>
            <a:off x="3837459"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FF522785-C8F3-734E-AF20-487FED2CEBCA}"/>
              </a:ext>
              <a:ext uri="{C183D7F6-B498-43B3-948B-1728B52AA6E4}">
                <adec:decorative xmlns:adec="http://schemas.microsoft.com/office/drawing/2017/decorative" val="1"/>
              </a:ext>
            </a:extLst>
          </p:cNvPr>
          <p:cNvSpPr/>
          <p:nvPr userDrawn="1"/>
        </p:nvSpPr>
        <p:spPr>
          <a:xfrm>
            <a:off x="4988926"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798AD1D6-A541-1941-8B56-2FF0936767C6}"/>
              </a:ext>
              <a:ext uri="{C183D7F6-B498-43B3-948B-1728B52AA6E4}">
                <adec:decorative xmlns:adec="http://schemas.microsoft.com/office/drawing/2017/decorative" val="1"/>
              </a:ext>
            </a:extLst>
          </p:cNvPr>
          <p:cNvSpPr/>
          <p:nvPr userDrawn="1"/>
        </p:nvSpPr>
        <p:spPr>
          <a:xfrm>
            <a:off x="6140393"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A844F750-124C-F246-BCDD-67595B93DC88}"/>
              </a:ext>
              <a:ext uri="{C183D7F6-B498-43B3-948B-1728B52AA6E4}">
                <adec:decorative xmlns:adec="http://schemas.microsoft.com/office/drawing/2017/decorative" val="1"/>
              </a:ext>
            </a:extLst>
          </p:cNvPr>
          <p:cNvSpPr/>
          <p:nvPr userDrawn="1"/>
        </p:nvSpPr>
        <p:spPr>
          <a:xfrm>
            <a:off x="7291860"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15499656-96AE-C649-B3C1-81D5C6F60DA6}"/>
              </a:ext>
              <a:ext uri="{C183D7F6-B498-43B3-948B-1728B52AA6E4}">
                <adec:decorative xmlns:adec="http://schemas.microsoft.com/office/drawing/2017/decorative" val="1"/>
              </a:ext>
            </a:extLst>
          </p:cNvPr>
          <p:cNvSpPr/>
          <p:nvPr userDrawn="1"/>
        </p:nvSpPr>
        <p:spPr>
          <a:xfrm>
            <a:off x="8443327"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B3150134-3C23-2A41-8EC0-2D0F308CD2FE}"/>
              </a:ext>
              <a:ext uri="{C183D7F6-B498-43B3-948B-1728B52AA6E4}">
                <adec:decorative xmlns:adec="http://schemas.microsoft.com/office/drawing/2017/decorative" val="1"/>
              </a:ext>
            </a:extLst>
          </p:cNvPr>
          <p:cNvSpPr/>
          <p:nvPr userDrawn="1"/>
        </p:nvSpPr>
        <p:spPr>
          <a:xfrm>
            <a:off x="9594794"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4A542EAC-EEE9-2748-9DAC-6986FFF6348A}"/>
              </a:ext>
              <a:ext uri="{C183D7F6-B498-43B3-948B-1728B52AA6E4}">
                <adec:decorative xmlns:adec="http://schemas.microsoft.com/office/drawing/2017/decorative" val="1"/>
              </a:ext>
            </a:extLst>
          </p:cNvPr>
          <p:cNvSpPr/>
          <p:nvPr userDrawn="1"/>
        </p:nvSpPr>
        <p:spPr>
          <a:xfrm>
            <a:off x="10746258"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2D1CDB1A-8B42-520A-323D-5D120AA42E9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1909195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ample-Icons-Layout">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dirty="0">
              <a:solidFill>
                <a:schemeClr val="accent6"/>
              </a:solidFill>
            </a:endParaRPr>
          </a:p>
        </p:txBody>
      </p:sp>
      <p:cxnSp>
        <p:nvCxnSpPr>
          <p:cNvPr id="11" name="Straight Connector 10">
            <a:extLst>
              <a:ext uri="{FF2B5EF4-FFF2-40B4-BE49-F238E27FC236}">
                <a16:creationId xmlns:a16="http://schemas.microsoft.com/office/drawing/2014/main" id="{5591C7AB-7F8B-2041-80C3-EE781F24EB94}"/>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741F68A-44AA-5742-B124-91614CFD14BB}"/>
              </a:ext>
              <a:ext uri="{C183D7F6-B498-43B3-948B-1728B52AA6E4}">
                <adec:decorative xmlns:adec="http://schemas.microsoft.com/office/drawing/2017/decorative" val="1"/>
              </a:ext>
            </a:extLst>
          </p:cNvPr>
          <p:cNvSpPr/>
          <p:nvPr userDrawn="1"/>
        </p:nvSpPr>
        <p:spPr>
          <a:xfrm>
            <a:off x="383058"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E18572B-1544-A043-9B02-7AB01C90C51F}"/>
              </a:ext>
              <a:ext uri="{C183D7F6-B498-43B3-948B-1728B52AA6E4}">
                <adec:decorative xmlns:adec="http://schemas.microsoft.com/office/drawing/2017/decorative" val="1"/>
              </a:ext>
            </a:extLst>
          </p:cNvPr>
          <p:cNvSpPr/>
          <p:nvPr userDrawn="1"/>
        </p:nvSpPr>
        <p:spPr>
          <a:xfrm>
            <a:off x="1534525"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E8D2BEC2-9D68-CC4D-A04A-BB949A02D509}"/>
              </a:ext>
              <a:ext uri="{C183D7F6-B498-43B3-948B-1728B52AA6E4}">
                <adec:decorative xmlns:adec="http://schemas.microsoft.com/office/drawing/2017/decorative" val="1"/>
              </a:ext>
            </a:extLst>
          </p:cNvPr>
          <p:cNvSpPr/>
          <p:nvPr userDrawn="1"/>
        </p:nvSpPr>
        <p:spPr>
          <a:xfrm>
            <a:off x="2685992"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7415083-D44F-FE40-A8D1-7BFAC700DF6C}"/>
              </a:ext>
              <a:ext uri="{C183D7F6-B498-43B3-948B-1728B52AA6E4}">
                <adec:decorative xmlns:adec="http://schemas.microsoft.com/office/drawing/2017/decorative" val="1"/>
              </a:ext>
            </a:extLst>
          </p:cNvPr>
          <p:cNvSpPr/>
          <p:nvPr userDrawn="1"/>
        </p:nvSpPr>
        <p:spPr>
          <a:xfrm>
            <a:off x="3837459"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CA6737CC-78B4-0C46-99B9-341CFA60EF40}"/>
              </a:ext>
              <a:ext uri="{C183D7F6-B498-43B3-948B-1728B52AA6E4}">
                <adec:decorative xmlns:adec="http://schemas.microsoft.com/office/drawing/2017/decorative" val="1"/>
              </a:ext>
            </a:extLst>
          </p:cNvPr>
          <p:cNvSpPr/>
          <p:nvPr userDrawn="1"/>
        </p:nvSpPr>
        <p:spPr>
          <a:xfrm>
            <a:off x="383058"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72455CAA-C332-E746-A62B-4F86F892F94A}"/>
              </a:ext>
              <a:ext uri="{C183D7F6-B498-43B3-948B-1728B52AA6E4}">
                <adec:decorative xmlns:adec="http://schemas.microsoft.com/office/drawing/2017/decorative" val="1"/>
              </a:ext>
            </a:extLst>
          </p:cNvPr>
          <p:cNvSpPr/>
          <p:nvPr userDrawn="1"/>
        </p:nvSpPr>
        <p:spPr>
          <a:xfrm>
            <a:off x="1534525"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8BF322EA-8B44-2C46-9412-34692FAFE8CB}"/>
              </a:ext>
              <a:ext uri="{C183D7F6-B498-43B3-948B-1728B52AA6E4}">
                <adec:decorative xmlns:adec="http://schemas.microsoft.com/office/drawing/2017/decorative" val="1"/>
              </a:ext>
            </a:extLst>
          </p:cNvPr>
          <p:cNvSpPr/>
          <p:nvPr userDrawn="1"/>
        </p:nvSpPr>
        <p:spPr>
          <a:xfrm>
            <a:off x="2685992"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BDB462B7-0B7F-EA46-9EFF-D26991D2304D}"/>
              </a:ext>
              <a:ext uri="{C183D7F6-B498-43B3-948B-1728B52AA6E4}">
                <adec:decorative xmlns:adec="http://schemas.microsoft.com/office/drawing/2017/decorative" val="1"/>
              </a:ext>
            </a:extLst>
          </p:cNvPr>
          <p:cNvSpPr/>
          <p:nvPr userDrawn="1"/>
        </p:nvSpPr>
        <p:spPr>
          <a:xfrm>
            <a:off x="3837459"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510BDAA4-2C6C-4E47-9616-5977DD23D840}"/>
              </a:ext>
              <a:ext uri="{C183D7F6-B498-43B3-948B-1728B52AA6E4}">
                <adec:decorative xmlns:adec="http://schemas.microsoft.com/office/drawing/2017/decorative" val="1"/>
              </a:ext>
            </a:extLst>
          </p:cNvPr>
          <p:cNvSpPr/>
          <p:nvPr userDrawn="1"/>
        </p:nvSpPr>
        <p:spPr>
          <a:xfrm>
            <a:off x="5122911" y="3175160"/>
            <a:ext cx="1991467" cy="19486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2691AF0D-B60D-2949-AB30-089AD6A4A5A1}"/>
              </a:ext>
              <a:ext uri="{C183D7F6-B498-43B3-948B-1728B52AA6E4}">
                <adec:decorative xmlns:adec="http://schemas.microsoft.com/office/drawing/2017/decorative" val="1"/>
              </a:ext>
            </a:extLst>
          </p:cNvPr>
          <p:cNvSpPr/>
          <p:nvPr userDrawn="1"/>
        </p:nvSpPr>
        <p:spPr>
          <a:xfrm>
            <a:off x="7474153" y="3175160"/>
            <a:ext cx="1991467" cy="19486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D76B0456-3FC3-5D44-A9F1-56A57FD0B992}"/>
              </a:ext>
              <a:ext uri="{C183D7F6-B498-43B3-948B-1728B52AA6E4}">
                <adec:decorative xmlns:adec="http://schemas.microsoft.com/office/drawing/2017/decorative" val="1"/>
              </a:ext>
            </a:extLst>
          </p:cNvPr>
          <p:cNvSpPr/>
          <p:nvPr userDrawn="1"/>
        </p:nvSpPr>
        <p:spPr>
          <a:xfrm>
            <a:off x="9825395" y="3175160"/>
            <a:ext cx="1991467" cy="19486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D569F651-3737-5832-DC5A-9DB8A57B6C7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
        <p:nvSpPr>
          <p:cNvPr id="5" name="Title 1">
            <a:extLst>
              <a:ext uri="{FF2B5EF4-FFF2-40B4-BE49-F238E27FC236}">
                <a16:creationId xmlns:a16="http://schemas.microsoft.com/office/drawing/2014/main" id="{A1CA835D-248C-29AB-B7DE-5AD7C7D2A867}"/>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dirty="0"/>
              <a:t>Heading</a:t>
            </a:r>
          </a:p>
        </p:txBody>
      </p:sp>
    </p:spTree>
    <p:extLst>
      <p:ext uri="{BB962C8B-B14F-4D97-AF65-F5344CB8AC3E}">
        <p14:creationId xmlns:p14="http://schemas.microsoft.com/office/powerpoint/2010/main" val="421844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ubhead, two columns">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B79D01-2A70-DAF1-6A65-BC0424C2FEE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
        <p:nvSpPr>
          <p:cNvPr id="7" name="Title 1">
            <a:extLst>
              <a:ext uri="{FF2B5EF4-FFF2-40B4-BE49-F238E27FC236}">
                <a16:creationId xmlns:a16="http://schemas.microsoft.com/office/drawing/2014/main" id="{47E4AB90-2CB6-0646-B56C-4B58E33EC909}"/>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dirty="0"/>
              <a:t>Heading</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0" y="2087999"/>
            <a:ext cx="11050700" cy="462017"/>
          </a:xfrm>
          <a:prstGeom prst="rect">
            <a:avLst/>
          </a:prstGeom>
        </p:spPr>
        <p:txBody>
          <a:bodyPr lIns="0" tIns="0" rIns="0" bIns="0" numCol="2" anchor="t">
            <a:noAutofit/>
          </a:bodyPr>
          <a:lstStyle>
            <a:lvl1pPr marL="0" indent="0">
              <a:lnSpc>
                <a:spcPct val="100000"/>
              </a:lnSpc>
              <a:spcBef>
                <a:spcPts val="0"/>
              </a:spcBef>
              <a:spcAft>
                <a:spcPts val="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dirty="0"/>
              <a:t>Subhead if needed</a:t>
            </a:r>
          </a:p>
        </p:txBody>
      </p:sp>
      <p:sp>
        <p:nvSpPr>
          <p:cNvPr id="3" name="Content Placeholder 2"/>
          <p:cNvSpPr>
            <a:spLocks noGrp="1"/>
          </p:cNvSpPr>
          <p:nvPr>
            <p:ph idx="1"/>
          </p:nvPr>
        </p:nvSpPr>
        <p:spPr>
          <a:xfrm>
            <a:off x="432000" y="2735992"/>
            <a:ext cx="11088000" cy="3456000"/>
          </a:xfrm>
          <a:prstGeom prst="rect">
            <a:avLst/>
          </a:prstGeom>
        </p:spPr>
        <p:txBody>
          <a:bodyPr lIns="0" tIns="0" rIns="0" bIns="0" numCol="2" spcCol="432000">
            <a:noAutofit/>
          </a:bodyPr>
          <a:lstStyle>
            <a:lvl1pPr marL="0" indent="0">
              <a:lnSpc>
                <a:spcPct val="100000"/>
              </a:lnSpc>
              <a:spcBef>
                <a:spcPts val="0"/>
              </a:spcBef>
              <a:spcAft>
                <a:spcPts val="600"/>
              </a:spcAft>
              <a:buClr>
                <a:schemeClr val="tx1"/>
              </a:buClr>
              <a:buNone/>
              <a:defRPr sz="22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dirty="0"/>
              <a:t>Click to edit Master text styles</a:t>
            </a:r>
          </a:p>
          <a:p>
            <a:pPr lvl="1"/>
            <a:r>
              <a:rPr lang="en-GB" dirty="0"/>
              <a:t>Second level</a:t>
            </a:r>
          </a:p>
        </p:txBody>
      </p:sp>
      <p:cxnSp>
        <p:nvCxnSpPr>
          <p:cNvPr id="12" name="Straight Connector 11">
            <a:extLst>
              <a:ext uri="{FF2B5EF4-FFF2-40B4-BE49-F238E27FC236}">
                <a16:creationId xmlns:a16="http://schemas.microsoft.com/office/drawing/2014/main" id="{18E2133D-2149-6B45-BEAB-A2D5E225B5AD}"/>
              </a:ext>
              <a:ext uri="{C183D7F6-B498-43B3-948B-1728B52AA6E4}">
                <adec:decorative xmlns:adec="http://schemas.microsoft.com/office/drawing/2017/decorative" val="1"/>
              </a:ext>
            </a:extLst>
          </p:cNvPr>
          <p:cNvCxnSpPr>
            <a:cxnSpLocks/>
          </p:cNvCxnSpPr>
          <p:nvPr userDrawn="1"/>
        </p:nvCxnSpPr>
        <p:spPr>
          <a:xfrm>
            <a:off x="408789" y="6336000"/>
            <a:ext cx="11399211"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dirty="0">
              <a:solidFill>
                <a:schemeClr val="accent6"/>
              </a:solidFill>
            </a:endParaRPr>
          </a:p>
        </p:txBody>
      </p:sp>
    </p:spTree>
    <p:extLst>
      <p:ext uri="{BB962C8B-B14F-4D97-AF65-F5344CB8AC3E}">
        <p14:creationId xmlns:p14="http://schemas.microsoft.com/office/powerpoint/2010/main" val="4243720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Title, subhead, Three columns">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000" y="2736000"/>
            <a:ext cx="11088000" cy="3456000"/>
          </a:xfrm>
          <a:prstGeom prst="rect">
            <a:avLst/>
          </a:prstGeom>
        </p:spPr>
        <p:txBody>
          <a:bodyPr lIns="0" tIns="0" rIns="0" bIns="0" numCol="3" spcCol="432000">
            <a:noAutofit/>
          </a:bodyPr>
          <a:lstStyle>
            <a:lvl1pPr marL="0" indent="0">
              <a:lnSpc>
                <a:spcPct val="100000"/>
              </a:lnSpc>
              <a:spcBef>
                <a:spcPts val="0"/>
              </a:spcBef>
              <a:spcAft>
                <a:spcPts val="600"/>
              </a:spcAft>
              <a:buClr>
                <a:schemeClr val="tx1"/>
              </a:buClr>
              <a:buNone/>
              <a:defRPr sz="22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dirty="0"/>
              <a:t>Click to edit Master text styles</a:t>
            </a:r>
          </a:p>
          <a:p>
            <a:pPr lvl="1"/>
            <a:r>
              <a:rPr lang="en-GB" dirty="0"/>
              <a:t>Second level</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0" y="2087999"/>
            <a:ext cx="11050700" cy="462017"/>
          </a:xfrm>
          <a:prstGeom prst="rect">
            <a:avLst/>
          </a:prstGeom>
        </p:spPr>
        <p:txBody>
          <a:bodyPr lIns="0" tIns="0" rIns="0" bIns="0" numCol="2" anchor="t">
            <a:noAutofit/>
          </a:bodyPr>
          <a:lstStyle>
            <a:lvl1pPr marL="0" indent="0">
              <a:lnSpc>
                <a:spcPct val="100000"/>
              </a:lnSpc>
              <a:spcBef>
                <a:spcPts val="0"/>
              </a:spcBef>
              <a:spcAft>
                <a:spcPts val="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dirty="0"/>
              <a:t>Subhead if needed</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dirty="0">
              <a:solidFill>
                <a:schemeClr val="accent6"/>
              </a:solidFill>
            </a:endParaRPr>
          </a:p>
        </p:txBody>
      </p:sp>
      <p:sp>
        <p:nvSpPr>
          <p:cNvPr id="7" name="Title 1">
            <a:extLst>
              <a:ext uri="{FF2B5EF4-FFF2-40B4-BE49-F238E27FC236}">
                <a16:creationId xmlns:a16="http://schemas.microsoft.com/office/drawing/2014/main" id="{47E4AB90-2CB6-0646-B56C-4B58E33EC909}"/>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dirty="0"/>
              <a:t>Heading</a:t>
            </a:r>
          </a:p>
        </p:txBody>
      </p:sp>
      <p:cxnSp>
        <p:nvCxnSpPr>
          <p:cNvPr id="12" name="Straight Connector 11">
            <a:extLst>
              <a:ext uri="{FF2B5EF4-FFF2-40B4-BE49-F238E27FC236}">
                <a16:creationId xmlns:a16="http://schemas.microsoft.com/office/drawing/2014/main" id="{6A9D545D-FD2F-4843-8588-07EBE7DDAA13}"/>
              </a:ext>
              <a:ext uri="{C183D7F6-B498-43B3-948B-1728B52AA6E4}">
                <adec:decorative xmlns:adec="http://schemas.microsoft.com/office/drawing/2017/decorative" val="1"/>
              </a:ext>
            </a:extLst>
          </p:cNvPr>
          <p:cNvCxnSpPr>
            <a:cxnSpLocks/>
          </p:cNvCxnSpPr>
          <p:nvPr userDrawn="1"/>
        </p:nvCxnSpPr>
        <p:spPr>
          <a:xfrm>
            <a:off x="432000" y="63487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07F89CB-5AF7-9C7B-6503-F287E127E82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228701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ing, subhead, bullets one column">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000" y="2771999"/>
            <a:ext cx="11088000" cy="3456000"/>
          </a:xfrm>
          <a:prstGeom prst="rect">
            <a:avLst/>
          </a:prstGeom>
        </p:spPr>
        <p:txBody>
          <a:bodyPr lIns="0" tIns="0" rIns="0" bIns="0">
            <a:normAutofit/>
          </a:bodyPr>
          <a:lstStyle>
            <a:lvl1pPr marL="0" indent="0">
              <a:lnSpc>
                <a:spcPct val="100000"/>
              </a:lnSpc>
              <a:spcBef>
                <a:spcPts val="0"/>
              </a:spcBef>
              <a:spcAft>
                <a:spcPts val="600"/>
              </a:spcAft>
              <a:buClr>
                <a:schemeClr val="tx1"/>
              </a:buClr>
              <a:buNone/>
              <a:defRPr sz="22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dirty="0"/>
              <a:t>Click to edit Master text styles</a:t>
            </a:r>
          </a:p>
          <a:p>
            <a:pPr lvl="1"/>
            <a:r>
              <a:rPr lang="en-GB" dirty="0"/>
              <a:t>Second level</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1" y="2088000"/>
            <a:ext cx="11012644" cy="577927"/>
          </a:xfrm>
          <a:prstGeom prst="rect">
            <a:avLst/>
          </a:prstGeom>
        </p:spPr>
        <p:txBody>
          <a:bodyPr lIns="0" tIns="0" rIns="0" bIns="0">
            <a:noAutofit/>
          </a:bodyPr>
          <a:lstStyle>
            <a:lvl1pPr marL="0" indent="0">
              <a:lnSpc>
                <a:spcPts val="2200"/>
              </a:lnSpc>
              <a:spcBef>
                <a:spcPts val="0"/>
              </a:spcBef>
              <a:spcAft>
                <a:spcPts val="90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dirty="0"/>
              <a:t>Subhead</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dirty="0">
              <a:solidFill>
                <a:schemeClr val="accent6"/>
              </a:solidFill>
            </a:endParaRPr>
          </a:p>
        </p:txBody>
      </p:sp>
      <p:sp>
        <p:nvSpPr>
          <p:cNvPr id="7" name="Title 1">
            <a:extLst>
              <a:ext uri="{FF2B5EF4-FFF2-40B4-BE49-F238E27FC236}">
                <a16:creationId xmlns:a16="http://schemas.microsoft.com/office/drawing/2014/main" id="{4F771D90-A686-C949-8872-F69893BCF8E4}"/>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dirty="0"/>
              <a:t>Heading</a:t>
            </a:r>
          </a:p>
        </p:txBody>
      </p:sp>
      <p:cxnSp>
        <p:nvCxnSpPr>
          <p:cNvPr id="12" name="Straight Connector 11">
            <a:extLst>
              <a:ext uri="{FF2B5EF4-FFF2-40B4-BE49-F238E27FC236}">
                <a16:creationId xmlns:a16="http://schemas.microsoft.com/office/drawing/2014/main" id="{4CD5CE1C-46DF-8846-A4A0-E19A9CC397BE}"/>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4955267-CD3E-4484-1B20-32E90EB4EDCE}"/>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40596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slide with image 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093" y="1647568"/>
            <a:ext cx="4909569" cy="3130069"/>
          </a:xfrm>
          <a:prstGeom prst="rect">
            <a:avLst/>
          </a:prstGeom>
        </p:spPr>
        <p:txBody>
          <a:bodyPr anchor="t">
            <a:normAutofit/>
          </a:bodyPr>
          <a:lstStyle>
            <a:lvl1pPr marL="0" indent="0">
              <a:lnSpc>
                <a:spcPts val="4200"/>
              </a:lnSpc>
              <a:defRPr sz="3600" b="1">
                <a:solidFill>
                  <a:schemeClr val="tx1"/>
                </a:solidFill>
              </a:defRPr>
            </a:lvl1pPr>
          </a:lstStyle>
          <a:p>
            <a:r>
              <a:rPr lang="en-GB" dirty="0"/>
              <a:t>Headline over a number of lines,</a:t>
            </a:r>
            <a:br>
              <a:rPr lang="en-GB" dirty="0"/>
            </a:br>
            <a:r>
              <a:rPr lang="en-GB" dirty="0"/>
              <a:t>keep to maximum of four lines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pPr algn="r"/>
              <a:t>‹#›</a:t>
            </a:fld>
            <a:endParaRPr lang="en-GB" sz="1200" dirty="0">
              <a:solidFill>
                <a:schemeClr val="tx1"/>
              </a:solidFill>
            </a:endParaRPr>
          </a:p>
        </p:txBody>
      </p:sp>
      <p:sp>
        <p:nvSpPr>
          <p:cNvPr id="7" name="Picture Placeholder 6">
            <a:extLst>
              <a:ext uri="{FF2B5EF4-FFF2-40B4-BE49-F238E27FC236}">
                <a16:creationId xmlns:a16="http://schemas.microsoft.com/office/drawing/2014/main" id="{1EF456E7-F404-A541-B6E9-27C1B10EC600}"/>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dirty="0"/>
              <a:t>Click on icon to insert image (including Alt Text)</a:t>
            </a:r>
          </a:p>
        </p:txBody>
      </p:sp>
    </p:spTree>
    <p:extLst>
      <p:ext uri="{BB962C8B-B14F-4D97-AF65-F5344CB8AC3E}">
        <p14:creationId xmlns:p14="http://schemas.microsoft.com/office/powerpoint/2010/main" val="304328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Grid Boxes 4UP Grey">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244FF8-F4E4-0514-77D0-8D8D69F9337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
        <p:nvSpPr>
          <p:cNvPr id="18" name="Title 1">
            <a:extLst>
              <a:ext uri="{FF2B5EF4-FFF2-40B4-BE49-F238E27FC236}">
                <a16:creationId xmlns:a16="http://schemas.microsoft.com/office/drawing/2014/main" id="{1ACF78F6-439A-384B-9C21-D11B5B50E050}"/>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dirty="0"/>
              <a:t>Heading</a:t>
            </a:r>
          </a:p>
        </p:txBody>
      </p:sp>
      <p:sp>
        <p:nvSpPr>
          <p:cNvPr id="4" name="Rectangle: Top Corners Rounded 3">
            <a:extLst>
              <a:ext uri="{FF2B5EF4-FFF2-40B4-BE49-F238E27FC236}">
                <a16:creationId xmlns:a16="http://schemas.microsoft.com/office/drawing/2014/main" id="{B540671A-ED56-3548-A508-080ABBDB5E58}"/>
              </a:ext>
              <a:ext uri="{C183D7F6-B498-43B3-948B-1728B52AA6E4}">
                <adec:decorative xmlns:adec="http://schemas.microsoft.com/office/drawing/2017/decorative" val="1"/>
              </a:ext>
            </a:extLst>
          </p:cNvPr>
          <p:cNvSpPr/>
          <p:nvPr userDrawn="1"/>
        </p:nvSpPr>
        <p:spPr>
          <a:xfrm>
            <a:off x="2277721"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2277721" y="2088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dirty="0"/>
              <a:t>Click to edit Master text styles</a:t>
            </a:r>
          </a:p>
        </p:txBody>
      </p:sp>
      <p:sp>
        <p:nvSpPr>
          <p:cNvPr id="20" name="Rectangle: Top Corners Rounded 19">
            <a:extLst>
              <a:ext uri="{FF2B5EF4-FFF2-40B4-BE49-F238E27FC236}">
                <a16:creationId xmlns:a16="http://schemas.microsoft.com/office/drawing/2014/main" id="{08FEBAA5-9C5F-2648-899B-9991822EBFF6}"/>
              </a:ext>
              <a:ext uri="{C183D7F6-B498-43B3-948B-1728B52AA6E4}">
                <adec:decorative xmlns:adec="http://schemas.microsoft.com/office/drawing/2017/decorative" val="1"/>
              </a:ext>
            </a:extLst>
          </p:cNvPr>
          <p:cNvSpPr/>
          <p:nvPr userDrawn="1"/>
        </p:nvSpPr>
        <p:spPr>
          <a:xfrm>
            <a:off x="6231884"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6231884" y="2089034"/>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dirty="0"/>
              <a:t>Click to edit Master text styles</a:t>
            </a:r>
          </a:p>
        </p:txBody>
      </p:sp>
      <p:sp>
        <p:nvSpPr>
          <p:cNvPr id="25" name="Rectangle: Top Corners Rounded 24">
            <a:extLst>
              <a:ext uri="{FF2B5EF4-FFF2-40B4-BE49-F238E27FC236}">
                <a16:creationId xmlns:a16="http://schemas.microsoft.com/office/drawing/2014/main" id="{8FD6A08D-6DD3-C845-8B17-CC9297B607DC}"/>
              </a:ext>
              <a:ext uri="{C183D7F6-B498-43B3-948B-1728B52AA6E4}">
                <adec:decorative xmlns:adec="http://schemas.microsoft.com/office/drawing/2017/decorative" val="1"/>
              </a:ext>
            </a:extLst>
          </p:cNvPr>
          <p:cNvSpPr/>
          <p:nvPr userDrawn="1"/>
        </p:nvSpPr>
        <p:spPr>
          <a:xfrm>
            <a:off x="2277721" y="3749267"/>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2277721" y="464926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7" name="Rectangle: Top Corners Rounded 26">
            <a:extLst>
              <a:ext uri="{FF2B5EF4-FFF2-40B4-BE49-F238E27FC236}">
                <a16:creationId xmlns:a16="http://schemas.microsoft.com/office/drawing/2014/main" id="{B5A7277B-59DD-844A-A364-77AED24CBAC1}"/>
              </a:ext>
              <a:ext uri="{C183D7F6-B498-43B3-948B-1728B52AA6E4}">
                <adec:decorative xmlns:adec="http://schemas.microsoft.com/office/drawing/2017/decorative" val="1"/>
              </a:ext>
            </a:extLst>
          </p:cNvPr>
          <p:cNvSpPr/>
          <p:nvPr userDrawn="1"/>
        </p:nvSpPr>
        <p:spPr>
          <a:xfrm>
            <a:off x="6239447" y="3752201"/>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6231884" y="465042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cxnSp>
        <p:nvCxnSpPr>
          <p:cNvPr id="7" name="Straight Connector 6">
            <a:extLst>
              <a:ext uri="{FF2B5EF4-FFF2-40B4-BE49-F238E27FC236}">
                <a16:creationId xmlns:a16="http://schemas.microsoft.com/office/drawing/2014/main" id="{7DBEB741-20EA-C36A-7EF8-DE1CD1F1AA0C}"/>
              </a:ext>
              <a:ext uri="{C183D7F6-B498-43B3-948B-1728B52AA6E4}">
                <adec:decorative xmlns:adec="http://schemas.microsoft.com/office/drawing/2017/decorative" val="1"/>
              </a:ext>
            </a:extLst>
          </p:cNvPr>
          <p:cNvCxnSpPr>
            <a:cxnSpLocks/>
          </p:cNvCxnSpPr>
          <p:nvPr userDrawn="1"/>
        </p:nvCxnSpPr>
        <p:spPr>
          <a:xfrm>
            <a:off x="432000" y="6336000"/>
            <a:ext cx="11384862"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dirty="0">
              <a:solidFill>
                <a:schemeClr val="accent6"/>
              </a:solidFill>
            </a:endParaRPr>
          </a:p>
        </p:txBody>
      </p:sp>
    </p:spTree>
    <p:extLst>
      <p:ext uri="{BB962C8B-B14F-4D97-AF65-F5344CB8AC3E}">
        <p14:creationId xmlns:p14="http://schemas.microsoft.com/office/powerpoint/2010/main" val="404918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CE947E-1F3C-4CE2-B205-42ACABCDF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p>
        </p:txBody>
      </p:sp>
      <p:sp>
        <p:nvSpPr>
          <p:cNvPr id="3" name="Text Placeholder 2">
            <a:extLst>
              <a:ext uri="{FF2B5EF4-FFF2-40B4-BE49-F238E27FC236}">
                <a16:creationId xmlns:a16="http://schemas.microsoft.com/office/drawing/2014/main" id="{E34187EB-CD8C-4429-80A8-057E397FF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Date Placeholder 3">
            <a:extLst>
              <a:ext uri="{FF2B5EF4-FFF2-40B4-BE49-F238E27FC236}">
                <a16:creationId xmlns:a16="http://schemas.microsoft.com/office/drawing/2014/main" id="{6278BCC8-525B-41FD-8646-596B1960C6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574AD-8404-48D7-8DB8-BCC9125C3396}" type="datetimeFigureOut">
              <a:rPr lang="en-GB" smtClean="0"/>
              <a:t>30/01/2025</a:t>
            </a:fld>
            <a:endParaRPr lang="en-GB" dirty="0"/>
          </a:p>
        </p:txBody>
      </p:sp>
      <p:sp>
        <p:nvSpPr>
          <p:cNvPr id="5" name="Footer Placeholder 4">
            <a:extLst>
              <a:ext uri="{FF2B5EF4-FFF2-40B4-BE49-F238E27FC236}">
                <a16:creationId xmlns:a16="http://schemas.microsoft.com/office/drawing/2014/main" id="{882564A6-47BB-43DB-A152-9E1555760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EE33BD63-EE18-4132-8F91-68A0A2C0DA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67EA4-DCE3-FB49-A794-A4595EF638BC}" type="slidenum">
              <a:rPr lang="en-GB" smtClean="0"/>
              <a:t>‹#›</a:t>
            </a:fld>
            <a:endParaRPr lang="en-GB" dirty="0"/>
          </a:p>
        </p:txBody>
      </p:sp>
    </p:spTree>
    <p:extLst>
      <p:ext uri="{BB962C8B-B14F-4D97-AF65-F5344CB8AC3E}">
        <p14:creationId xmlns:p14="http://schemas.microsoft.com/office/powerpoint/2010/main" val="945044896"/>
      </p:ext>
    </p:extLst>
  </p:cSld>
  <p:clrMap bg1="dk1" tx1="lt1" bg2="dk2" tx2="lt2" accent1="accent1" accent2="accent2" accent3="accent3" accent4="accent4" accent5="accent5" accent6="accent6" hlink="hlink" folHlink="folHlink"/>
  <p:sldLayoutIdLst>
    <p:sldLayoutId id="2147483785" r:id="rId1"/>
    <p:sldLayoutId id="2147483817" r:id="rId2"/>
    <p:sldLayoutId id="2147483833" r:id="rId3"/>
    <p:sldLayoutId id="2147483834" r:id="rId4"/>
    <p:sldLayoutId id="2147483826" r:id="rId5"/>
    <p:sldLayoutId id="2147483827" r:id="rId6"/>
    <p:sldLayoutId id="2147483789" r:id="rId7"/>
    <p:sldLayoutId id="2147483818" r:id="rId8"/>
    <p:sldLayoutId id="2147483813" r:id="rId9"/>
    <p:sldLayoutId id="2147483814" r:id="rId10"/>
    <p:sldLayoutId id="2147483815" r:id="rId11"/>
    <p:sldLayoutId id="2147483719" r:id="rId12"/>
    <p:sldLayoutId id="2147483938" r:id="rId13"/>
    <p:sldLayoutId id="2147483939" r:id="rId14"/>
    <p:sldLayoutId id="2147483933" r:id="rId15"/>
    <p:sldLayoutId id="2147483824" r:id="rId16"/>
    <p:sldLayoutId id="2147483926" r:id="rId17"/>
    <p:sldLayoutId id="2147483927" r:id="rId18"/>
    <p:sldLayoutId id="2147483929" r:id="rId19"/>
    <p:sldLayoutId id="2147483928" r:id="rId20"/>
    <p:sldLayoutId id="2147483930" r:id="rId21"/>
    <p:sldLayoutId id="2147483924" r:id="rId22"/>
    <p:sldLayoutId id="2147483940"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99A9-ADAE-F54A-B49E-F294E7BCE9E8}"/>
              </a:ext>
            </a:extLst>
          </p:cNvPr>
          <p:cNvSpPr>
            <a:spLocks noGrp="1"/>
          </p:cNvSpPr>
          <p:nvPr>
            <p:ph type="ctrTitle"/>
          </p:nvPr>
        </p:nvSpPr>
        <p:spPr/>
        <p:txBody>
          <a:bodyPr/>
          <a:lstStyle/>
          <a:p>
            <a:r>
              <a:rPr lang="en-GB" sz="4000" dirty="0"/>
              <a:t>Inpatient Survey 2023: multilevel modelling of demographic data</a:t>
            </a:r>
          </a:p>
        </p:txBody>
      </p:sp>
      <p:sp>
        <p:nvSpPr>
          <p:cNvPr id="3" name="Subtitle 2">
            <a:extLst>
              <a:ext uri="{FF2B5EF4-FFF2-40B4-BE49-F238E27FC236}">
                <a16:creationId xmlns:a16="http://schemas.microsoft.com/office/drawing/2014/main" id="{2AB96998-8BA0-CF4D-B57F-DEBCAD1141C5}"/>
              </a:ext>
            </a:extLst>
          </p:cNvPr>
          <p:cNvSpPr>
            <a:spLocks noGrp="1"/>
          </p:cNvSpPr>
          <p:nvPr>
            <p:ph type="subTitle" idx="1"/>
          </p:nvPr>
        </p:nvSpPr>
        <p:spPr/>
        <p:txBody>
          <a:bodyPr/>
          <a:lstStyle/>
          <a:p>
            <a:r>
              <a:rPr lang="en-GB" b="1" dirty="0"/>
              <a:t>SE Performance Analysis Team</a:t>
            </a:r>
          </a:p>
        </p:txBody>
      </p:sp>
      <p:sp>
        <p:nvSpPr>
          <p:cNvPr id="9" name="Text Placeholder 8">
            <a:extLst>
              <a:ext uri="{FF2B5EF4-FFF2-40B4-BE49-F238E27FC236}">
                <a16:creationId xmlns:a16="http://schemas.microsoft.com/office/drawing/2014/main" id="{E4F63B5F-2944-6B41-9332-74DB2CCA6FCA}"/>
              </a:ext>
            </a:extLst>
          </p:cNvPr>
          <p:cNvSpPr>
            <a:spLocks noGrp="1"/>
          </p:cNvSpPr>
          <p:nvPr>
            <p:ph type="body" sz="quarter" idx="13"/>
          </p:nvPr>
        </p:nvSpPr>
        <p:spPr>
          <a:xfrm>
            <a:off x="432000" y="4328630"/>
            <a:ext cx="6259513" cy="592674"/>
          </a:xfrm>
        </p:spPr>
        <p:txBody>
          <a:bodyPr>
            <a:normAutofit/>
          </a:bodyPr>
          <a:lstStyle/>
          <a:p>
            <a:pPr>
              <a:lnSpc>
                <a:spcPct val="120000"/>
              </a:lnSpc>
            </a:pPr>
            <a:r>
              <a:rPr lang="en-GB" sz="2000" dirty="0"/>
              <a:t>Presented by: </a:t>
            </a:r>
            <a:r>
              <a:rPr lang="en-GB" sz="2000" b="1" dirty="0"/>
              <a:t>Neil Jackson</a:t>
            </a:r>
          </a:p>
        </p:txBody>
      </p:sp>
    </p:spTree>
    <p:extLst>
      <p:ext uri="{BB962C8B-B14F-4D97-AF65-F5344CB8AC3E}">
        <p14:creationId xmlns:p14="http://schemas.microsoft.com/office/powerpoint/2010/main" val="383023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lstStyle/>
          <a:p>
            <a:r>
              <a:rPr lang="en-GB" spc="-40" dirty="0"/>
              <a:t>Background</a:t>
            </a:r>
          </a:p>
        </p:txBody>
      </p:sp>
      <p:sp>
        <p:nvSpPr>
          <p:cNvPr id="5" name="Content Placeholder 4">
            <a:extLst>
              <a:ext uri="{FF2B5EF4-FFF2-40B4-BE49-F238E27FC236}">
                <a16:creationId xmlns:a16="http://schemas.microsoft.com/office/drawing/2014/main" id="{C594638D-C17F-D749-9360-E2332845D248}"/>
              </a:ext>
            </a:extLst>
          </p:cNvPr>
          <p:cNvSpPr>
            <a:spLocks noGrp="1"/>
          </p:cNvSpPr>
          <p:nvPr>
            <p:ph idx="1"/>
          </p:nvPr>
        </p:nvSpPr>
        <p:spPr>
          <a:xfrm>
            <a:off x="432000" y="1297186"/>
            <a:ext cx="11088000" cy="4930813"/>
          </a:xfrm>
        </p:spPr>
        <p:txBody>
          <a:bodyPr>
            <a:normAutofit/>
          </a:bodyPr>
          <a:lstStyle/>
          <a:p>
            <a:pPr marL="342900" indent="-342900">
              <a:lnSpc>
                <a:spcPct val="100000"/>
              </a:lnSpc>
              <a:spcAft>
                <a:spcPts val="1200"/>
              </a:spcAft>
              <a:buClr>
                <a:schemeClr val="accent6"/>
              </a:buClr>
              <a:buFont typeface="Arial" panose="020B0604020202020204" pitchFamily="34" charset="0"/>
              <a:buChar char="•"/>
            </a:pPr>
            <a:r>
              <a:rPr lang="en-GB" sz="2400" dirty="0"/>
              <a:t>Survey of all acute trusts in England</a:t>
            </a:r>
            <a:endParaRPr lang="en-GB" sz="2400" dirty="0">
              <a:solidFill>
                <a:schemeClr val="tx1"/>
              </a:solidFill>
            </a:endParaRPr>
          </a:p>
          <a:p>
            <a:pPr marL="342900" indent="-342900">
              <a:lnSpc>
                <a:spcPct val="100000"/>
              </a:lnSpc>
              <a:spcAft>
                <a:spcPts val="1200"/>
              </a:spcAft>
              <a:buClr>
                <a:schemeClr val="accent6"/>
              </a:buClr>
              <a:buFont typeface="Arial" panose="020B0604020202020204" pitchFamily="34" charset="0"/>
              <a:buChar char="•"/>
            </a:pPr>
            <a:r>
              <a:rPr lang="en-GB" sz="2400" dirty="0"/>
              <a:t>&gt;</a:t>
            </a:r>
            <a:r>
              <a:rPr lang="en-GB" sz="2400" dirty="0">
                <a:solidFill>
                  <a:schemeClr val="tx1"/>
                </a:solidFill>
              </a:rPr>
              <a:t>40 questions, responses from 0 (worst) to 10 (best)</a:t>
            </a:r>
          </a:p>
          <a:p>
            <a:pPr marL="342900" indent="-342900">
              <a:lnSpc>
                <a:spcPct val="100000"/>
              </a:lnSpc>
              <a:spcAft>
                <a:spcPts val="1200"/>
              </a:spcAft>
              <a:buClr>
                <a:schemeClr val="accent6"/>
              </a:buClr>
              <a:buFont typeface="Arial" panose="020B0604020202020204" pitchFamily="34" charset="0"/>
              <a:buChar char="•"/>
            </a:pPr>
            <a:r>
              <a:rPr lang="en-GB" sz="2400" dirty="0">
                <a:solidFill>
                  <a:schemeClr val="tx1"/>
                </a:solidFill>
              </a:rPr>
              <a:t>We have mean score for each question for each trust</a:t>
            </a:r>
          </a:p>
          <a:p>
            <a:pPr marL="342900" indent="-342900">
              <a:lnSpc>
                <a:spcPct val="100000"/>
              </a:lnSpc>
              <a:spcAft>
                <a:spcPts val="1200"/>
              </a:spcAft>
              <a:buClr>
                <a:schemeClr val="accent6"/>
              </a:buClr>
              <a:buFont typeface="Arial" panose="020B0604020202020204" pitchFamily="34" charset="0"/>
              <a:buChar char="•"/>
            </a:pPr>
            <a:r>
              <a:rPr lang="en-GB" sz="2400" dirty="0">
                <a:solidFill>
                  <a:schemeClr val="tx1"/>
                </a:solidFill>
              </a:rPr>
              <a:t>We also have breakdown of respondents in each trust by various demographic characteristics</a:t>
            </a:r>
          </a:p>
          <a:p>
            <a:pPr marL="342900" indent="-342900">
              <a:lnSpc>
                <a:spcPct val="100000"/>
              </a:lnSpc>
              <a:spcAft>
                <a:spcPts val="1200"/>
              </a:spcAft>
              <a:buClr>
                <a:schemeClr val="accent6"/>
              </a:buClr>
              <a:buFont typeface="Arial" panose="020B0604020202020204" pitchFamily="34" charset="0"/>
              <a:buChar char="•"/>
            </a:pPr>
            <a:r>
              <a:rPr lang="en-GB" sz="2400" dirty="0"/>
              <a:t>However we don’t have responses by characteristic</a:t>
            </a:r>
          </a:p>
          <a:p>
            <a:pPr marL="342900" indent="-342900">
              <a:lnSpc>
                <a:spcPct val="100000"/>
              </a:lnSpc>
              <a:spcAft>
                <a:spcPts val="1200"/>
              </a:spcAft>
              <a:buClr>
                <a:schemeClr val="accent6"/>
              </a:buClr>
              <a:buFont typeface="Arial" panose="020B0604020202020204" pitchFamily="34" charset="0"/>
              <a:buChar char="•"/>
            </a:pPr>
            <a:r>
              <a:rPr lang="en-GB" sz="2400" dirty="0">
                <a:solidFill>
                  <a:schemeClr val="tx1"/>
                </a:solidFill>
              </a:rPr>
              <a:t>Challenge is to understand how each trust is performing, allowing for demographic makeup of respondents</a:t>
            </a:r>
          </a:p>
          <a:p>
            <a:pPr>
              <a:lnSpc>
                <a:spcPct val="100000"/>
              </a:lnSpc>
              <a:spcAft>
                <a:spcPts val="1200"/>
              </a:spcAft>
              <a:buClr>
                <a:schemeClr val="accent6"/>
              </a:buClr>
            </a:pPr>
            <a:endParaRPr lang="en-GB" sz="2400" dirty="0"/>
          </a:p>
        </p:txBody>
      </p:sp>
    </p:spTree>
    <p:extLst>
      <p:ext uri="{BB962C8B-B14F-4D97-AF65-F5344CB8AC3E}">
        <p14:creationId xmlns:p14="http://schemas.microsoft.com/office/powerpoint/2010/main" val="2282146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lstStyle/>
          <a:p>
            <a:r>
              <a:rPr lang="en-GB" spc="-40" dirty="0"/>
              <a:t>Methodology</a:t>
            </a:r>
          </a:p>
        </p:txBody>
      </p:sp>
      <p:sp>
        <p:nvSpPr>
          <p:cNvPr id="5" name="Content Placeholder 4">
            <a:extLst>
              <a:ext uri="{FF2B5EF4-FFF2-40B4-BE49-F238E27FC236}">
                <a16:creationId xmlns:a16="http://schemas.microsoft.com/office/drawing/2014/main" id="{C594638D-C17F-D749-9360-E2332845D248}"/>
              </a:ext>
            </a:extLst>
          </p:cNvPr>
          <p:cNvSpPr>
            <a:spLocks noGrp="1"/>
          </p:cNvSpPr>
          <p:nvPr>
            <p:ph idx="1"/>
          </p:nvPr>
        </p:nvSpPr>
        <p:spPr>
          <a:xfrm>
            <a:off x="432000" y="1297186"/>
            <a:ext cx="11088000" cy="4930813"/>
          </a:xfrm>
        </p:spPr>
        <p:txBody>
          <a:bodyPr>
            <a:normAutofit/>
          </a:bodyPr>
          <a:lstStyle/>
          <a:p>
            <a:pPr marL="342900" indent="-342900">
              <a:lnSpc>
                <a:spcPct val="100000"/>
              </a:lnSpc>
              <a:spcAft>
                <a:spcPts val="1200"/>
              </a:spcAft>
              <a:buClr>
                <a:schemeClr val="accent6"/>
              </a:buClr>
              <a:buFont typeface="Arial" panose="020B0604020202020204" pitchFamily="34" charset="0"/>
              <a:buChar char="•"/>
            </a:pPr>
            <a:r>
              <a:rPr lang="en-GB" sz="2400" dirty="0"/>
              <a:t>Treat each mean score for each trust as a single observation</a:t>
            </a:r>
          </a:p>
          <a:p>
            <a:pPr marL="342900" indent="-342900">
              <a:lnSpc>
                <a:spcPct val="100000"/>
              </a:lnSpc>
              <a:spcAft>
                <a:spcPts val="1200"/>
              </a:spcAft>
              <a:buClr>
                <a:schemeClr val="accent6"/>
              </a:buClr>
              <a:buFont typeface="Arial" panose="020B0604020202020204" pitchFamily="34" charset="0"/>
              <a:buChar char="•"/>
            </a:pPr>
            <a:r>
              <a:rPr lang="en-GB" sz="2400" dirty="0"/>
              <a:t>Scores within the same trust are likely to be correlated</a:t>
            </a:r>
          </a:p>
          <a:p>
            <a:pPr marL="342900" indent="-342900">
              <a:lnSpc>
                <a:spcPct val="100000"/>
              </a:lnSpc>
              <a:spcAft>
                <a:spcPts val="1200"/>
              </a:spcAft>
              <a:buClr>
                <a:schemeClr val="accent6"/>
              </a:buClr>
              <a:buFont typeface="Arial" panose="020B0604020202020204" pitchFamily="34" charset="0"/>
              <a:buChar char="•"/>
            </a:pPr>
            <a:r>
              <a:rPr lang="en-GB" sz="2400" dirty="0"/>
              <a:t>This can be accounted for by using a multilevel, or mixed effects, model:</a:t>
            </a:r>
          </a:p>
          <a:p>
            <a:pPr marL="1028700" lvl="1" indent="-342900">
              <a:lnSpc>
                <a:spcPct val="100000"/>
              </a:lnSpc>
              <a:spcAft>
                <a:spcPts val="1200"/>
              </a:spcAft>
              <a:buClr>
                <a:schemeClr val="accent6"/>
              </a:buClr>
            </a:pPr>
            <a:r>
              <a:rPr lang="en-GB" sz="2400" dirty="0"/>
              <a:t>Level 1 (observations): each individual question score</a:t>
            </a:r>
          </a:p>
          <a:p>
            <a:pPr marL="1028700" lvl="1" indent="-342900">
              <a:lnSpc>
                <a:spcPct val="100000"/>
              </a:lnSpc>
              <a:spcAft>
                <a:spcPts val="1200"/>
              </a:spcAft>
              <a:buClr>
                <a:schemeClr val="accent6"/>
              </a:buClr>
            </a:pPr>
            <a:r>
              <a:rPr lang="en-GB" sz="2400" dirty="0"/>
              <a:t>Level 2 (groups): the trusts</a:t>
            </a:r>
          </a:p>
          <a:p>
            <a:pPr>
              <a:lnSpc>
                <a:spcPct val="100000"/>
              </a:lnSpc>
              <a:spcAft>
                <a:spcPts val="1200"/>
              </a:spcAft>
              <a:buClr>
                <a:schemeClr val="accent6"/>
              </a:buClr>
            </a:pPr>
            <a:endParaRPr lang="en-GB" sz="2400" dirty="0"/>
          </a:p>
        </p:txBody>
      </p:sp>
    </p:spTree>
    <p:extLst>
      <p:ext uri="{BB962C8B-B14F-4D97-AF65-F5344CB8AC3E}">
        <p14:creationId xmlns:p14="http://schemas.microsoft.com/office/powerpoint/2010/main" val="69836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lstStyle/>
          <a:p>
            <a:r>
              <a:rPr lang="en-GB" spc="-40" dirty="0"/>
              <a:t>Model specification</a:t>
            </a:r>
          </a:p>
        </p:txBody>
      </p:sp>
      <p:sp>
        <p:nvSpPr>
          <p:cNvPr id="5" name="Content Placeholder 4">
            <a:extLst>
              <a:ext uri="{FF2B5EF4-FFF2-40B4-BE49-F238E27FC236}">
                <a16:creationId xmlns:a16="http://schemas.microsoft.com/office/drawing/2014/main" id="{C594638D-C17F-D749-9360-E2332845D248}"/>
              </a:ext>
            </a:extLst>
          </p:cNvPr>
          <p:cNvSpPr>
            <a:spLocks noGrp="1"/>
          </p:cNvSpPr>
          <p:nvPr>
            <p:ph idx="1"/>
          </p:nvPr>
        </p:nvSpPr>
        <p:spPr>
          <a:xfrm>
            <a:off x="432000" y="1297186"/>
            <a:ext cx="11088000" cy="4930813"/>
          </a:xfrm>
        </p:spPr>
        <p:txBody>
          <a:bodyPr>
            <a:normAutofit fontScale="92500"/>
          </a:bodyPr>
          <a:lstStyle/>
          <a:p>
            <a:pPr>
              <a:lnSpc>
                <a:spcPct val="100000"/>
              </a:lnSpc>
              <a:spcAft>
                <a:spcPts val="1200"/>
              </a:spcAft>
              <a:buClr>
                <a:schemeClr val="accent6"/>
              </a:buClr>
            </a:pPr>
            <a:r>
              <a:rPr lang="en-GB" sz="2400" dirty="0"/>
              <a:t>In the example where we are looking at the proportion of non-white patients, the form of the model would be as follows:</a:t>
            </a:r>
          </a:p>
          <a:p>
            <a:pPr marL="342900" indent="-342900">
              <a:lnSpc>
                <a:spcPct val="100000"/>
              </a:lnSpc>
              <a:spcAft>
                <a:spcPts val="1200"/>
              </a:spcAft>
              <a:buClr>
                <a:schemeClr val="accent6"/>
              </a:buClr>
              <a:buFont typeface="Arial" panose="020B0604020202020204" pitchFamily="34" charset="0"/>
              <a:buChar char="•"/>
            </a:pPr>
            <a:endParaRPr lang="en-GB" sz="2400" dirty="0"/>
          </a:p>
          <a:p>
            <a:pPr marL="342900" indent="-342900">
              <a:lnSpc>
                <a:spcPct val="100000"/>
              </a:lnSpc>
              <a:spcAft>
                <a:spcPts val="1200"/>
              </a:spcAft>
              <a:buClr>
                <a:schemeClr val="accent6"/>
              </a:buClr>
              <a:buFont typeface="Arial" panose="020B0604020202020204" pitchFamily="34" charset="0"/>
              <a:buChar char="•"/>
            </a:pPr>
            <a:endParaRPr lang="en-GB" sz="2400" dirty="0"/>
          </a:p>
          <a:p>
            <a:pPr marL="342900" indent="-342900">
              <a:lnSpc>
                <a:spcPct val="100000"/>
              </a:lnSpc>
              <a:spcAft>
                <a:spcPts val="1200"/>
              </a:spcAft>
              <a:buClr>
                <a:schemeClr val="accent6"/>
              </a:buClr>
              <a:buFont typeface="Arial" panose="020B0604020202020204" pitchFamily="34" charset="0"/>
              <a:buChar char="•"/>
            </a:pPr>
            <a:endParaRPr lang="en-GB" sz="2400" dirty="0"/>
          </a:p>
          <a:p>
            <a:pPr marL="342900" indent="-342900">
              <a:lnSpc>
                <a:spcPct val="100000"/>
              </a:lnSpc>
              <a:spcAft>
                <a:spcPts val="1200"/>
              </a:spcAft>
              <a:buClr>
                <a:schemeClr val="accent6"/>
              </a:buClr>
              <a:buFont typeface="Arial" panose="020B0604020202020204" pitchFamily="34" charset="0"/>
              <a:buChar char="•"/>
            </a:pPr>
            <a:endParaRPr lang="en-GB" sz="2400" dirty="0"/>
          </a:p>
          <a:p>
            <a:pPr marL="342900" indent="-342900">
              <a:lnSpc>
                <a:spcPct val="100000"/>
              </a:lnSpc>
              <a:spcAft>
                <a:spcPts val="1200"/>
              </a:spcAft>
              <a:buClr>
                <a:schemeClr val="accent6"/>
              </a:buClr>
              <a:buFont typeface="Arial" panose="020B0604020202020204" pitchFamily="34" charset="0"/>
              <a:buChar char="•"/>
            </a:pPr>
            <a:endParaRPr lang="en-GB" sz="2400" dirty="0"/>
          </a:p>
          <a:p>
            <a:pPr marL="342900" indent="-342900">
              <a:lnSpc>
                <a:spcPct val="100000"/>
              </a:lnSpc>
              <a:spcAft>
                <a:spcPts val="1200"/>
              </a:spcAft>
              <a:buClr>
                <a:schemeClr val="accent6"/>
              </a:buClr>
              <a:buFont typeface="Arial" panose="020B0604020202020204" pitchFamily="34" charset="0"/>
              <a:buChar char="•"/>
            </a:pPr>
            <a:endParaRPr lang="en-GB" sz="2400" dirty="0"/>
          </a:p>
          <a:p>
            <a:pPr marL="342900" indent="-342900">
              <a:lnSpc>
                <a:spcPct val="100000"/>
              </a:lnSpc>
              <a:spcAft>
                <a:spcPts val="1200"/>
              </a:spcAft>
              <a:buClr>
                <a:schemeClr val="accent6"/>
              </a:buClr>
              <a:buFont typeface="Arial" panose="020B0604020202020204" pitchFamily="34" charset="0"/>
              <a:buChar char="•"/>
            </a:pPr>
            <a:endParaRPr lang="en-GB" sz="2400" dirty="0"/>
          </a:p>
          <a:p>
            <a:pPr>
              <a:lnSpc>
                <a:spcPct val="100000"/>
              </a:lnSpc>
              <a:spcAft>
                <a:spcPts val="1200"/>
              </a:spcAft>
              <a:buClr>
                <a:schemeClr val="accent6"/>
              </a:buClr>
            </a:pPr>
            <a:r>
              <a:rPr lang="en-GB" sz="2400" dirty="0"/>
              <a:t>The random effect (intercept) for each trust will give us an indication of how its survey scores differ from the national average, accounting for its demographic makeup</a:t>
            </a:r>
          </a:p>
        </p:txBody>
      </p:sp>
      <p:pic>
        <p:nvPicPr>
          <p:cNvPr id="1026" name="Picture 4">
            <a:extLst>
              <a:ext uri="{FF2B5EF4-FFF2-40B4-BE49-F238E27FC236}">
                <a16:creationId xmlns:a16="http://schemas.microsoft.com/office/drawing/2014/main" id="{08F1F5C5-CE37-60EE-08FD-EBC8E26C99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934" y="2018533"/>
            <a:ext cx="7351533" cy="3395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843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lstStyle/>
          <a:p>
            <a:r>
              <a:rPr lang="en-GB" spc="-40" dirty="0"/>
              <a:t>Characteristics available for analysis</a:t>
            </a:r>
          </a:p>
        </p:txBody>
      </p:sp>
      <p:sp>
        <p:nvSpPr>
          <p:cNvPr id="5" name="Content Placeholder 4">
            <a:extLst>
              <a:ext uri="{FF2B5EF4-FFF2-40B4-BE49-F238E27FC236}">
                <a16:creationId xmlns:a16="http://schemas.microsoft.com/office/drawing/2014/main" id="{C594638D-C17F-D749-9360-E2332845D248}"/>
              </a:ext>
            </a:extLst>
          </p:cNvPr>
          <p:cNvSpPr>
            <a:spLocks noGrp="1"/>
          </p:cNvSpPr>
          <p:nvPr>
            <p:ph idx="1"/>
          </p:nvPr>
        </p:nvSpPr>
        <p:spPr>
          <a:xfrm>
            <a:off x="432000" y="1297186"/>
            <a:ext cx="11088000" cy="4930813"/>
          </a:xfrm>
        </p:spPr>
        <p:txBody>
          <a:bodyPr>
            <a:normAutofit lnSpcReduction="10000"/>
          </a:bodyPr>
          <a:lstStyle/>
          <a:p>
            <a:pPr>
              <a:lnSpc>
                <a:spcPct val="100000"/>
              </a:lnSpc>
              <a:spcAft>
                <a:spcPts val="1200"/>
              </a:spcAft>
              <a:buClr>
                <a:schemeClr val="accent6"/>
              </a:buClr>
            </a:pPr>
            <a:r>
              <a:rPr lang="en-GB" sz="2400" dirty="0"/>
              <a:t>The following characteristics were available for analysis:</a:t>
            </a:r>
          </a:p>
          <a:p>
            <a:pPr marL="342900" indent="-342900">
              <a:lnSpc>
                <a:spcPct val="100000"/>
              </a:lnSpc>
              <a:spcAft>
                <a:spcPts val="1200"/>
              </a:spcAft>
              <a:buClr>
                <a:schemeClr val="accent6"/>
              </a:buClr>
              <a:buFont typeface="Arial" panose="020B0604020202020204" pitchFamily="34" charset="0"/>
              <a:buChar char="•"/>
            </a:pPr>
            <a:r>
              <a:rPr lang="en-GB" sz="2400" dirty="0"/>
              <a:t>Age</a:t>
            </a:r>
          </a:p>
          <a:p>
            <a:pPr marL="342900" indent="-342900">
              <a:lnSpc>
                <a:spcPct val="100000"/>
              </a:lnSpc>
              <a:spcAft>
                <a:spcPts val="1200"/>
              </a:spcAft>
              <a:buClr>
                <a:schemeClr val="accent6"/>
              </a:buClr>
              <a:buFont typeface="Arial" panose="020B0604020202020204" pitchFamily="34" charset="0"/>
              <a:buChar char="•"/>
            </a:pPr>
            <a:r>
              <a:rPr lang="en-GB" sz="2400" dirty="0"/>
              <a:t>Disability</a:t>
            </a:r>
          </a:p>
          <a:p>
            <a:pPr marL="342900" indent="-342900">
              <a:lnSpc>
                <a:spcPct val="100000"/>
              </a:lnSpc>
              <a:spcAft>
                <a:spcPts val="1200"/>
              </a:spcAft>
              <a:buClr>
                <a:schemeClr val="accent6"/>
              </a:buClr>
              <a:buFont typeface="Arial" panose="020B0604020202020204" pitchFamily="34" charset="0"/>
              <a:buChar char="•"/>
            </a:pPr>
            <a:r>
              <a:rPr lang="en-GB" sz="2400" dirty="0"/>
              <a:t>Ethnicity</a:t>
            </a:r>
          </a:p>
          <a:p>
            <a:pPr marL="342900" indent="-342900">
              <a:lnSpc>
                <a:spcPct val="100000"/>
              </a:lnSpc>
              <a:spcAft>
                <a:spcPts val="1200"/>
              </a:spcAft>
              <a:buClr>
                <a:schemeClr val="accent6"/>
              </a:buClr>
              <a:buFont typeface="Arial" panose="020B0604020202020204" pitchFamily="34" charset="0"/>
              <a:buChar char="•"/>
            </a:pPr>
            <a:r>
              <a:rPr lang="en-GB" sz="2400" dirty="0"/>
              <a:t>Long-term condition</a:t>
            </a:r>
          </a:p>
          <a:p>
            <a:pPr marL="342900" indent="-342900">
              <a:lnSpc>
                <a:spcPct val="100000"/>
              </a:lnSpc>
              <a:spcAft>
                <a:spcPts val="1200"/>
              </a:spcAft>
              <a:buClr>
                <a:schemeClr val="accent6"/>
              </a:buClr>
              <a:buFont typeface="Arial" panose="020B0604020202020204" pitchFamily="34" charset="0"/>
              <a:buChar char="•"/>
            </a:pPr>
            <a:r>
              <a:rPr lang="en-GB" sz="2400" dirty="0"/>
              <a:t>Gender same as sex at birth</a:t>
            </a:r>
          </a:p>
          <a:p>
            <a:pPr marL="342900" indent="-342900">
              <a:lnSpc>
                <a:spcPct val="100000"/>
              </a:lnSpc>
              <a:spcAft>
                <a:spcPts val="1200"/>
              </a:spcAft>
              <a:buClr>
                <a:schemeClr val="accent6"/>
              </a:buClr>
              <a:buFont typeface="Arial" panose="020B0604020202020204" pitchFamily="34" charset="0"/>
              <a:buChar char="•"/>
            </a:pPr>
            <a:r>
              <a:rPr lang="en-GB" sz="2400" dirty="0"/>
              <a:t>Religion</a:t>
            </a:r>
          </a:p>
          <a:p>
            <a:pPr marL="342900" indent="-342900">
              <a:lnSpc>
                <a:spcPct val="100000"/>
              </a:lnSpc>
              <a:spcAft>
                <a:spcPts val="1200"/>
              </a:spcAft>
              <a:buClr>
                <a:schemeClr val="accent6"/>
              </a:buClr>
              <a:buFont typeface="Arial" panose="020B0604020202020204" pitchFamily="34" charset="0"/>
              <a:buChar char="•"/>
            </a:pPr>
            <a:r>
              <a:rPr lang="en-GB" sz="2400" dirty="0"/>
              <a:t>Sexuality</a:t>
            </a:r>
          </a:p>
          <a:p>
            <a:pPr marL="342900" indent="-342900">
              <a:lnSpc>
                <a:spcPct val="100000"/>
              </a:lnSpc>
              <a:spcAft>
                <a:spcPts val="1200"/>
              </a:spcAft>
              <a:buClr>
                <a:schemeClr val="accent6"/>
              </a:buClr>
              <a:buFont typeface="Arial" panose="020B0604020202020204" pitchFamily="34" charset="0"/>
              <a:buChar char="•"/>
            </a:pPr>
            <a:r>
              <a:rPr lang="en-GB" sz="2400" dirty="0"/>
              <a:t>Admission route (elective or emergency)</a:t>
            </a:r>
          </a:p>
          <a:p>
            <a:pPr marL="342900" indent="-342900">
              <a:lnSpc>
                <a:spcPct val="100000"/>
              </a:lnSpc>
              <a:spcAft>
                <a:spcPts val="1200"/>
              </a:spcAft>
              <a:buClr>
                <a:schemeClr val="accent6"/>
              </a:buClr>
              <a:buFont typeface="Arial" panose="020B0604020202020204" pitchFamily="34" charset="0"/>
              <a:buChar char="•"/>
            </a:pPr>
            <a:r>
              <a:rPr lang="en-GB" sz="2400" dirty="0"/>
              <a:t>Sex at birth</a:t>
            </a:r>
          </a:p>
        </p:txBody>
      </p:sp>
    </p:spTree>
    <p:extLst>
      <p:ext uri="{BB962C8B-B14F-4D97-AF65-F5344CB8AC3E}">
        <p14:creationId xmlns:p14="http://schemas.microsoft.com/office/powerpoint/2010/main" val="143165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lstStyle/>
          <a:p>
            <a:r>
              <a:rPr lang="en-GB" spc="-40" dirty="0"/>
              <a:t>Choice of independent variables (1)</a:t>
            </a:r>
          </a:p>
        </p:txBody>
      </p:sp>
      <p:sp>
        <p:nvSpPr>
          <p:cNvPr id="5" name="Content Placeholder 4">
            <a:extLst>
              <a:ext uri="{FF2B5EF4-FFF2-40B4-BE49-F238E27FC236}">
                <a16:creationId xmlns:a16="http://schemas.microsoft.com/office/drawing/2014/main" id="{C594638D-C17F-D749-9360-E2332845D248}"/>
              </a:ext>
            </a:extLst>
          </p:cNvPr>
          <p:cNvSpPr>
            <a:spLocks noGrp="1"/>
          </p:cNvSpPr>
          <p:nvPr>
            <p:ph idx="1"/>
          </p:nvPr>
        </p:nvSpPr>
        <p:spPr>
          <a:xfrm>
            <a:off x="432000" y="1297186"/>
            <a:ext cx="11088000" cy="4930813"/>
          </a:xfrm>
        </p:spPr>
        <p:txBody>
          <a:bodyPr>
            <a:normAutofit fontScale="92500" lnSpcReduction="20000"/>
          </a:bodyPr>
          <a:lstStyle/>
          <a:p>
            <a:pPr marL="342900" indent="-342900">
              <a:lnSpc>
                <a:spcPct val="100000"/>
              </a:lnSpc>
              <a:spcAft>
                <a:spcPts val="1200"/>
              </a:spcAft>
              <a:buClr>
                <a:schemeClr val="accent6"/>
              </a:buClr>
              <a:buFont typeface="Arial" panose="020B0604020202020204" pitchFamily="34" charset="0"/>
              <a:buChar char="•"/>
            </a:pPr>
            <a:r>
              <a:rPr lang="en-GB" sz="2400" dirty="0"/>
              <a:t>I looked at the linear correlation between each demographic variable and the mean scores, using the CORREL function in Excel which calculates the Pearson correlation coefficient</a:t>
            </a:r>
          </a:p>
          <a:p>
            <a:pPr marL="342900" indent="-342900">
              <a:lnSpc>
                <a:spcPct val="100000"/>
              </a:lnSpc>
              <a:spcAft>
                <a:spcPts val="1200"/>
              </a:spcAft>
              <a:buClr>
                <a:schemeClr val="accent6"/>
              </a:buClr>
              <a:buFont typeface="Arial" panose="020B0604020202020204" pitchFamily="34" charset="0"/>
              <a:buChar char="•"/>
            </a:pPr>
            <a:r>
              <a:rPr lang="en-GB" sz="2400" dirty="0"/>
              <a:t>The limitations of this method are that it assumes a linear relationship, and does not account for interactions between variables</a:t>
            </a:r>
          </a:p>
          <a:p>
            <a:pPr marL="342900" indent="-342900">
              <a:lnSpc>
                <a:spcPct val="100000"/>
              </a:lnSpc>
              <a:spcAft>
                <a:spcPts val="1200"/>
              </a:spcAft>
              <a:buClr>
                <a:schemeClr val="accent6"/>
              </a:buClr>
              <a:buFont typeface="Arial" panose="020B0604020202020204" pitchFamily="34" charset="0"/>
              <a:buChar char="•"/>
            </a:pPr>
            <a:r>
              <a:rPr lang="en-GB" sz="2400" dirty="0"/>
              <a:t>All correlations were extremely weak, with only two having an absolute value over 0.1:</a:t>
            </a:r>
          </a:p>
          <a:p>
            <a:pPr marL="1028700" lvl="1" indent="-342900">
              <a:lnSpc>
                <a:spcPct val="100000"/>
              </a:lnSpc>
              <a:spcAft>
                <a:spcPts val="1200"/>
              </a:spcAft>
              <a:buClr>
                <a:schemeClr val="accent6"/>
              </a:buClr>
            </a:pPr>
            <a:r>
              <a:rPr lang="en-GB" sz="2400" dirty="0"/>
              <a:t>Age 51-65 </a:t>
            </a:r>
            <a:r>
              <a:rPr lang="en-GB" sz="2400" b="1" dirty="0"/>
              <a:t>+0.12</a:t>
            </a:r>
          </a:p>
          <a:p>
            <a:pPr marL="1028700" lvl="1" indent="-342900">
              <a:lnSpc>
                <a:spcPct val="100000"/>
              </a:lnSpc>
              <a:spcAft>
                <a:spcPts val="1200"/>
              </a:spcAft>
              <a:buClr>
                <a:schemeClr val="accent6"/>
              </a:buClr>
            </a:pPr>
            <a:r>
              <a:rPr lang="en-GB" sz="2400" dirty="0"/>
              <a:t>Emergency admission </a:t>
            </a:r>
            <a:r>
              <a:rPr lang="en-GB" sz="2400" b="1" dirty="0"/>
              <a:t>-0.15</a:t>
            </a:r>
          </a:p>
          <a:p>
            <a:pPr marL="342900" indent="-342900">
              <a:spcAft>
                <a:spcPts val="1200"/>
              </a:spcAft>
              <a:buClr>
                <a:schemeClr val="accent6"/>
              </a:buClr>
              <a:buFont typeface="Arial" panose="020B0604020202020204" pitchFamily="34" charset="0"/>
              <a:buChar char="•"/>
            </a:pPr>
            <a:r>
              <a:rPr lang="en-GB" sz="2400" dirty="0"/>
              <a:t>In total,18 variables had a correlation with an absolute value greater than 0.05</a:t>
            </a:r>
          </a:p>
          <a:p>
            <a:pPr marL="342900" indent="-342900">
              <a:spcAft>
                <a:spcPts val="1200"/>
              </a:spcAft>
              <a:buClr>
                <a:schemeClr val="accent6"/>
              </a:buClr>
              <a:buFont typeface="Arial" panose="020B0604020202020204" pitchFamily="34" charset="0"/>
              <a:buChar char="•"/>
            </a:pPr>
            <a:r>
              <a:rPr lang="en-GB" sz="2400" dirty="0"/>
              <a:t>Disability and long-term condition had no variables with a correlation above this level, so were not considered</a:t>
            </a:r>
          </a:p>
          <a:p>
            <a:pPr marL="342900" indent="-342900">
              <a:spcAft>
                <a:spcPts val="1200"/>
              </a:spcAft>
              <a:buClr>
                <a:schemeClr val="accent6"/>
              </a:buClr>
              <a:buFont typeface="Arial" panose="020B0604020202020204" pitchFamily="34" charset="0"/>
              <a:buChar char="•"/>
            </a:pPr>
            <a:r>
              <a:rPr lang="en-GB" sz="2400" dirty="0"/>
              <a:t>As it has the strongest correlation, emergency admission was considered despite not being a demographic variable</a:t>
            </a:r>
          </a:p>
        </p:txBody>
      </p:sp>
    </p:spTree>
    <p:extLst>
      <p:ext uri="{BB962C8B-B14F-4D97-AF65-F5344CB8AC3E}">
        <p14:creationId xmlns:p14="http://schemas.microsoft.com/office/powerpoint/2010/main" val="119666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lstStyle/>
          <a:p>
            <a:r>
              <a:rPr lang="en-GB" spc="-40" dirty="0"/>
              <a:t>Choice of independent variables (2)</a:t>
            </a:r>
          </a:p>
        </p:txBody>
      </p:sp>
      <p:sp>
        <p:nvSpPr>
          <p:cNvPr id="5" name="Content Placeholder 4">
            <a:extLst>
              <a:ext uri="{FF2B5EF4-FFF2-40B4-BE49-F238E27FC236}">
                <a16:creationId xmlns:a16="http://schemas.microsoft.com/office/drawing/2014/main" id="{C594638D-C17F-D749-9360-E2332845D248}"/>
              </a:ext>
            </a:extLst>
          </p:cNvPr>
          <p:cNvSpPr>
            <a:spLocks noGrp="1"/>
          </p:cNvSpPr>
          <p:nvPr>
            <p:ph idx="1"/>
          </p:nvPr>
        </p:nvSpPr>
        <p:spPr>
          <a:xfrm>
            <a:off x="432000" y="1297186"/>
            <a:ext cx="11088000" cy="4930813"/>
          </a:xfrm>
        </p:spPr>
        <p:txBody>
          <a:bodyPr>
            <a:normAutofit fontScale="92500" lnSpcReduction="20000"/>
          </a:bodyPr>
          <a:lstStyle/>
          <a:p>
            <a:pPr>
              <a:lnSpc>
                <a:spcPct val="100000"/>
              </a:lnSpc>
              <a:spcAft>
                <a:spcPts val="1200"/>
              </a:spcAft>
              <a:buClr>
                <a:schemeClr val="accent6"/>
              </a:buClr>
            </a:pPr>
            <a:r>
              <a:rPr lang="en-GB" sz="2400" dirty="0"/>
              <a:t>A number of calculated variables were also created, all of which had an absolute correlation greater than 0.05:</a:t>
            </a:r>
          </a:p>
          <a:p>
            <a:pPr marL="342900" indent="-342900">
              <a:lnSpc>
                <a:spcPct val="100000"/>
              </a:lnSpc>
              <a:spcAft>
                <a:spcPts val="1200"/>
              </a:spcAft>
              <a:buClr>
                <a:schemeClr val="accent6"/>
              </a:buClr>
              <a:buFont typeface="Arial" panose="020B0604020202020204" pitchFamily="34" charset="0"/>
              <a:buChar char="•"/>
            </a:pPr>
            <a:r>
              <a:rPr lang="en-GB" sz="2400" dirty="0"/>
              <a:t>Non-white ethnicity (excluding ethnicity not stated)</a:t>
            </a:r>
          </a:p>
          <a:p>
            <a:pPr marL="342900" indent="-342900">
              <a:lnSpc>
                <a:spcPct val="100000"/>
              </a:lnSpc>
              <a:spcAft>
                <a:spcPts val="1200"/>
              </a:spcAft>
              <a:buClr>
                <a:schemeClr val="accent6"/>
              </a:buClr>
              <a:buFont typeface="Arial" panose="020B0604020202020204" pitchFamily="34" charset="0"/>
              <a:buChar char="•"/>
            </a:pPr>
            <a:r>
              <a:rPr lang="en-GB" sz="2400" dirty="0"/>
              <a:t>Non-Christian religion (excluding not stated, as well as Christian and no religion)</a:t>
            </a:r>
          </a:p>
          <a:p>
            <a:pPr marL="342900" indent="-342900">
              <a:lnSpc>
                <a:spcPct val="100000"/>
              </a:lnSpc>
              <a:spcAft>
                <a:spcPts val="1200"/>
              </a:spcAft>
              <a:buClr>
                <a:schemeClr val="accent6"/>
              </a:buClr>
              <a:buFont typeface="Arial" panose="020B0604020202020204" pitchFamily="34" charset="0"/>
              <a:buChar char="•"/>
            </a:pPr>
            <a:r>
              <a:rPr lang="en-GB" sz="2400" dirty="0"/>
              <a:t>Any religion (as above, but </a:t>
            </a:r>
            <a:r>
              <a:rPr lang="en-GB" sz="2400"/>
              <a:t>including Christian)</a:t>
            </a:r>
            <a:endParaRPr lang="en-GB" sz="2400" dirty="0"/>
          </a:p>
          <a:p>
            <a:pPr>
              <a:lnSpc>
                <a:spcPct val="100000"/>
              </a:lnSpc>
              <a:spcAft>
                <a:spcPts val="1200"/>
              </a:spcAft>
              <a:buClr>
                <a:schemeClr val="accent6"/>
              </a:buClr>
            </a:pPr>
            <a:r>
              <a:rPr lang="en-GB" sz="2400" dirty="0"/>
              <a:t>In addition, several models with multiple variables were tested:</a:t>
            </a:r>
          </a:p>
          <a:p>
            <a:pPr marL="342900" indent="-342900">
              <a:lnSpc>
                <a:spcPct val="100000"/>
              </a:lnSpc>
              <a:spcAft>
                <a:spcPts val="1200"/>
              </a:spcAft>
              <a:buClr>
                <a:schemeClr val="accent6"/>
              </a:buClr>
              <a:buFont typeface="Arial" panose="020B0604020202020204" pitchFamily="34" charset="0"/>
              <a:buChar char="•"/>
            </a:pPr>
            <a:r>
              <a:rPr lang="en-GB" sz="2400" dirty="0"/>
              <a:t>Model using ages 51-65 and 66+ (and their interactions) produced significant effects</a:t>
            </a:r>
          </a:p>
          <a:p>
            <a:pPr marL="342900" indent="-342900">
              <a:lnSpc>
                <a:spcPct val="100000"/>
              </a:lnSpc>
              <a:spcAft>
                <a:spcPts val="1200"/>
              </a:spcAft>
              <a:buClr>
                <a:schemeClr val="accent6"/>
              </a:buClr>
              <a:buFont typeface="Arial" panose="020B0604020202020204" pitchFamily="34" charset="0"/>
              <a:buChar char="•"/>
            </a:pPr>
            <a:r>
              <a:rPr lang="en-GB" sz="2400" dirty="0"/>
              <a:t>No significant effects were found for any models using multiple ethnicity or religion variables</a:t>
            </a:r>
          </a:p>
          <a:p>
            <a:pPr marL="342900" indent="-342900">
              <a:lnSpc>
                <a:spcPct val="100000"/>
              </a:lnSpc>
              <a:spcAft>
                <a:spcPts val="1200"/>
              </a:spcAft>
              <a:buClr>
                <a:schemeClr val="accent6"/>
              </a:buClr>
              <a:buFont typeface="Arial" panose="020B0604020202020204" pitchFamily="34" charset="0"/>
              <a:buChar char="•"/>
            </a:pPr>
            <a:r>
              <a:rPr lang="en-GB" sz="2400" dirty="0"/>
              <a:t>The best model combining different demographic variables used age 66+ and non-white ethnicity (interactions were not significant in this case)</a:t>
            </a:r>
          </a:p>
          <a:p>
            <a:pPr marL="1028700" lvl="1" indent="-342900">
              <a:lnSpc>
                <a:spcPct val="100000"/>
              </a:lnSpc>
              <a:spcAft>
                <a:spcPts val="1200"/>
              </a:spcAft>
              <a:buClr>
                <a:schemeClr val="accent6"/>
              </a:buClr>
            </a:pPr>
            <a:r>
              <a:rPr lang="en-GB" sz="2400" dirty="0"/>
              <a:t>Religion was not included in this model as it is highly correlated with ethnicity</a:t>
            </a:r>
          </a:p>
          <a:p>
            <a:pPr>
              <a:lnSpc>
                <a:spcPct val="100000"/>
              </a:lnSpc>
              <a:spcAft>
                <a:spcPts val="1200"/>
              </a:spcAft>
              <a:buClr>
                <a:schemeClr val="accent6"/>
              </a:buClr>
            </a:pPr>
            <a:endParaRPr lang="en-GB" sz="2400" dirty="0"/>
          </a:p>
          <a:p>
            <a:pPr marL="342900" indent="-342900">
              <a:lnSpc>
                <a:spcPct val="100000"/>
              </a:lnSpc>
              <a:spcAft>
                <a:spcPts val="1200"/>
              </a:spcAft>
              <a:buClr>
                <a:schemeClr val="accent6"/>
              </a:buClr>
              <a:buFont typeface="Arial" panose="020B0604020202020204" pitchFamily="34" charset="0"/>
              <a:buChar char="•"/>
            </a:pPr>
            <a:endParaRPr lang="en-GB" sz="2400" dirty="0"/>
          </a:p>
        </p:txBody>
      </p:sp>
    </p:spTree>
    <p:extLst>
      <p:ext uri="{BB962C8B-B14F-4D97-AF65-F5344CB8AC3E}">
        <p14:creationId xmlns:p14="http://schemas.microsoft.com/office/powerpoint/2010/main" val="213213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lstStyle/>
          <a:p>
            <a:r>
              <a:rPr lang="en-GB" spc="-40" dirty="0"/>
              <a:t>Comparing trusts</a:t>
            </a:r>
          </a:p>
        </p:txBody>
      </p:sp>
      <p:sp>
        <p:nvSpPr>
          <p:cNvPr id="5" name="Content Placeholder 4">
            <a:extLst>
              <a:ext uri="{FF2B5EF4-FFF2-40B4-BE49-F238E27FC236}">
                <a16:creationId xmlns:a16="http://schemas.microsoft.com/office/drawing/2014/main" id="{C594638D-C17F-D749-9360-E2332845D248}"/>
              </a:ext>
            </a:extLst>
          </p:cNvPr>
          <p:cNvSpPr>
            <a:spLocks noGrp="1"/>
          </p:cNvSpPr>
          <p:nvPr>
            <p:ph idx="1"/>
          </p:nvPr>
        </p:nvSpPr>
        <p:spPr>
          <a:xfrm>
            <a:off x="432000" y="1297186"/>
            <a:ext cx="11088000" cy="4930813"/>
          </a:xfrm>
        </p:spPr>
        <p:txBody>
          <a:bodyPr>
            <a:normAutofit lnSpcReduction="10000"/>
          </a:bodyPr>
          <a:lstStyle/>
          <a:p>
            <a:pPr marL="342900" indent="-342900">
              <a:lnSpc>
                <a:spcPct val="100000"/>
              </a:lnSpc>
              <a:spcAft>
                <a:spcPts val="1200"/>
              </a:spcAft>
              <a:buClr>
                <a:schemeClr val="accent6"/>
              </a:buClr>
              <a:buFont typeface="Arial" panose="020B0604020202020204" pitchFamily="34" charset="0"/>
              <a:buChar char="•"/>
            </a:pPr>
            <a:r>
              <a:rPr lang="en-GB" sz="2400" dirty="0"/>
              <a:t>The random intercept for each trust in any given model gives an indication of how well that trust performed in the survey, controlling for the variable(s) in the model</a:t>
            </a:r>
          </a:p>
          <a:p>
            <a:pPr marL="342900" indent="-342900">
              <a:lnSpc>
                <a:spcPct val="100000"/>
              </a:lnSpc>
              <a:spcAft>
                <a:spcPts val="1200"/>
              </a:spcAft>
              <a:buClr>
                <a:schemeClr val="accent6"/>
              </a:buClr>
              <a:buFont typeface="Arial" panose="020B0604020202020204" pitchFamily="34" charset="0"/>
              <a:buChar char="•"/>
            </a:pPr>
            <a:r>
              <a:rPr lang="en-GB" sz="2400" dirty="0"/>
              <a:t>For the best model for each demographic characteristic, all trusts were ranked by their intercept. These were then summed to produce an overall ranking</a:t>
            </a:r>
          </a:p>
          <a:p>
            <a:pPr marL="342900" indent="-342900">
              <a:lnSpc>
                <a:spcPct val="100000"/>
              </a:lnSpc>
              <a:spcAft>
                <a:spcPts val="1200"/>
              </a:spcAft>
              <a:buClr>
                <a:schemeClr val="accent6"/>
              </a:buClr>
              <a:buFont typeface="Arial" panose="020B0604020202020204" pitchFamily="34" charset="0"/>
              <a:buChar char="•"/>
            </a:pPr>
            <a:r>
              <a:rPr lang="en-GB" sz="2400"/>
              <a:t>The four </a:t>
            </a:r>
            <a:r>
              <a:rPr lang="en-GB" sz="2400" dirty="0"/>
              <a:t>trusts of most concern in the South East (Dartford &amp; </a:t>
            </a:r>
            <a:r>
              <a:rPr lang="en-GB" sz="2400" dirty="0" err="1"/>
              <a:t>Gravesham,East</a:t>
            </a:r>
            <a:r>
              <a:rPr lang="en-GB" sz="2400" dirty="0"/>
              <a:t> Kent, Medway and Portsmouth) were all ranked in the bottom 11 of 131 trusts nationally overall, and none were ranked above 100 for any of the models. This suggests that none of the characteristics considered explain the poor performance of any of these trusts</a:t>
            </a:r>
          </a:p>
          <a:p>
            <a:pPr marL="342900" indent="-342900">
              <a:lnSpc>
                <a:spcPct val="100000"/>
              </a:lnSpc>
              <a:spcAft>
                <a:spcPts val="1200"/>
              </a:spcAft>
              <a:buClr>
                <a:schemeClr val="accent6"/>
              </a:buClr>
              <a:buFont typeface="Arial" panose="020B0604020202020204" pitchFamily="34" charset="0"/>
              <a:buChar char="•"/>
            </a:pPr>
            <a:r>
              <a:rPr lang="en-GB" sz="2400" dirty="0"/>
              <a:t>Of the characteristics not collected in the survey, deprivation seems most likely to have had an effect on performance</a:t>
            </a:r>
          </a:p>
          <a:p>
            <a:pPr>
              <a:lnSpc>
                <a:spcPct val="100000"/>
              </a:lnSpc>
              <a:spcAft>
                <a:spcPts val="1200"/>
              </a:spcAft>
              <a:buClr>
                <a:schemeClr val="accent6"/>
              </a:buClr>
            </a:pPr>
            <a:endParaRPr lang="en-GB" sz="2400" dirty="0"/>
          </a:p>
          <a:p>
            <a:pPr marL="342900" indent="-342900">
              <a:lnSpc>
                <a:spcPct val="100000"/>
              </a:lnSpc>
              <a:spcAft>
                <a:spcPts val="1200"/>
              </a:spcAft>
              <a:buClr>
                <a:schemeClr val="accent6"/>
              </a:buClr>
              <a:buFont typeface="Arial" panose="020B0604020202020204" pitchFamily="34" charset="0"/>
              <a:buChar char="•"/>
            </a:pPr>
            <a:endParaRPr lang="en-GB" sz="2400" dirty="0"/>
          </a:p>
        </p:txBody>
      </p:sp>
    </p:spTree>
    <p:extLst>
      <p:ext uri="{BB962C8B-B14F-4D97-AF65-F5344CB8AC3E}">
        <p14:creationId xmlns:p14="http://schemas.microsoft.com/office/powerpoint/2010/main" val="22513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HSD-Refresh-Theme-NOV1120B">
  <a:themeElements>
    <a:clrScheme name="Custom 2">
      <a:dk1>
        <a:srgbClr val="FFFFFF"/>
      </a:dk1>
      <a:lt1>
        <a:srgbClr val="231F20"/>
      </a:lt1>
      <a:dk2>
        <a:srgbClr val="005EB8"/>
      </a:dk2>
      <a:lt2>
        <a:srgbClr val="F4F6F8"/>
      </a:lt2>
      <a:accent1>
        <a:srgbClr val="003087"/>
      </a:accent1>
      <a:accent2>
        <a:srgbClr val="768692"/>
      </a:accent2>
      <a:accent3>
        <a:srgbClr val="C7CED3"/>
      </a:accent3>
      <a:accent4>
        <a:srgbClr val="99DDEB"/>
      </a:accent4>
      <a:accent5>
        <a:srgbClr val="80D2CC"/>
      </a:accent5>
      <a:accent6>
        <a:srgbClr val="425563"/>
      </a:accent6>
      <a:hlink>
        <a:srgbClr val="005EB8"/>
      </a:hlink>
      <a:folHlink>
        <a:srgbClr val="0030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HSD-PPT-Template-Refresh_NOV2020-B" id="{06B772CD-B1AE-2743-BE7F-0BA8B46714EA}" vid="{16F65E12-3586-BC44-90B1-43C17D3850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5e67cd05-db79-4376-acf2-fd97aaab4b3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3D7AEB253D84D40AB028D03AF2072F9" ma:contentTypeVersion="15" ma:contentTypeDescription="Create a new document." ma:contentTypeScope="" ma:versionID="21686548ca970890d60eb28dd514eff8">
  <xsd:schema xmlns:xsd="http://www.w3.org/2001/XMLSchema" xmlns:xs="http://www.w3.org/2001/XMLSchema" xmlns:p="http://schemas.microsoft.com/office/2006/metadata/properties" xmlns:ns1="http://schemas.microsoft.com/sharepoint/v3" xmlns:ns2="5e67cd05-db79-4376-acf2-fd97aaab4b32" xmlns:ns3="19ad61a0-b527-4b3d-990a-302b4323a1c4" targetNamespace="http://schemas.microsoft.com/office/2006/metadata/properties" ma:root="true" ma:fieldsID="788261d9dd6ced231fb3cb851d967988" ns1:_="" ns2:_="" ns3:_="">
    <xsd:import namespace="http://schemas.microsoft.com/sharepoint/v3"/>
    <xsd:import namespace="5e67cd05-db79-4376-acf2-fd97aaab4b32"/>
    <xsd:import namespace="19ad61a0-b527-4b3d-990a-302b4323a1c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1:_ip_UnifiedCompliancePolicyProperties" minOccurs="0"/>
                <xsd:element ref="ns1:_ip_UnifiedCompliancePolicyUIAction" minOccurs="0"/>
                <xsd:element ref="ns2:lcf76f155ced4ddcb4097134ff3c332f"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67cd05-db79-4376-acf2-fd97aaab4b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2c8d5fda-b97d-42c6-97e2-f76465e161c0"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9ad61a0-b527-4b3d-990a-302b4323a1c4" elementFormDefault="qualified">
    <xsd:import namespace="http://schemas.microsoft.com/office/2006/documentManagement/types"/>
    <xsd:import namespace="http://schemas.microsoft.com/office/infopath/2007/PartnerControls"/>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12B3C52-C4E5-4003-8240-632FDE102EAB}">
  <ds:schemaRefs>
    <ds:schemaRef ds:uri="http://schemas.microsoft.com/office/infopath/2007/PartnerControls"/>
    <ds:schemaRef ds:uri="3aa42f08-e708-46fa-8873-ef4bebe479f0"/>
    <ds:schemaRef ds:uri="http://purl.org/dc/terms/"/>
    <ds:schemaRef ds:uri="http://purl.org/dc/dcmitype/"/>
    <ds:schemaRef ds:uri="http://purl.org/dc/elements/1.1/"/>
    <ds:schemaRef ds:uri="http://schemas.microsoft.com/office/2006/documentManagement/types"/>
    <ds:schemaRef ds:uri="http://www.w3.org/XML/1998/namespace"/>
    <ds:schemaRef ds:uri="http://schemas.openxmlformats.org/package/2006/metadata/core-properties"/>
    <ds:schemaRef ds:uri="28964cdc-6461-4632-bf5a-ecc56702e60f"/>
    <ds:schemaRef ds:uri="http://schemas.microsoft.com/office/2006/metadata/properties"/>
    <ds:schemaRef ds:uri="2e9807c8-684d-4ce2-9798-0aa295dedadb"/>
    <ds:schemaRef ds:uri="5668c8bc-6c30-45e9-80ca-5109d4270dfd"/>
    <ds:schemaRef ds:uri="4e4326f6-5e34-4e05-b314-006661b9c42d"/>
    <ds:schemaRef ds:uri="d1578f25-4d6e-4d4b-93b5-68c0610bc2f6"/>
    <ds:schemaRef ds:uri="f51a84ac-5ef7-4b0b-bd71-e269097bd152"/>
    <ds:schemaRef ds:uri="cccaf3ac-2de9-44d4-aa31-54302fceb5f7"/>
    <ds:schemaRef ds:uri="7ac25642-bc50-40b5-aee4-3aad54522c8e"/>
    <ds:schemaRef ds:uri="http://schemas.microsoft.com/sharepoint/v3"/>
    <ds:schemaRef ds:uri="5e67cd05-db79-4376-acf2-fd97aaab4b32"/>
  </ds:schemaRefs>
</ds:datastoreItem>
</file>

<file path=customXml/itemProps2.xml><?xml version="1.0" encoding="utf-8"?>
<ds:datastoreItem xmlns:ds="http://schemas.openxmlformats.org/officeDocument/2006/customXml" ds:itemID="{B7B6D4F5-ECA0-4A22-A4DD-3335756FD664}">
  <ds:schemaRefs>
    <ds:schemaRef ds:uri="http://schemas.microsoft.com/sharepoint/v3/contenttype/forms"/>
  </ds:schemaRefs>
</ds:datastoreItem>
</file>

<file path=customXml/itemProps3.xml><?xml version="1.0" encoding="utf-8"?>
<ds:datastoreItem xmlns:ds="http://schemas.openxmlformats.org/officeDocument/2006/customXml" ds:itemID="{93B9ECC9-D351-4218-93E5-C903919D6C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e67cd05-db79-4376-acf2-fd97aaab4b32"/>
    <ds:schemaRef ds:uri="19ad61a0-b527-4b3d-990a-302b4323a1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37c354b2-85b0-47f5-b222-07b48d774ee3}" enabled="0" method="" siteId="{37c354b2-85b0-47f5-b222-07b48d774ee3}" removed="1"/>
</clbl:labelList>
</file>

<file path=docProps/app.xml><?xml version="1.0" encoding="utf-8"?>
<Properties xmlns="http://schemas.openxmlformats.org/officeDocument/2006/extended-properties" xmlns:vt="http://schemas.openxmlformats.org/officeDocument/2006/docPropsVTypes">
  <Template/>
  <TotalTime>460</TotalTime>
  <Words>696</Words>
  <Application>Microsoft Office PowerPoint</Application>
  <PresentationFormat>Widescreen</PresentationFormat>
  <Paragraphs>77</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NHSD-Refresh-Theme-NOV1120B</vt:lpstr>
      <vt:lpstr>Inpatient Survey 2023: multilevel modelling of demographic data</vt:lpstr>
      <vt:lpstr>Background</vt:lpstr>
      <vt:lpstr>Methodology</vt:lpstr>
      <vt:lpstr>Model specification</vt:lpstr>
      <vt:lpstr>Characteristics available for analysis</vt:lpstr>
      <vt:lpstr>Choice of independent variables (1)</vt:lpstr>
      <vt:lpstr>Choice of independent variables (2)</vt:lpstr>
      <vt:lpstr>Comparing trusts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Gregory Wye</dc:creator>
  <cp:lastModifiedBy>JACKSON, Neil (NHS ENGLAND - X24)</cp:lastModifiedBy>
  <cp:revision>70</cp:revision>
  <dcterms:created xsi:type="dcterms:W3CDTF">2020-11-30T10:49:03Z</dcterms:created>
  <dcterms:modified xsi:type="dcterms:W3CDTF">2025-01-30T14:05:20Z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0x01010073D7AEB253D84D40AB028D03AF2072F9</vt:lpwstr>
  </property>
  <property fmtid="{D5CDD505-2E9C-101B-9397-08002B2CF9AE}" pid="3" name="_dlc_DocIdItemGuid">
    <vt:lpwstr>56579ddb-1cdf-4035-9a3d-2da04fab6c26</vt:lpwstr>
  </property>
  <property fmtid="{D5CDD505-2E9C-101B-9397-08002B2CF9AE}" pid="4" name="MediaServiceImageTags">
    <vt:lpwstr/>
  </property>
  <property fmtid="{D5CDD505-2E9C-101B-9397-08002B2CF9AE}" pid="5" name="_ExtendedDescription">
    <vt:lpwstr/>
  </property>
  <property fmtid="{D5CDD505-2E9C-101B-9397-08002B2CF9AE}" pid="6" name="Order">
    <vt:r8>90703200</vt:r8>
  </property>
  <property fmtid="{D5CDD505-2E9C-101B-9397-08002B2CF9AE}" pid="7" name="xd_Signature">
    <vt:bool>false</vt:bool>
  </property>
  <property fmtid="{D5CDD505-2E9C-101B-9397-08002B2CF9AE}" pid="8" name="xd_ProgID">
    <vt:lpwstr/>
  </property>
  <property fmtid="{D5CDD505-2E9C-101B-9397-08002B2CF9AE}" pid="9" name="ComplianceAssetId">
    <vt:lpwstr/>
  </property>
  <property fmtid="{D5CDD505-2E9C-101B-9397-08002B2CF9AE}" pid="10" name="TemplateUrl">
    <vt:lpwstr/>
  </property>
  <property fmtid="{D5CDD505-2E9C-101B-9397-08002B2CF9AE}" pid="11" name="TriggerFlowInfo">
    <vt:lpwstr/>
  </property>
</Properties>
</file>