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{30BFDAF6-0E30-450B-98E8-3CF5F244F1BB}tf78438558_win32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Richard Ashman</dc:creator>
  <cp:lastModifiedBy>Richard Ashman</cp:lastModifiedBy>
  <cp:revision>1</cp:revision>
  <dcterms:created xsi:type="dcterms:W3CDTF">2021-04-23T14:09:21Z</dcterms:created>
  <dcterms:modified xsi:type="dcterms:W3CDTF">2021-04-23T14:10:14Z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