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0" d="100"/>
          <a:sy n="160" d="100"/>
        </p:scale>
        <p:origin x="192" y="1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3952875" cy="200024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14650"/>
            <a:ext cx="3952875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3"/>
            <a:ext cx="3952875" cy="273844"/>
          </a:xfrm>
        </p:spPr>
        <p:txBody>
          <a:bodyPr/>
          <a:lstStyle/>
          <a:p>
            <a:fld id="{C2262757-9D13-431C-BC9E-F3A784100C93}" type="datetime1">
              <a:rPr lang="en-GB" smtClean="0"/>
              <a:t>21/07/2025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4469607"/>
            <a:ext cx="3952875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685800" indent="-342900">
              <a:buFont typeface="Arial" panose="020B0604020202020204" pitchFamily="34" charset="0"/>
              <a:buChar char="•"/>
              <a:defRPr sz="1600"/>
            </a:lvl2pPr>
            <a:lvl3pPr marL="1028700" indent="-342900">
              <a:buFont typeface="Arial" panose="020B0604020202020204" pitchFamily="34" charset="0"/>
              <a:buChar char="•"/>
              <a:defRPr sz="1600"/>
            </a:lvl3pPr>
            <a:lvl4pPr marL="1371600" indent="-342900">
              <a:buFont typeface="Arial" panose="020B0604020202020204" pitchFamily="34" charset="0"/>
              <a:buChar char="•"/>
              <a:defRPr sz="1600"/>
            </a:lvl4pPr>
            <a:lvl5pPr marL="1714500" indent="-3429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FD92-5DE0-4CE7-866A-DCE4996219FE}" type="datetime1">
              <a:rPr lang="en-GB" smtClean="0"/>
              <a:t>21/07/2025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8471"/>
            <a:ext cx="2057400" cy="428615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8471"/>
            <a:ext cx="6019800" cy="4286151"/>
          </a:xfrm>
        </p:spPr>
        <p:txBody>
          <a:bodyPr vert="eaVert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685800" indent="-342900">
              <a:buFont typeface="Arial" panose="020B0604020202020204" pitchFamily="34" charset="0"/>
              <a:buChar char="•"/>
              <a:defRPr sz="1600"/>
            </a:lvl2pPr>
            <a:lvl3pPr marL="1028700" indent="-342900">
              <a:buFont typeface="Arial" panose="020B0604020202020204" pitchFamily="34" charset="0"/>
              <a:buChar char="•"/>
              <a:defRPr sz="1600"/>
            </a:lvl3pPr>
            <a:lvl4pPr marL="1371600" indent="-342900">
              <a:buFont typeface="Arial" panose="020B0604020202020204" pitchFamily="34" charset="0"/>
              <a:buChar char="•"/>
              <a:defRPr sz="1600"/>
            </a:lvl4pPr>
            <a:lvl5pPr marL="1714500" indent="-3429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5E89-CF3F-4544-9711-49DA784A7E0B}" type="datetime1">
              <a:rPr lang="en-GB" smtClean="0"/>
              <a:t>21/07/2025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685800" indent="-342900">
              <a:buFont typeface="Arial" panose="020B0604020202020204" pitchFamily="34" charset="0"/>
              <a:buChar char="•"/>
              <a:defRPr sz="1600"/>
            </a:lvl2pPr>
            <a:lvl3pPr marL="1028700" indent="-342900">
              <a:buFont typeface="Arial" panose="020B0604020202020204" pitchFamily="34" charset="0"/>
              <a:buChar char="•"/>
              <a:defRPr sz="1600"/>
            </a:lvl3pPr>
            <a:lvl4pPr marL="1371600" indent="-342900">
              <a:buFont typeface="Arial" panose="020B0604020202020204" pitchFamily="34" charset="0"/>
              <a:buChar char="•"/>
              <a:defRPr sz="1600"/>
            </a:lvl4pPr>
            <a:lvl5pPr marL="1714500" indent="-3429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EE4-BFD0-4353-9F5A-1E1D3B3F0DBF}" type="datetime1">
              <a:rPr lang="en-GB" smtClean="0"/>
              <a:t>21/07/2025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14525"/>
            <a:ext cx="4792662" cy="13144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28975"/>
            <a:ext cx="4792662" cy="638770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628650" indent="-285750">
              <a:buFont typeface="Arial" panose="020B0604020202020204" pitchFamily="34" charset="0"/>
              <a:buChar char="•"/>
              <a:defRPr sz="1600"/>
            </a:lvl2pPr>
            <a:lvl3pPr marL="971550" indent="-285750">
              <a:buFont typeface="Arial" panose="020B0604020202020204" pitchFamily="34" charset="0"/>
              <a:buChar char="•"/>
              <a:defRPr sz="1600"/>
            </a:lvl3pPr>
            <a:lvl4pPr marL="1314450" indent="-285750">
              <a:buFont typeface="Arial" panose="020B0604020202020204" pitchFamily="34" charset="0"/>
              <a:buChar char="•"/>
              <a:defRPr sz="1600"/>
            </a:lvl4pPr>
            <a:lvl5pPr marL="1657350" indent="-285750">
              <a:buFont typeface="Arial" panose="020B0604020202020204" pitchFamily="34" charset="0"/>
              <a:buChar char="•"/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971550" lvl="2" indent="-285750"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314450" lvl="3" indent="-285750"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657350" lvl="4" indent="-285750"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956C-E20D-42E0-B5EF-B4650F06F003}" type="datetime1">
              <a:rPr lang="en-GB" smtClean="0"/>
              <a:t>21/07/2025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600"/>
            </a:lvl4pPr>
            <a:lvl5pPr>
              <a:defRPr lang="en-US" sz="1600"/>
            </a:lvl5pPr>
          </a:lstStyle>
          <a:p>
            <a:pPr lvl="0"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971550" lvl="2" indent="-285750"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314450" lvl="3" indent="-285750"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57350" lvl="4" indent="-285750"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600" dirty="0"/>
            </a:lvl4pPr>
            <a:lvl5pPr>
              <a:defRPr lang="en-US" sz="1600" dirty="0"/>
            </a:lvl5pPr>
          </a:lstStyle>
          <a:p>
            <a:pPr lvl="0"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971550" lvl="2" indent="-285750"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314450" lvl="3" indent="-285750"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57350" lvl="4" indent="-285750"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5801-1525-4D65-928B-B90E9BC126B7}" type="datetime1">
              <a:rPr lang="en-GB" smtClean="0"/>
              <a:t>21/07/2025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5129-B8C3-4839-82DD-7DFA59D37079}" type="datetime1">
              <a:rPr lang="en-GB" smtClean="0"/>
              <a:t>21/07/2025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9F2F-EC7B-480C-8817-4A0DF5B41A46}" type="datetime1">
              <a:rPr lang="en-GB" smtClean="0"/>
              <a:t>21/07/2025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52539"/>
            <a:ext cx="3008313" cy="723785"/>
          </a:xfrm>
        </p:spPr>
        <p:txBody>
          <a:bodyPr anchor="t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2540"/>
            <a:ext cx="5111750" cy="4242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/>
            </a:lvl1pPr>
            <a:lvl2pPr marL="685800" indent="-342900">
              <a:buFont typeface="Arial" panose="020B0604020202020204" pitchFamily="34" charset="0"/>
              <a:buChar char="•"/>
              <a:defRPr sz="1600"/>
            </a:lvl2pPr>
            <a:lvl3pPr marL="971550" indent="-285750">
              <a:buFont typeface="Arial" panose="020B0604020202020204" pitchFamily="34" charset="0"/>
              <a:buChar char="•"/>
              <a:defRPr sz="1600"/>
            </a:lvl3pPr>
            <a:lvl4pPr marL="1314450" indent="-285750">
              <a:buFont typeface="Arial" panose="020B0604020202020204" pitchFamily="34" charset="0"/>
              <a:buChar char="•"/>
              <a:defRPr sz="1600"/>
            </a:lvl4pPr>
            <a:lvl5pPr marL="1657350" indent="-285750">
              <a:buFont typeface="Arial" panose="020B0604020202020204" pitchFamily="34" charset="0"/>
              <a:buChar char="•"/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127-9911-4280-A89B-4BD035A27088}" type="datetime1">
              <a:rPr lang="en-GB" smtClean="0"/>
              <a:t>21/07/2025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D8DB-29A8-4DB2-BC4B-E3B48A1F5383}" type="datetime1">
              <a:rPr lang="en-GB" smtClean="0"/>
              <a:t>21/07/2025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ED04-3CA1-40D0-8FA0-750DE1E6F5B4}" type="datetime1">
              <a:rPr lang="en-GB" smtClean="0"/>
              <a:t>21/07/2025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6446-FF1F-329A-6A28-607F3E719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95124-5039-316D-6419-81D980F3B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8050-A274-E79F-FB8A-96FFB60B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7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B28-F8DE-7F3D-26B9-19285B86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8590-94DD-283D-6CBC-6713C8FA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C648-D030-2307-9084-206AEBA5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7965-532B-5735-3A59-41D900B0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B50B6-BF43-3531-1C5F-DE1B1D8E2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1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7286-014F-FEB1-B2D0-7F83DA94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C25E-0C44-D9ED-7BA9-C3FCC254B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C3D9E-7CD8-74FA-3BF0-7154408D2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57E2-CAC9-D342-3BE3-4CF05D52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6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17B7-37E7-3656-A3F0-5BF63C5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ECF3-9EE2-E7CE-EA6E-87B249ED9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FBCE-5F9E-926F-E486-C76C59F9BA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80E5A-BAC8-386B-7B46-6EE17EA63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21274-7FB8-3F89-393D-CCE0EBD5E2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BD3A4-B1F6-6691-EEEE-F18BB3E1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1C6D-4191-B3A1-22C8-E050DB6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898C-F298-868C-2818-761F5E66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9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820F-53BE-AB8C-269E-45464C3E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30B5-A98A-1F9C-99CF-6668C048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3A66D-8B90-D0A8-1B40-A4FE97058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4C170-F89F-DEE4-6738-16C840E4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5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E797-C31F-5B6C-C70D-F8A90CA5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GB" sz="24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568D-7644-B09C-2E0D-ABEB7053290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92830-0AB7-B7C0-1EBF-ABED1A05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EDE07-7DCD-559C-AA9C-C165FD8F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5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(16:9)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Presentation</dc:title>
  <dc:creator>Joseph Wilson</dc:creator>
  <cp:keywords/>
  <cp:lastModifiedBy>WILSON, Joseph (NHS ENGLAND)</cp:lastModifiedBy>
  <cp:revision>5</cp:revision>
  <dcterms:created xsi:type="dcterms:W3CDTF">2025-07-17T13:24:13Z</dcterms:created>
  <dcterms:modified xsi:type="dcterms:W3CDTF">2025-07-21T17:49:41Z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2025-07-17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