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B1F9C4"/>
    <a:srgbClr val="88F6A5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EB72A-41EB-4283-8547-C8B14FC1AF8C}" v="4" dt="2023-10-25T14:04:0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ook" userId="a1f5c8d4-6fc0-4d94-8d42-ac8886a43439" providerId="ADAL" clId="{E50DE31C-B2F9-408A-8920-0DC42F4D588F}"/>
    <pc:docChg chg="undo redo custSel addSld delSld delMainMaster modMainMaster">
      <pc:chgData name="Tom Hook" userId="a1f5c8d4-6fc0-4d94-8d42-ac8886a43439" providerId="ADAL" clId="{E50DE31C-B2F9-408A-8920-0DC42F4D588F}" dt="2023-07-13T12:38:06.251" v="565" actId="14100"/>
      <pc:docMkLst>
        <pc:docMk/>
      </pc:docMkLst>
      <pc:sldChg chg="new del">
        <pc:chgData name="Tom Hook" userId="a1f5c8d4-6fc0-4d94-8d42-ac8886a43439" providerId="ADAL" clId="{E50DE31C-B2F9-408A-8920-0DC42F4D588F}" dt="2023-07-12T12:47:41.353" v="34" actId="680"/>
        <pc:sldMkLst>
          <pc:docMk/>
          <pc:sldMk cId="868023200" sldId="256"/>
        </pc:sldMkLst>
      </pc:sldChg>
      <pc:sldMasterChg chg="del delSldLayout modSldLayout">
        <pc:chgData name="Tom Hook" userId="a1f5c8d4-6fc0-4d94-8d42-ac8886a43439" providerId="ADAL" clId="{E50DE31C-B2F9-408A-8920-0DC42F4D588F}" dt="2023-07-12T12:47:54.535" v="41" actId="2696"/>
        <pc:sldMasterMkLst>
          <pc:docMk/>
          <pc:sldMasterMk cId="2220434097" sldId="2147483660"/>
        </pc:sldMasterMkLst>
        <pc:sldLayoutChg chg="addSp delSp modSp del mod">
          <pc:chgData name="Tom Hook" userId="a1f5c8d4-6fc0-4d94-8d42-ac8886a43439" providerId="ADAL" clId="{E50DE31C-B2F9-408A-8920-0DC42F4D588F}" dt="2023-07-12T12:47:54.535" v="36" actId="2696"/>
          <pc:sldLayoutMkLst>
            <pc:docMk/>
            <pc:sldMasterMk cId="2220434097" sldId="2147483660"/>
            <pc:sldLayoutMk cId="370720984" sldId="2147483661"/>
          </pc:sldLayoutMkLst>
          <pc:spChg chg="del">
            <ac:chgData name="Tom Hook" userId="a1f5c8d4-6fc0-4d94-8d42-ac8886a43439" providerId="ADAL" clId="{E50DE31C-B2F9-408A-8920-0DC42F4D588F}" dt="2023-07-12T12:42:19.938" v="14" actId="478"/>
            <ac:spMkLst>
              <pc:docMk/>
              <pc:sldMasterMk cId="2220434097" sldId="2147483660"/>
              <pc:sldLayoutMk cId="370720984" sldId="2147483661"/>
              <ac:spMk id="2" creationId="{B0408E90-F652-4B40-BD0B-1F8BC7EBCD06}"/>
            </ac:spMkLst>
          </pc:spChg>
          <pc:spChg chg="del">
            <ac:chgData name="Tom Hook" userId="a1f5c8d4-6fc0-4d94-8d42-ac8886a43439" providerId="ADAL" clId="{E50DE31C-B2F9-408A-8920-0DC42F4D588F}" dt="2023-07-12T12:43:03.644" v="20" actId="478"/>
            <ac:spMkLst>
              <pc:docMk/>
              <pc:sldMasterMk cId="2220434097" sldId="2147483660"/>
              <pc:sldLayoutMk cId="370720984" sldId="2147483661"/>
              <ac:spMk id="3" creationId="{61F7CE30-6632-4A18-9007-59691A06EF81}"/>
            </ac:spMkLst>
          </pc:spChg>
          <pc:spChg chg="del">
            <ac:chgData name="Tom Hook" userId="a1f5c8d4-6fc0-4d94-8d42-ac8886a43439" providerId="ADAL" clId="{E50DE31C-B2F9-408A-8920-0DC42F4D588F}" dt="2023-07-12T12:43:22.607" v="23" actId="478"/>
            <ac:spMkLst>
              <pc:docMk/>
              <pc:sldMasterMk cId="2220434097" sldId="2147483660"/>
              <pc:sldLayoutMk cId="370720984" sldId="2147483661"/>
              <ac:spMk id="6" creationId="{D088F65D-496B-7FFC-2197-CBD465BB4303}"/>
            </ac:spMkLst>
          </pc:spChg>
          <pc:spChg chg="add del">
            <ac:chgData name="Tom Hook" userId="a1f5c8d4-6fc0-4d94-8d42-ac8886a43439" providerId="ADAL" clId="{E50DE31C-B2F9-408A-8920-0DC42F4D588F}" dt="2023-07-12T12:43:12.139" v="22" actId="478"/>
            <ac:spMkLst>
              <pc:docMk/>
              <pc:sldMasterMk cId="2220434097" sldId="2147483660"/>
              <pc:sldLayoutMk cId="370720984" sldId="2147483661"/>
              <ac:spMk id="7" creationId="{DFACEE06-32E0-5D70-ED01-A99B600773BB}"/>
            </ac:spMkLst>
          </pc:spChg>
          <pc:spChg chg="add mod ord">
            <ac:chgData name="Tom Hook" userId="a1f5c8d4-6fc0-4d94-8d42-ac8886a43439" providerId="ADAL" clId="{E50DE31C-B2F9-408A-8920-0DC42F4D588F}" dt="2023-07-12T12:44:05.790" v="30" actId="2711"/>
            <ac:spMkLst>
              <pc:docMk/>
              <pc:sldMasterMk cId="2220434097" sldId="2147483660"/>
              <pc:sldLayoutMk cId="370720984" sldId="2147483661"/>
              <ac:spMk id="13" creationId="{046FEC9B-3913-482A-E410-29B561D46F68}"/>
            </ac:spMkLst>
          </pc:spChg>
          <pc:spChg chg="add mod">
            <ac:chgData name="Tom Hook" userId="a1f5c8d4-6fc0-4d94-8d42-ac8886a43439" providerId="ADAL" clId="{E50DE31C-B2F9-408A-8920-0DC42F4D588F}" dt="2023-07-12T12:44:14.949" v="31" actId="2711"/>
            <ac:spMkLst>
              <pc:docMk/>
              <pc:sldMasterMk cId="2220434097" sldId="2147483660"/>
              <pc:sldLayoutMk cId="370720984" sldId="2147483661"/>
              <ac:spMk id="14" creationId="{137807BD-F885-3A98-0EF0-7EC113A134C5}"/>
            </ac:spMkLst>
          </pc:spChg>
          <pc:spChg chg="add mod ord">
            <ac:chgData name="Tom Hook" userId="a1f5c8d4-6fc0-4d94-8d42-ac8886a43439" providerId="ADAL" clId="{E50DE31C-B2F9-408A-8920-0DC42F4D588F}" dt="2023-07-12T12:43:38.678" v="28" actId="13244"/>
            <ac:spMkLst>
              <pc:docMk/>
              <pc:sldMasterMk cId="2220434097" sldId="2147483660"/>
              <pc:sldLayoutMk cId="370720984" sldId="2147483661"/>
              <ac:spMk id="15" creationId="{FE6CD04D-7D7D-A093-2622-ABE301AC8445}"/>
            </ac:spMkLst>
          </pc:spChg>
          <pc:picChg chg="del">
            <ac:chgData name="Tom Hook" userId="a1f5c8d4-6fc0-4d94-8d42-ac8886a43439" providerId="ADAL" clId="{E50DE31C-B2F9-408A-8920-0DC42F4D588F}" dt="2023-07-12T12:38:31.881" v="3" actId="478"/>
            <ac:picMkLst>
              <pc:docMk/>
              <pc:sldMasterMk cId="2220434097" sldId="2147483660"/>
              <pc:sldLayoutMk cId="370720984" sldId="2147483661"/>
              <ac:picMk id="5" creationId="{9D49377F-4726-47FA-A1C4-2C8075AC025D}"/>
            </ac:picMkLst>
          </pc:picChg>
          <pc:picChg chg="del">
            <ac:chgData name="Tom Hook" userId="a1f5c8d4-6fc0-4d94-8d42-ac8886a43439" providerId="ADAL" clId="{E50DE31C-B2F9-408A-8920-0DC42F4D588F}" dt="2023-07-12T12:38:27.359" v="0" actId="478"/>
            <ac:picMkLst>
              <pc:docMk/>
              <pc:sldMasterMk cId="2220434097" sldId="2147483660"/>
              <pc:sldLayoutMk cId="370720984" sldId="2147483661"/>
              <ac:picMk id="8" creationId="{7D193118-9D7B-4C19-AFBC-8FCA07B0FDAB}"/>
            </ac:picMkLst>
          </pc:picChg>
          <pc:picChg chg="add mod ord">
            <ac:chgData name="Tom Hook" userId="a1f5c8d4-6fc0-4d94-8d42-ac8886a43439" providerId="ADAL" clId="{E50DE31C-B2F9-408A-8920-0DC42F4D588F}" dt="2023-07-12T12:39:58.858" v="6" actId="962"/>
            <ac:picMkLst>
              <pc:docMk/>
              <pc:sldMasterMk cId="2220434097" sldId="2147483660"/>
              <pc:sldLayoutMk cId="370720984" sldId="2147483661"/>
              <ac:picMk id="11" creationId="{3F485953-7677-45A5-0726-1B630D438586}"/>
            </ac:picMkLst>
          </pc:picChg>
          <pc:picChg chg="add mod">
            <ac:chgData name="Tom Hook" userId="a1f5c8d4-6fc0-4d94-8d42-ac8886a43439" providerId="ADAL" clId="{E50DE31C-B2F9-408A-8920-0DC42F4D588F}" dt="2023-07-12T12:39:53.026" v="5" actId="962"/>
            <ac:picMkLst>
              <pc:docMk/>
              <pc:sldMasterMk cId="2220434097" sldId="2147483660"/>
              <pc:sldLayoutMk cId="370720984" sldId="2147483661"/>
              <ac:picMk id="12" creationId="{4F3C1425-0438-761A-409B-14DDC27CF937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2:47:54.535" v="37" actId="2696"/>
          <pc:sldLayoutMkLst>
            <pc:docMk/>
            <pc:sldMasterMk cId="2220434097" sldId="2147483660"/>
            <pc:sldLayoutMk cId="1979527786" sldId="2147483662"/>
          </pc:sldLayoutMkLst>
        </pc:sldLayoutChg>
        <pc:sldLayoutChg chg="del">
          <pc:chgData name="Tom Hook" userId="a1f5c8d4-6fc0-4d94-8d42-ac8886a43439" providerId="ADAL" clId="{E50DE31C-B2F9-408A-8920-0DC42F4D588F}" dt="2023-07-12T12:47:54.535" v="39" actId="2696"/>
          <pc:sldLayoutMkLst>
            <pc:docMk/>
            <pc:sldMasterMk cId="2220434097" sldId="2147483660"/>
            <pc:sldLayoutMk cId="4110131932" sldId="2147483663"/>
          </pc:sldLayoutMkLst>
        </pc:sldLayoutChg>
        <pc:sldLayoutChg chg="del">
          <pc:chgData name="Tom Hook" userId="a1f5c8d4-6fc0-4d94-8d42-ac8886a43439" providerId="ADAL" clId="{E50DE31C-B2F9-408A-8920-0DC42F4D588F}" dt="2023-07-12T12:47:54.535" v="40" actId="2696"/>
          <pc:sldLayoutMkLst>
            <pc:docMk/>
            <pc:sldMasterMk cId="2220434097" sldId="2147483660"/>
            <pc:sldLayoutMk cId="3694865218" sldId="2147483664"/>
          </pc:sldLayoutMkLst>
        </pc:sldLayoutChg>
        <pc:sldLayoutChg chg="modSp del">
          <pc:chgData name="Tom Hook" userId="a1f5c8d4-6fc0-4d94-8d42-ac8886a43439" providerId="ADAL" clId="{E50DE31C-B2F9-408A-8920-0DC42F4D588F}" dt="2023-07-12T12:47:54.535" v="38" actId="2696"/>
          <pc:sldLayoutMkLst>
            <pc:docMk/>
            <pc:sldMasterMk cId="2220434097" sldId="2147483660"/>
            <pc:sldLayoutMk cId="3331335594" sldId="2147483665"/>
          </pc:sldLayoutMkLst>
          <pc:spChg chg="mod">
            <ac:chgData name="Tom Hook" userId="a1f5c8d4-6fc0-4d94-8d42-ac8886a43439" providerId="ADAL" clId="{E50DE31C-B2F9-408A-8920-0DC42F4D588F}" dt="2023-07-12T12:41:25.676" v="12" actId="962"/>
            <ac:spMkLst>
              <pc:docMk/>
              <pc:sldMasterMk cId="2220434097" sldId="2147483660"/>
              <pc:sldLayoutMk cId="3331335594" sldId="2147483665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2:41:22.981" v="11" actId="962"/>
            <ac:spMkLst>
              <pc:docMk/>
              <pc:sldMasterMk cId="2220434097" sldId="2147483660"/>
              <pc:sldLayoutMk cId="3331335594" sldId="2147483665"/>
              <ac:spMk id="8" creationId="{1686C9C2-DC55-7944-8ED5-BCEF416D53FB}"/>
            </ac:spMkLst>
          </pc:spChg>
          <pc:picChg chg="mod">
            <ac:chgData name="Tom Hook" userId="a1f5c8d4-6fc0-4d94-8d42-ac8886a43439" providerId="ADAL" clId="{E50DE31C-B2F9-408A-8920-0DC42F4D588F}" dt="2023-07-12T12:40:16.939" v="8" actId="962"/>
            <ac:picMkLst>
              <pc:docMk/>
              <pc:sldMasterMk cId="2220434097" sldId="2147483660"/>
              <pc:sldLayoutMk cId="3331335594" sldId="2147483665"/>
              <ac:picMk id="9" creationId="{2D07C2D6-AB1B-B84B-BC13-7D79E8BCFCF8}"/>
            </ac:picMkLst>
          </pc:picChg>
        </pc:sldLayoutChg>
      </pc:sldMasterChg>
      <pc:sldMasterChg chg="mod delSldLayout modSldLayout">
        <pc:chgData name="Tom Hook" userId="a1f5c8d4-6fc0-4d94-8d42-ac8886a43439" providerId="ADAL" clId="{E50DE31C-B2F9-408A-8920-0DC42F4D588F}" dt="2023-07-13T12:38:06.251" v="565" actId="14100"/>
        <pc:sldMasterMkLst>
          <pc:docMk/>
          <pc:sldMasterMk cId="2002203946" sldId="2147483666"/>
        </pc:sldMasterMkLst>
        <pc:sldLayoutChg chg="del">
          <pc:chgData name="Tom Hook" userId="a1f5c8d4-6fc0-4d94-8d42-ac8886a43439" providerId="ADAL" clId="{E50DE31C-B2F9-408A-8920-0DC42F4D588F}" dt="2023-07-12T14:05:16.238" v="492" actId="2696"/>
          <pc:sldLayoutMkLst>
            <pc:docMk/>
            <pc:sldMasterMk cId="2002203946" sldId="2147483666"/>
            <pc:sldLayoutMk cId="3135203895" sldId="2147483667"/>
          </pc:sldLayoutMkLst>
        </pc:sldLayoutChg>
        <pc:sldLayoutChg chg="del">
          <pc:chgData name="Tom Hook" userId="a1f5c8d4-6fc0-4d94-8d42-ac8886a43439" providerId="ADAL" clId="{E50DE31C-B2F9-408A-8920-0DC42F4D588F}" dt="2023-07-12T14:05:16.246" v="493" actId="2696"/>
          <pc:sldLayoutMkLst>
            <pc:docMk/>
            <pc:sldMasterMk cId="2002203946" sldId="2147483666"/>
            <pc:sldLayoutMk cId="2020528987" sldId="2147483668"/>
          </pc:sldLayoutMkLst>
        </pc:sldLayoutChg>
        <pc:sldLayoutChg chg="del">
          <pc:chgData name="Tom Hook" userId="a1f5c8d4-6fc0-4d94-8d42-ac8886a43439" providerId="ADAL" clId="{E50DE31C-B2F9-408A-8920-0DC42F4D588F}" dt="2023-07-12T14:05:16.255" v="494" actId="2696"/>
          <pc:sldLayoutMkLst>
            <pc:docMk/>
            <pc:sldMasterMk cId="2002203946" sldId="2147483666"/>
            <pc:sldLayoutMk cId="1833525861" sldId="2147483669"/>
          </pc:sldLayoutMkLst>
        </pc:sldLayoutChg>
        <pc:sldLayoutChg chg="del">
          <pc:chgData name="Tom Hook" userId="a1f5c8d4-6fc0-4d94-8d42-ac8886a43439" providerId="ADAL" clId="{E50DE31C-B2F9-408A-8920-0DC42F4D588F}" dt="2023-07-12T14:05:16.266" v="495" actId="2696"/>
          <pc:sldLayoutMkLst>
            <pc:docMk/>
            <pc:sldMasterMk cId="2002203946" sldId="2147483666"/>
            <pc:sldLayoutMk cId="2849342810" sldId="2147483670"/>
          </pc:sldLayoutMkLst>
        </pc:sldLayoutChg>
        <pc:sldLayoutChg chg="del">
          <pc:chgData name="Tom Hook" userId="a1f5c8d4-6fc0-4d94-8d42-ac8886a43439" providerId="ADAL" clId="{E50DE31C-B2F9-408A-8920-0DC42F4D588F}" dt="2023-07-12T12:49:29.719" v="44" actId="2696"/>
          <pc:sldLayoutMkLst>
            <pc:docMk/>
            <pc:sldMasterMk cId="2002203946" sldId="2147483666"/>
            <pc:sldLayoutMk cId="2400812482" sldId="2147483671"/>
          </pc:sldLayoutMkLst>
        </pc:sldLayoutChg>
        <pc:sldLayoutChg chg="del">
          <pc:chgData name="Tom Hook" userId="a1f5c8d4-6fc0-4d94-8d42-ac8886a43439" providerId="ADAL" clId="{E50DE31C-B2F9-408A-8920-0DC42F4D588F}" dt="2023-07-12T14:05:16.275" v="496" actId="2696"/>
          <pc:sldLayoutMkLst>
            <pc:docMk/>
            <pc:sldMasterMk cId="2002203946" sldId="2147483666"/>
            <pc:sldLayoutMk cId="4075731060" sldId="2147483672"/>
          </pc:sldLayoutMkLst>
        </pc:sldLayoutChg>
        <pc:sldLayoutChg chg="del">
          <pc:chgData name="Tom Hook" userId="a1f5c8d4-6fc0-4d94-8d42-ac8886a43439" providerId="ADAL" clId="{E50DE31C-B2F9-408A-8920-0DC42F4D588F}" dt="2023-07-12T14:05:16.286" v="497" actId="2696"/>
          <pc:sldLayoutMkLst>
            <pc:docMk/>
            <pc:sldMasterMk cId="2002203946" sldId="2147483666"/>
            <pc:sldLayoutMk cId="2148273109" sldId="2147483673"/>
          </pc:sldLayoutMkLst>
        </pc:sldLayoutChg>
        <pc:sldLayoutChg chg="del">
          <pc:chgData name="Tom Hook" userId="a1f5c8d4-6fc0-4d94-8d42-ac8886a43439" providerId="ADAL" clId="{E50DE31C-B2F9-408A-8920-0DC42F4D588F}" dt="2023-07-12T14:05:16.295" v="498" actId="2696"/>
          <pc:sldLayoutMkLst>
            <pc:docMk/>
            <pc:sldMasterMk cId="2002203946" sldId="2147483666"/>
            <pc:sldLayoutMk cId="605699773" sldId="2147483674"/>
          </pc:sldLayoutMkLst>
        </pc:sldLayoutChg>
        <pc:sldLayoutChg chg="del">
          <pc:chgData name="Tom Hook" userId="a1f5c8d4-6fc0-4d94-8d42-ac8886a43439" providerId="ADAL" clId="{E50DE31C-B2F9-408A-8920-0DC42F4D588F}" dt="2023-07-12T14:05:16.305" v="499" actId="2696"/>
          <pc:sldLayoutMkLst>
            <pc:docMk/>
            <pc:sldMasterMk cId="2002203946" sldId="2147483666"/>
            <pc:sldLayoutMk cId="1886371774" sldId="2147483675"/>
          </pc:sldLayoutMkLst>
        </pc:sldLayoutChg>
        <pc:sldLayoutChg chg="del">
          <pc:chgData name="Tom Hook" userId="a1f5c8d4-6fc0-4d94-8d42-ac8886a43439" providerId="ADAL" clId="{E50DE31C-B2F9-408A-8920-0DC42F4D588F}" dt="2023-07-12T14:05:16.318" v="500" actId="2696"/>
          <pc:sldLayoutMkLst>
            <pc:docMk/>
            <pc:sldMasterMk cId="2002203946" sldId="2147483666"/>
            <pc:sldLayoutMk cId="490286269" sldId="2147483676"/>
          </pc:sldLayoutMkLst>
        </pc:sldLayoutChg>
        <pc:sldLayoutChg chg="del">
          <pc:chgData name="Tom Hook" userId="a1f5c8d4-6fc0-4d94-8d42-ac8886a43439" providerId="ADAL" clId="{E50DE31C-B2F9-408A-8920-0DC42F4D588F}" dt="2023-07-12T14:05:16.328" v="501" actId="2696"/>
          <pc:sldLayoutMkLst>
            <pc:docMk/>
            <pc:sldMasterMk cId="2002203946" sldId="2147483666"/>
            <pc:sldLayoutMk cId="2383594709" sldId="2147483677"/>
          </pc:sldLayoutMkLst>
        </pc:sldLayoutChg>
        <pc:sldLayoutChg chg="del">
          <pc:chgData name="Tom Hook" userId="a1f5c8d4-6fc0-4d94-8d42-ac8886a43439" providerId="ADAL" clId="{E50DE31C-B2F9-408A-8920-0DC42F4D588F}" dt="2023-07-12T14:05:16.341" v="502" actId="2696"/>
          <pc:sldLayoutMkLst>
            <pc:docMk/>
            <pc:sldMasterMk cId="2002203946" sldId="2147483666"/>
            <pc:sldLayoutMk cId="4113606230" sldId="2147483678"/>
          </pc:sldLayoutMkLst>
        </pc:sldLayoutChg>
        <pc:sldLayoutChg chg="del">
          <pc:chgData name="Tom Hook" userId="a1f5c8d4-6fc0-4d94-8d42-ac8886a43439" providerId="ADAL" clId="{E50DE31C-B2F9-408A-8920-0DC42F4D588F}" dt="2023-07-12T14:05:16.351" v="503" actId="2696"/>
          <pc:sldLayoutMkLst>
            <pc:docMk/>
            <pc:sldMasterMk cId="2002203946" sldId="2147483666"/>
            <pc:sldLayoutMk cId="2604852645" sldId="2147483679"/>
          </pc:sldLayoutMkLst>
        </pc:sldLayoutChg>
        <pc:sldLayoutChg chg="del">
          <pc:chgData name="Tom Hook" userId="a1f5c8d4-6fc0-4d94-8d42-ac8886a43439" providerId="ADAL" clId="{E50DE31C-B2F9-408A-8920-0DC42F4D588F}" dt="2023-07-12T14:05:16.362" v="504" actId="2696"/>
          <pc:sldLayoutMkLst>
            <pc:docMk/>
            <pc:sldMasterMk cId="2002203946" sldId="2147483666"/>
            <pc:sldLayoutMk cId="3994903334" sldId="2147483680"/>
          </pc:sldLayoutMkLst>
        </pc:sldLayoutChg>
        <pc:sldLayoutChg chg="del">
          <pc:chgData name="Tom Hook" userId="a1f5c8d4-6fc0-4d94-8d42-ac8886a43439" providerId="ADAL" clId="{E50DE31C-B2F9-408A-8920-0DC42F4D588F}" dt="2023-07-12T14:05:16.375" v="505" actId="2696"/>
          <pc:sldLayoutMkLst>
            <pc:docMk/>
            <pc:sldMasterMk cId="2002203946" sldId="2147483666"/>
            <pc:sldLayoutMk cId="274845716" sldId="2147483681"/>
          </pc:sldLayoutMkLst>
        </pc:sldLayoutChg>
        <pc:sldLayoutChg chg="del">
          <pc:chgData name="Tom Hook" userId="a1f5c8d4-6fc0-4d94-8d42-ac8886a43439" providerId="ADAL" clId="{E50DE31C-B2F9-408A-8920-0DC42F4D588F}" dt="2023-07-12T14:05:16.386" v="506" actId="2696"/>
          <pc:sldLayoutMkLst>
            <pc:docMk/>
            <pc:sldMasterMk cId="2002203946" sldId="2147483666"/>
            <pc:sldLayoutMk cId="3332154882" sldId="2147483682"/>
          </pc:sldLayoutMkLst>
        </pc:sldLayoutChg>
        <pc:sldLayoutChg chg="del">
          <pc:chgData name="Tom Hook" userId="a1f5c8d4-6fc0-4d94-8d42-ac8886a43439" providerId="ADAL" clId="{E50DE31C-B2F9-408A-8920-0DC42F4D588F}" dt="2023-07-12T14:05:16.400" v="507" actId="2696"/>
          <pc:sldLayoutMkLst>
            <pc:docMk/>
            <pc:sldMasterMk cId="2002203946" sldId="2147483666"/>
            <pc:sldLayoutMk cId="67929562" sldId="2147483683"/>
          </pc:sldLayoutMkLst>
        </pc:sldLayoutChg>
        <pc:sldLayoutChg chg="del">
          <pc:chgData name="Tom Hook" userId="a1f5c8d4-6fc0-4d94-8d42-ac8886a43439" providerId="ADAL" clId="{E50DE31C-B2F9-408A-8920-0DC42F4D588F}" dt="2023-07-12T14:05:16.411" v="508" actId="2696"/>
          <pc:sldLayoutMkLst>
            <pc:docMk/>
            <pc:sldMasterMk cId="2002203946" sldId="2147483666"/>
            <pc:sldLayoutMk cId="2712391785" sldId="2147483684"/>
          </pc:sldLayoutMkLst>
        </pc:sldLayoutChg>
        <pc:sldLayoutChg chg="del">
          <pc:chgData name="Tom Hook" userId="a1f5c8d4-6fc0-4d94-8d42-ac8886a43439" providerId="ADAL" clId="{E50DE31C-B2F9-408A-8920-0DC42F4D588F}" dt="2023-07-12T14:05:16.424" v="509" actId="2696"/>
          <pc:sldLayoutMkLst>
            <pc:docMk/>
            <pc:sldMasterMk cId="2002203946" sldId="2147483666"/>
            <pc:sldLayoutMk cId="2546950501" sldId="2147483685"/>
          </pc:sldLayoutMkLst>
        </pc:sldLayoutChg>
        <pc:sldLayoutChg chg="del">
          <pc:chgData name="Tom Hook" userId="a1f5c8d4-6fc0-4d94-8d42-ac8886a43439" providerId="ADAL" clId="{E50DE31C-B2F9-408A-8920-0DC42F4D588F}" dt="2023-07-12T14:05:16.440" v="510" actId="2696"/>
          <pc:sldLayoutMkLst>
            <pc:docMk/>
            <pc:sldMasterMk cId="2002203946" sldId="2147483666"/>
            <pc:sldLayoutMk cId="1050229890" sldId="2147483686"/>
          </pc:sldLayoutMkLst>
        </pc:sldLayoutChg>
        <pc:sldLayoutChg chg="del">
          <pc:chgData name="Tom Hook" userId="a1f5c8d4-6fc0-4d94-8d42-ac8886a43439" providerId="ADAL" clId="{E50DE31C-B2F9-408A-8920-0DC42F4D588F}" dt="2023-07-12T14:05:16.455" v="511" actId="2696"/>
          <pc:sldLayoutMkLst>
            <pc:docMk/>
            <pc:sldMasterMk cId="2002203946" sldId="2147483666"/>
            <pc:sldLayoutMk cId="1854865904" sldId="2147483687"/>
          </pc:sldLayoutMkLst>
        </pc:sldLayoutChg>
        <pc:sldLayoutChg chg="del">
          <pc:chgData name="Tom Hook" userId="a1f5c8d4-6fc0-4d94-8d42-ac8886a43439" providerId="ADAL" clId="{E50DE31C-B2F9-408A-8920-0DC42F4D588F}" dt="2023-07-12T14:05:16.472" v="512" actId="2696"/>
          <pc:sldLayoutMkLst>
            <pc:docMk/>
            <pc:sldMasterMk cId="2002203946" sldId="2147483666"/>
            <pc:sldLayoutMk cId="1671531095" sldId="2147483688"/>
          </pc:sldLayoutMkLst>
        </pc:sldLayoutChg>
        <pc:sldLayoutChg chg="del">
          <pc:chgData name="Tom Hook" userId="a1f5c8d4-6fc0-4d94-8d42-ac8886a43439" providerId="ADAL" clId="{E50DE31C-B2F9-408A-8920-0DC42F4D588F}" dt="2023-07-12T14:05:16.480" v="513" actId="2696"/>
          <pc:sldLayoutMkLst>
            <pc:docMk/>
            <pc:sldMasterMk cId="2002203946" sldId="2147483666"/>
            <pc:sldLayoutMk cId="3366451275" sldId="2147483689"/>
          </pc:sldLayoutMkLst>
        </pc:sldLayoutChg>
        <pc:sldLayoutChg chg="del">
          <pc:chgData name="Tom Hook" userId="a1f5c8d4-6fc0-4d94-8d42-ac8886a43439" providerId="ADAL" clId="{E50DE31C-B2F9-408A-8920-0DC42F4D588F}" dt="2023-07-12T14:05:16.488" v="514" actId="2696"/>
          <pc:sldLayoutMkLst>
            <pc:docMk/>
            <pc:sldMasterMk cId="2002203946" sldId="2147483666"/>
            <pc:sldLayoutMk cId="3862489477" sldId="2147483690"/>
          </pc:sldLayoutMkLst>
        </pc:sldLayoutChg>
        <pc:sldLayoutChg chg="del">
          <pc:chgData name="Tom Hook" userId="a1f5c8d4-6fc0-4d94-8d42-ac8886a43439" providerId="ADAL" clId="{E50DE31C-B2F9-408A-8920-0DC42F4D588F}" dt="2023-07-12T14:05:16.496" v="515" actId="2696"/>
          <pc:sldLayoutMkLst>
            <pc:docMk/>
            <pc:sldMasterMk cId="2002203946" sldId="2147483666"/>
            <pc:sldLayoutMk cId="1003877343" sldId="2147483691"/>
          </pc:sldLayoutMkLst>
        </pc:sldLayoutChg>
        <pc:sldLayoutChg chg="del">
          <pc:chgData name="Tom Hook" userId="a1f5c8d4-6fc0-4d94-8d42-ac8886a43439" providerId="ADAL" clId="{E50DE31C-B2F9-408A-8920-0DC42F4D588F}" dt="2023-07-12T14:05:16.505" v="516" actId="2696"/>
          <pc:sldLayoutMkLst>
            <pc:docMk/>
            <pc:sldMasterMk cId="2002203946" sldId="2147483666"/>
            <pc:sldLayoutMk cId="1865252790" sldId="2147483692"/>
          </pc:sldLayoutMkLst>
        </pc:sldLayoutChg>
        <pc:sldLayoutChg chg="del">
          <pc:chgData name="Tom Hook" userId="a1f5c8d4-6fc0-4d94-8d42-ac8886a43439" providerId="ADAL" clId="{E50DE31C-B2F9-408A-8920-0DC42F4D588F}" dt="2023-07-12T14:05:16.513" v="517" actId="2696"/>
          <pc:sldLayoutMkLst>
            <pc:docMk/>
            <pc:sldMasterMk cId="2002203946" sldId="2147483666"/>
            <pc:sldLayoutMk cId="2710742532" sldId="2147483693"/>
          </pc:sldLayoutMkLst>
        </pc:sldLayoutChg>
        <pc:sldLayoutChg chg="del">
          <pc:chgData name="Tom Hook" userId="a1f5c8d4-6fc0-4d94-8d42-ac8886a43439" providerId="ADAL" clId="{E50DE31C-B2F9-408A-8920-0DC42F4D588F}" dt="2023-07-12T14:05:16.520" v="518" actId="2696"/>
          <pc:sldLayoutMkLst>
            <pc:docMk/>
            <pc:sldMasterMk cId="2002203946" sldId="2147483666"/>
            <pc:sldLayoutMk cId="2716750937" sldId="2147483694"/>
          </pc:sldLayoutMkLst>
        </pc:sldLayoutChg>
        <pc:sldLayoutChg chg="del">
          <pc:chgData name="Tom Hook" userId="a1f5c8d4-6fc0-4d94-8d42-ac8886a43439" providerId="ADAL" clId="{E50DE31C-B2F9-408A-8920-0DC42F4D588F}" dt="2023-07-12T14:05:16.526" v="519" actId="2696"/>
          <pc:sldLayoutMkLst>
            <pc:docMk/>
            <pc:sldMasterMk cId="2002203946" sldId="2147483666"/>
            <pc:sldLayoutMk cId="3214414508" sldId="2147483695"/>
          </pc:sldLayoutMkLst>
        </pc:sldLayoutChg>
        <pc:sldLayoutChg chg="del">
          <pc:chgData name="Tom Hook" userId="a1f5c8d4-6fc0-4d94-8d42-ac8886a43439" providerId="ADAL" clId="{E50DE31C-B2F9-408A-8920-0DC42F4D588F}" dt="2023-07-12T14:05:16.533" v="520" actId="2696"/>
          <pc:sldLayoutMkLst>
            <pc:docMk/>
            <pc:sldMasterMk cId="2002203946" sldId="2147483666"/>
            <pc:sldLayoutMk cId="2019461162" sldId="2147483696"/>
          </pc:sldLayoutMkLst>
        </pc:sldLayoutChg>
        <pc:sldLayoutChg chg="del">
          <pc:chgData name="Tom Hook" userId="a1f5c8d4-6fc0-4d94-8d42-ac8886a43439" providerId="ADAL" clId="{E50DE31C-B2F9-408A-8920-0DC42F4D588F}" dt="2023-07-12T14:05:16.541" v="521" actId="2696"/>
          <pc:sldLayoutMkLst>
            <pc:docMk/>
            <pc:sldMasterMk cId="2002203946" sldId="2147483666"/>
            <pc:sldLayoutMk cId="1015359634" sldId="2147483697"/>
          </pc:sldLayoutMkLst>
        </pc:sldLayoutChg>
        <pc:sldLayoutChg chg="addSp del">
          <pc:chgData name="Tom Hook" userId="a1f5c8d4-6fc0-4d94-8d42-ac8886a43439" providerId="ADAL" clId="{E50DE31C-B2F9-408A-8920-0DC42F4D588F}" dt="2023-07-12T14:05:16.547" v="522" actId="2696"/>
          <pc:sldLayoutMkLst>
            <pc:docMk/>
            <pc:sldMasterMk cId="2002203946" sldId="2147483666"/>
            <pc:sldLayoutMk cId="1507709170" sldId="2147483698"/>
          </pc:sldLayoutMkLst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2" creationId="{5594DD23-A16B-DE14-8127-EEF9BD8603BF}"/>
            </ac:spMkLst>
          </pc:spChg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4" creationId="{D4529A33-F4F9-471E-FE10-82D0051BE58C}"/>
            </ac:spMkLst>
          </pc:spChg>
          <pc:picChg chg="add">
            <ac:chgData name="Tom Hook" userId="a1f5c8d4-6fc0-4d94-8d42-ac8886a43439" providerId="ADAL" clId="{E50DE31C-B2F9-408A-8920-0DC42F4D588F}" dt="2023-07-12T12:45:19.880" v="32"/>
            <ac:picMkLst>
              <pc:docMk/>
              <pc:sldMasterMk cId="2002203946" sldId="2147483666"/>
              <pc:sldLayoutMk cId="1507709170" sldId="2147483698"/>
              <ac:picMk id="3" creationId="{785713F8-E3F1-313A-6A43-08DA2EF560F8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4:05:16.555" v="523" actId="2696"/>
          <pc:sldLayoutMkLst>
            <pc:docMk/>
            <pc:sldMasterMk cId="2002203946" sldId="2147483666"/>
            <pc:sldLayoutMk cId="2522341501" sldId="2147483699"/>
          </pc:sldLayoutMkLst>
        </pc:sldLayoutChg>
        <pc:sldLayoutChg chg="del">
          <pc:chgData name="Tom Hook" userId="a1f5c8d4-6fc0-4d94-8d42-ac8886a43439" providerId="ADAL" clId="{E50DE31C-B2F9-408A-8920-0DC42F4D588F}" dt="2023-07-12T14:05:16.562" v="524" actId="2696"/>
          <pc:sldLayoutMkLst>
            <pc:docMk/>
            <pc:sldMasterMk cId="2002203946" sldId="2147483666"/>
            <pc:sldLayoutMk cId="2803351248" sldId="2147483700"/>
          </pc:sldLayoutMkLst>
        </pc:sldLayoutChg>
        <pc:sldLayoutChg chg="del">
          <pc:chgData name="Tom Hook" userId="a1f5c8d4-6fc0-4d94-8d42-ac8886a43439" providerId="ADAL" clId="{E50DE31C-B2F9-408A-8920-0DC42F4D588F}" dt="2023-07-12T14:05:16.575" v="525" actId="2696"/>
          <pc:sldLayoutMkLst>
            <pc:docMk/>
            <pc:sldMasterMk cId="2002203946" sldId="2147483666"/>
            <pc:sldLayoutMk cId="1476985247" sldId="2147483701"/>
          </pc:sldLayoutMkLst>
        </pc:sldLayoutChg>
        <pc:sldLayoutChg chg="del">
          <pc:chgData name="Tom Hook" userId="a1f5c8d4-6fc0-4d94-8d42-ac8886a43439" providerId="ADAL" clId="{E50DE31C-B2F9-408A-8920-0DC42F4D588F}" dt="2023-07-12T14:05:16.582" v="526" actId="2696"/>
          <pc:sldLayoutMkLst>
            <pc:docMk/>
            <pc:sldMasterMk cId="2002203946" sldId="2147483666"/>
            <pc:sldLayoutMk cId="3551817673" sldId="2147483702"/>
          </pc:sldLayoutMkLst>
        </pc:sldLayoutChg>
        <pc:sldLayoutChg chg="del">
          <pc:chgData name="Tom Hook" userId="a1f5c8d4-6fc0-4d94-8d42-ac8886a43439" providerId="ADAL" clId="{E50DE31C-B2F9-408A-8920-0DC42F4D588F}" dt="2023-07-12T14:05:16.589" v="527" actId="2696"/>
          <pc:sldLayoutMkLst>
            <pc:docMk/>
            <pc:sldMasterMk cId="2002203946" sldId="2147483666"/>
            <pc:sldLayoutMk cId="1219605399" sldId="2147483703"/>
          </pc:sldLayoutMkLst>
        </pc:sldLayoutChg>
        <pc:sldLayoutChg chg="del">
          <pc:chgData name="Tom Hook" userId="a1f5c8d4-6fc0-4d94-8d42-ac8886a43439" providerId="ADAL" clId="{E50DE31C-B2F9-408A-8920-0DC42F4D588F}" dt="2023-07-12T14:05:16.595" v="528" actId="2696"/>
          <pc:sldLayoutMkLst>
            <pc:docMk/>
            <pc:sldMasterMk cId="2002203946" sldId="2147483666"/>
            <pc:sldLayoutMk cId="960205257" sldId="2147483704"/>
          </pc:sldLayoutMkLst>
        </pc:sldLayoutChg>
        <pc:sldLayoutChg chg="del">
          <pc:chgData name="Tom Hook" userId="a1f5c8d4-6fc0-4d94-8d42-ac8886a43439" providerId="ADAL" clId="{E50DE31C-B2F9-408A-8920-0DC42F4D588F}" dt="2023-07-12T14:05:16.601" v="529" actId="2696"/>
          <pc:sldLayoutMkLst>
            <pc:docMk/>
            <pc:sldMasterMk cId="2002203946" sldId="2147483666"/>
            <pc:sldLayoutMk cId="1830656905" sldId="2147483705"/>
          </pc:sldLayoutMkLst>
        </pc:sldLayoutChg>
        <pc:sldLayoutChg chg="del">
          <pc:chgData name="Tom Hook" userId="a1f5c8d4-6fc0-4d94-8d42-ac8886a43439" providerId="ADAL" clId="{E50DE31C-B2F9-408A-8920-0DC42F4D588F}" dt="2023-07-12T14:05:16.606" v="530" actId="2696"/>
          <pc:sldLayoutMkLst>
            <pc:docMk/>
            <pc:sldMasterMk cId="2002203946" sldId="2147483666"/>
            <pc:sldLayoutMk cId="1396126974" sldId="2147483706"/>
          </pc:sldLayoutMkLst>
        </pc:sldLayoutChg>
        <pc:sldLayoutChg chg="del">
          <pc:chgData name="Tom Hook" userId="a1f5c8d4-6fc0-4d94-8d42-ac8886a43439" providerId="ADAL" clId="{E50DE31C-B2F9-408A-8920-0DC42F4D588F}" dt="2023-07-12T14:05:16.612" v="531" actId="2696"/>
          <pc:sldLayoutMkLst>
            <pc:docMk/>
            <pc:sldMasterMk cId="2002203946" sldId="2147483666"/>
            <pc:sldLayoutMk cId="2809708582" sldId="2147483707"/>
          </pc:sldLayoutMkLst>
        </pc:sldLayoutChg>
        <pc:sldLayoutChg chg="del">
          <pc:chgData name="Tom Hook" userId="a1f5c8d4-6fc0-4d94-8d42-ac8886a43439" providerId="ADAL" clId="{E50DE31C-B2F9-408A-8920-0DC42F4D588F}" dt="2023-07-12T14:05:16.617" v="532" actId="2696"/>
          <pc:sldLayoutMkLst>
            <pc:docMk/>
            <pc:sldMasterMk cId="2002203946" sldId="2147483666"/>
            <pc:sldLayoutMk cId="405283389" sldId="2147483708"/>
          </pc:sldLayoutMkLst>
        </pc:sldLayoutChg>
        <pc:sldLayoutChg chg="del">
          <pc:chgData name="Tom Hook" userId="a1f5c8d4-6fc0-4d94-8d42-ac8886a43439" providerId="ADAL" clId="{E50DE31C-B2F9-408A-8920-0DC42F4D588F}" dt="2023-07-12T14:05:16.622" v="533" actId="2696"/>
          <pc:sldLayoutMkLst>
            <pc:docMk/>
            <pc:sldMasterMk cId="2002203946" sldId="2147483666"/>
            <pc:sldLayoutMk cId="47222876" sldId="2147483709"/>
          </pc:sldLayoutMkLst>
        </pc:sldLayoutChg>
        <pc:sldLayoutChg chg="del">
          <pc:chgData name="Tom Hook" userId="a1f5c8d4-6fc0-4d94-8d42-ac8886a43439" providerId="ADAL" clId="{E50DE31C-B2F9-408A-8920-0DC42F4D588F}" dt="2023-07-12T14:05:16.630" v="534" actId="2696"/>
          <pc:sldLayoutMkLst>
            <pc:docMk/>
            <pc:sldMasterMk cId="2002203946" sldId="2147483666"/>
            <pc:sldLayoutMk cId="1992821700" sldId="2147483710"/>
          </pc:sldLayoutMkLst>
        </pc:sldLayoutChg>
        <pc:sldLayoutChg chg="addSp delSp modSp mod modTransition">
          <pc:chgData name="Tom Hook" userId="a1f5c8d4-6fc0-4d94-8d42-ac8886a43439" providerId="ADAL" clId="{E50DE31C-B2F9-408A-8920-0DC42F4D588F}" dt="2023-07-13T11:51:48.633" v="564" actId="404"/>
          <pc:sldLayoutMkLst>
            <pc:docMk/>
            <pc:sldMasterMk cId="2002203946" sldId="2147483666"/>
            <pc:sldLayoutMk cId="1559777641" sldId="2147483711"/>
          </pc:sldLayoutMkLst>
          <pc:spChg chg="add mod ord">
            <ac:chgData name="Tom Hook" userId="a1f5c8d4-6fc0-4d94-8d42-ac8886a43439" providerId="ADAL" clId="{E50DE31C-B2F9-408A-8920-0DC42F4D588F}" dt="2023-07-13T11:51:48.633" v="564" actId="404"/>
            <ac:spMkLst>
              <pc:docMk/>
              <pc:sldMasterMk cId="2002203946" sldId="2147483666"/>
              <pc:sldLayoutMk cId="1559777641" sldId="2147483711"/>
              <ac:spMk id="2" creationId="{56BFDB00-30AE-5C3F-5E6E-12DA1B1DEB3C}"/>
            </ac:spMkLst>
          </pc:spChg>
          <pc:spChg chg="add del">
            <ac:chgData name="Tom Hook" userId="a1f5c8d4-6fc0-4d94-8d42-ac8886a43439" providerId="ADAL" clId="{E50DE31C-B2F9-408A-8920-0DC42F4D588F}" dt="2023-07-12T13:44:45.958" v="266" actId="11529"/>
            <ac:spMkLst>
              <pc:docMk/>
              <pc:sldMasterMk cId="2002203946" sldId="2147483666"/>
              <pc:sldLayoutMk cId="1559777641" sldId="2147483711"/>
              <ac:spMk id="2" creationId="{8BEEFD99-746F-8E12-3154-E88B1C15B5C7}"/>
            </ac:spMkLst>
          </pc:spChg>
          <pc:spChg chg="add del mod">
            <ac:chgData name="Tom Hook" userId="a1f5c8d4-6fc0-4d94-8d42-ac8886a43439" providerId="ADAL" clId="{E50DE31C-B2F9-408A-8920-0DC42F4D588F}" dt="2023-07-12T13:45:12.952" v="267" actId="478"/>
            <ac:spMkLst>
              <pc:docMk/>
              <pc:sldMasterMk cId="2002203946" sldId="2147483666"/>
              <pc:sldLayoutMk cId="1559777641" sldId="2147483711"/>
              <ac:spMk id="3" creationId="{FFFB0B20-3275-FA5B-5447-0944304CA5AA}"/>
            </ac:spMkLst>
          </pc:spChg>
          <pc:spChg chg="add mod ord">
            <ac:chgData name="Tom Hook" userId="a1f5c8d4-6fc0-4d94-8d42-ac8886a43439" providerId="ADAL" clId="{E50DE31C-B2F9-408A-8920-0DC42F4D588F}" dt="2023-07-12T13:58:53.048" v="361" actId="14100"/>
            <ac:spMkLst>
              <pc:docMk/>
              <pc:sldMasterMk cId="2002203946" sldId="2147483666"/>
              <pc:sldLayoutMk cId="1559777641" sldId="2147483711"/>
              <ac:spMk id="5" creationId="{D5EFD29D-AC61-EA87-0B2F-9566B7F49A29}"/>
            </ac:spMkLst>
          </pc:spChg>
          <pc:spChg chg="add mod">
            <ac:chgData name="Tom Hook" userId="a1f5c8d4-6fc0-4d94-8d42-ac8886a43439" providerId="ADAL" clId="{E50DE31C-B2F9-408A-8920-0DC42F4D588F}" dt="2023-07-12T13:54:49.995" v="322" actId="14100"/>
            <ac:spMkLst>
              <pc:docMk/>
              <pc:sldMasterMk cId="2002203946" sldId="2147483666"/>
              <pc:sldLayoutMk cId="1559777641" sldId="2147483711"/>
              <ac:spMk id="6" creationId="{6110EEED-49FC-A540-E338-CC7DDFB24445}"/>
            </ac:spMkLst>
          </pc:spChg>
          <pc:spChg chg="del">
            <ac:chgData name="Tom Hook" userId="a1f5c8d4-6fc0-4d94-8d42-ac8886a43439" providerId="ADAL" clId="{E50DE31C-B2F9-408A-8920-0DC42F4D588F}" dt="2023-07-12T13:45:14.465" v="268" actId="478"/>
            <ac:spMkLst>
              <pc:docMk/>
              <pc:sldMasterMk cId="2002203946" sldId="2147483666"/>
              <pc:sldLayoutMk cId="1559777641" sldId="2147483711"/>
              <ac:spMk id="13" creationId="{046FEC9B-3913-482A-E410-29B561D46F68}"/>
            </ac:spMkLst>
          </pc:spChg>
          <pc:spChg chg="del">
            <ac:chgData name="Tom Hook" userId="a1f5c8d4-6fc0-4d94-8d42-ac8886a43439" providerId="ADAL" clId="{E50DE31C-B2F9-408A-8920-0DC42F4D588F}" dt="2023-07-12T13:45:17.401" v="269" actId="478"/>
            <ac:spMkLst>
              <pc:docMk/>
              <pc:sldMasterMk cId="2002203946" sldId="2147483666"/>
              <pc:sldLayoutMk cId="1559777641" sldId="2147483711"/>
              <ac:spMk id="14" creationId="{137807BD-F885-3A98-0EF0-7EC113A134C5}"/>
            </ac:spMkLst>
          </pc:spChg>
          <pc:spChg chg="mod">
            <ac:chgData name="Tom Hook" userId="a1f5c8d4-6fc0-4d94-8d42-ac8886a43439" providerId="ADAL" clId="{E50DE31C-B2F9-408A-8920-0DC42F4D588F}" dt="2023-07-13T11:48:08.152" v="557" actId="14100"/>
            <ac:spMkLst>
              <pc:docMk/>
              <pc:sldMasterMk cId="2002203946" sldId="2147483666"/>
              <pc:sldLayoutMk cId="1559777641" sldId="2147483711"/>
              <ac:spMk id="15" creationId="{FE6CD04D-7D7D-A093-2622-ABE301AC8445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49:58.012" v="45" actId="2696"/>
          <pc:sldLayoutMkLst>
            <pc:docMk/>
            <pc:sldMasterMk cId="2002203946" sldId="2147483666"/>
            <pc:sldLayoutMk cId="275353569" sldId="2147483712"/>
          </pc:sldLayoutMkLst>
        </pc:sldLayoutChg>
        <pc:sldLayoutChg chg="addSp delSp modSp mod">
          <pc:chgData name="Tom Hook" userId="a1f5c8d4-6fc0-4d94-8d42-ac8886a43439" providerId="ADAL" clId="{E50DE31C-B2F9-408A-8920-0DC42F4D588F}" dt="2023-07-12T14:04:54.366" v="486" actId="1035"/>
          <pc:sldLayoutMkLst>
            <pc:docMk/>
            <pc:sldMasterMk cId="2002203946" sldId="2147483666"/>
            <pc:sldLayoutMk cId="410416902" sldId="2147483713"/>
          </pc:sldLayoutMkLst>
          <pc:spChg chg="add mod">
            <ac:chgData name="Tom Hook" userId="a1f5c8d4-6fc0-4d94-8d42-ac8886a43439" providerId="ADAL" clId="{E50DE31C-B2F9-408A-8920-0DC42F4D588F}" dt="2023-07-12T14:04:54.366" v="486" actId="1035"/>
            <ac:spMkLst>
              <pc:docMk/>
              <pc:sldMasterMk cId="2002203946" sldId="2147483666"/>
              <pc:sldLayoutMk cId="410416902" sldId="2147483713"/>
              <ac:spMk id="2" creationId="{F87773FB-3D9E-8461-3A3C-FB1B3ABD5DCE}"/>
            </ac:spMkLst>
          </pc:spChg>
          <pc:spChg chg="mod">
            <ac:chgData name="Tom Hook" userId="a1f5c8d4-6fc0-4d94-8d42-ac8886a43439" providerId="ADAL" clId="{E50DE31C-B2F9-408A-8920-0DC42F4D588F}" dt="2023-07-12T13:46:47.498" v="280" actId="1076"/>
            <ac:spMkLst>
              <pc:docMk/>
              <pc:sldMasterMk cId="2002203946" sldId="2147483666"/>
              <pc:sldLayoutMk cId="410416902" sldId="2147483713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3:46:42.763" v="279" actId="14100"/>
            <ac:spMkLst>
              <pc:docMk/>
              <pc:sldMasterMk cId="2002203946" sldId="2147483666"/>
              <pc:sldLayoutMk cId="410416902" sldId="2147483713"/>
              <ac:spMk id="8" creationId="{1686C9C2-DC55-7944-8ED5-BCEF416D53FB}"/>
            </ac:spMkLst>
          </pc:spChg>
          <pc:spChg chg="del mod">
            <ac:chgData name="Tom Hook" userId="a1f5c8d4-6fc0-4d94-8d42-ac8886a43439" providerId="ADAL" clId="{E50DE31C-B2F9-408A-8920-0DC42F4D588F}" dt="2023-07-12T14:01:18.709" v="370" actId="478"/>
            <ac:spMkLst>
              <pc:docMk/>
              <pc:sldMasterMk cId="2002203946" sldId="2147483666"/>
              <pc:sldLayoutMk cId="410416902" sldId="2147483713"/>
              <ac:spMk id="10" creationId="{8262997B-3AAD-0D48-95DC-60BECBF9FEF6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53:49.374" v="138" actId="2696"/>
          <pc:sldLayoutMkLst>
            <pc:docMk/>
            <pc:sldMasterMk cId="2002203946" sldId="2147483666"/>
            <pc:sldLayoutMk cId="3446013916" sldId="2147483714"/>
          </pc:sldLayoutMkLst>
        </pc:sldLayoutChg>
        <pc:sldLayoutChg chg="modSp del mod modTransition">
          <pc:chgData name="Tom Hook" userId="a1f5c8d4-6fc0-4d94-8d42-ac8886a43439" providerId="ADAL" clId="{E50DE31C-B2F9-408A-8920-0DC42F4D588F}" dt="2023-07-12T14:05:12.202" v="491" actId="2696"/>
          <pc:sldLayoutMkLst>
            <pc:docMk/>
            <pc:sldMasterMk cId="2002203946" sldId="2147483666"/>
            <pc:sldLayoutMk cId="2771074035" sldId="2147483715"/>
          </pc:sldLayoutMkLst>
          <pc:spChg chg="mod">
            <ac:chgData name="Tom Hook" userId="a1f5c8d4-6fc0-4d94-8d42-ac8886a43439" providerId="ADAL" clId="{E50DE31C-B2F9-408A-8920-0DC42F4D588F}" dt="2023-07-12T13:02:18.144" v="263" actId="14100"/>
            <ac:spMkLst>
              <pc:docMk/>
              <pc:sldMasterMk cId="2002203946" sldId="2147483666"/>
              <pc:sldLayoutMk cId="2771074035" sldId="2147483715"/>
              <ac:spMk id="20" creationId="{8A8CD0F5-5557-4B47-BE17-CAF54A60032B}"/>
            </ac:spMkLst>
          </pc:spChg>
        </pc:sldLayoutChg>
        <pc:sldLayoutChg chg="addSp delSp modSp mod">
          <pc:chgData name="Tom Hook" userId="a1f5c8d4-6fc0-4d94-8d42-ac8886a43439" providerId="ADAL" clId="{E50DE31C-B2F9-408A-8920-0DC42F4D588F}" dt="2023-07-12T14:07:53.087" v="555" actId="1038"/>
          <pc:sldLayoutMkLst>
            <pc:docMk/>
            <pc:sldMasterMk cId="2002203946" sldId="2147483666"/>
            <pc:sldLayoutMk cId="1302569558" sldId="2147483716"/>
          </pc:sldLayoutMkLst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2" creationId="{33872381-C280-9086-52FD-DBBDCA8F655B}"/>
            </ac:spMkLst>
          </pc:spChg>
          <pc:spChg chg="add del">
            <ac:chgData name="Tom Hook" userId="a1f5c8d4-6fc0-4d94-8d42-ac8886a43439" providerId="ADAL" clId="{E50DE31C-B2F9-408A-8920-0DC42F4D588F}" dt="2023-07-12T12:50:54.487" v="51" actId="478"/>
            <ac:spMkLst>
              <pc:docMk/>
              <pc:sldMasterMk cId="2002203946" sldId="2147483666"/>
              <pc:sldLayoutMk cId="1302569558" sldId="2147483716"/>
              <ac:spMk id="3" creationId="{00000000-0000-0000-0000-000000000000}"/>
            </ac:spMkLst>
          </pc:spChg>
          <pc:spChg chg="add mod">
            <ac:chgData name="Tom Hook" userId="a1f5c8d4-6fc0-4d94-8d42-ac8886a43439" providerId="ADAL" clId="{E50DE31C-B2F9-408A-8920-0DC42F4D588F}" dt="2023-07-12T14:04:57.439" v="490" actId="1035"/>
            <ac:spMkLst>
              <pc:docMk/>
              <pc:sldMasterMk cId="2002203946" sldId="2147483666"/>
              <pc:sldLayoutMk cId="1302569558" sldId="2147483716"/>
              <ac:spMk id="3" creationId="{FC227F76-4D1D-B6A1-5362-44B35EA4A13C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4" creationId="{D1EB4F8C-5EAC-D4A6-AA99-BA1B4A55AE64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5" creationId="{4FEB870F-CF58-89BB-D07B-C6C5F57D439E}"/>
            </ac:spMkLst>
          </pc:spChg>
          <pc:spChg chg="mod">
            <ac:chgData name="Tom Hook" userId="a1f5c8d4-6fc0-4d94-8d42-ac8886a43439" providerId="ADAL" clId="{E50DE31C-B2F9-408A-8920-0DC42F4D588F}" dt="2023-07-12T14:02:11.885" v="383" actId="1035"/>
            <ac:spMkLst>
              <pc:docMk/>
              <pc:sldMasterMk cId="2002203946" sldId="2147483666"/>
              <pc:sldLayoutMk cId="1302569558" sldId="2147483716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0:39.007" v="48" actId="478"/>
            <ac:spMkLst>
              <pc:docMk/>
              <pc:sldMasterMk cId="2002203946" sldId="2147483666"/>
              <pc:sldLayoutMk cId="1302569558" sldId="2147483716"/>
              <ac:spMk id="8" creationId="{47286FFC-BD82-6E40-BA0C-B1C0F7127A99}"/>
            </ac:spMkLst>
          </pc:spChg>
          <pc:spChg chg="del">
            <ac:chgData name="Tom Hook" userId="a1f5c8d4-6fc0-4d94-8d42-ac8886a43439" providerId="ADAL" clId="{E50DE31C-B2F9-408A-8920-0DC42F4D588F}" dt="2023-07-12T13:47:48.532" v="311" actId="478"/>
            <ac:spMkLst>
              <pc:docMk/>
              <pc:sldMasterMk cId="2002203946" sldId="2147483666"/>
              <pc:sldLayoutMk cId="1302569558" sldId="2147483716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1" creationId="{67204E94-1A15-8717-CE36-965BE84E15DD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3" creationId="{B7257EFC-E743-6B07-1B01-92CE154267CF}"/>
            </ac:spMkLst>
          </pc:spChg>
          <pc:spChg chg="add del mod">
            <ac:chgData name="Tom Hook" userId="a1f5c8d4-6fc0-4d94-8d42-ac8886a43439" providerId="ADAL" clId="{E50DE31C-B2F9-408A-8920-0DC42F4D588F}" dt="2023-07-12T14:04:47.733" v="459" actId="1037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  <pc:spChg chg="add mod">
            <ac:chgData name="Tom Hook" userId="a1f5c8d4-6fc0-4d94-8d42-ac8886a43439" providerId="ADAL" clId="{E50DE31C-B2F9-408A-8920-0DC42F4D588F}" dt="2023-07-12T12:51:21.150" v="53"/>
            <ac:spMkLst>
              <pc:docMk/>
              <pc:sldMasterMk cId="2002203946" sldId="2147483666"/>
              <pc:sldLayoutMk cId="1302569558" sldId="2147483716"/>
              <ac:spMk id="15" creationId="{BA1F99EC-D69A-B46B-D4D9-89E33D868F2C}"/>
            </ac:spMkLst>
          </pc:spChg>
          <pc:spChg chg="add mod">
            <ac:chgData name="Tom Hook" userId="a1f5c8d4-6fc0-4d94-8d42-ac8886a43439" providerId="ADAL" clId="{E50DE31C-B2F9-408A-8920-0DC42F4D588F}" dt="2023-07-12T14:07:53.087" v="555" actId="1038"/>
            <ac:spMkLst>
              <pc:docMk/>
              <pc:sldMasterMk cId="2002203946" sldId="2147483666"/>
              <pc:sldLayoutMk cId="1302569558" sldId="2147483716"/>
              <ac:spMk id="16" creationId="{A8185C87-C90D-C04D-3013-4B31FCA275DE}"/>
            </ac:spMkLst>
          </pc:spChg>
          <pc:picChg chg="add mod">
            <ac:chgData name="Tom Hook" userId="a1f5c8d4-6fc0-4d94-8d42-ac8886a43439" providerId="ADAL" clId="{E50DE31C-B2F9-408A-8920-0DC42F4D588F}" dt="2023-07-12T12:52:17.075" v="55"/>
            <ac:picMkLst>
              <pc:docMk/>
              <pc:sldMasterMk cId="2002203946" sldId="2147483666"/>
              <pc:sldLayoutMk cId="1302569558" sldId="2147483716"/>
              <ac:picMk id="17" creationId="{0105B1E9-96EC-C15A-FB36-E7782C4E8FF3}"/>
            </ac:picMkLst>
          </pc:picChg>
          <pc:cxnChg chg="add mod">
            <ac:chgData name="Tom Hook" userId="a1f5c8d4-6fc0-4d94-8d42-ac8886a43439" providerId="ADAL" clId="{E50DE31C-B2F9-408A-8920-0DC42F4D588F}" dt="2023-07-12T13:47:59.046" v="313"/>
            <ac:cxnSpMkLst>
              <pc:docMk/>
              <pc:sldMasterMk cId="2002203946" sldId="2147483666"/>
              <pc:sldLayoutMk cId="1302569558" sldId="2147483716"/>
              <ac:cxnSpMk id="8" creationId="{6126D8FE-A0B2-6C2A-5C37-B98757BFCE66}"/>
            </ac:cxnSpMkLst>
          </pc:cxnChg>
          <pc:cxnChg chg="del">
            <ac:chgData name="Tom Hook" userId="a1f5c8d4-6fc0-4d94-8d42-ac8886a43439" providerId="ADAL" clId="{E50DE31C-B2F9-408A-8920-0DC42F4D588F}" dt="2023-07-12T13:47:49.605" v="312" actId="478"/>
            <ac:cxnSpMkLst>
              <pc:docMk/>
              <pc:sldMasterMk cId="2002203946" sldId="2147483666"/>
              <pc:sldLayoutMk cId="1302569558" sldId="2147483716"/>
              <ac:cxnSpMk id="12" creationId="{18E2133D-2149-6B45-BEAB-A2D5E225B5AD}"/>
            </ac:cxnSpMkLst>
          </pc:cxnChg>
        </pc:sldLayoutChg>
        <pc:sldLayoutChg chg="addSp delSp modSp mod">
          <pc:chgData name="Tom Hook" userId="a1f5c8d4-6fc0-4d94-8d42-ac8886a43439" providerId="ADAL" clId="{E50DE31C-B2F9-408A-8920-0DC42F4D588F}" dt="2023-07-13T12:38:06.251" v="565" actId="14100"/>
          <pc:sldLayoutMkLst>
            <pc:docMk/>
            <pc:sldMasterMk cId="2002203946" sldId="2147483666"/>
            <pc:sldLayoutMk cId="1392364112" sldId="2147483717"/>
          </pc:sldLayoutMkLst>
          <pc:spChg chg="add mod">
            <ac:chgData name="Tom Hook" userId="a1f5c8d4-6fc0-4d94-8d42-ac8886a43439" providerId="ADAL" clId="{E50DE31C-B2F9-408A-8920-0DC42F4D588F}" dt="2023-07-12T14:07:55.724" v="556"/>
            <ac:spMkLst>
              <pc:docMk/>
              <pc:sldMasterMk cId="2002203946" sldId="2147483666"/>
              <pc:sldLayoutMk cId="1392364112" sldId="2147483717"/>
              <ac:spMk id="2" creationId="{557AEF30-B5C8-677D-684C-E53C5526310F}"/>
            </ac:spMkLst>
          </pc:spChg>
          <pc:spChg chg="add del mod">
            <ac:chgData name="Tom Hook" userId="a1f5c8d4-6fc0-4d94-8d42-ac8886a43439" providerId="ADAL" clId="{E50DE31C-B2F9-408A-8920-0DC42F4D588F}" dt="2023-07-12T12:56:21.868" v="144"/>
            <ac:spMkLst>
              <pc:docMk/>
              <pc:sldMasterMk cId="2002203946" sldId="2147483666"/>
              <pc:sldLayoutMk cId="1392364112" sldId="2147483717"/>
              <ac:spMk id="2" creationId="{ED8757E1-046C-E2AA-C6CD-3AFBE5AD7453}"/>
            </ac:spMkLst>
          </pc:spChg>
          <pc:spChg chg="del">
            <ac:chgData name="Tom Hook" userId="a1f5c8d4-6fc0-4d94-8d42-ac8886a43439" providerId="ADAL" clId="{E50DE31C-B2F9-408A-8920-0DC42F4D588F}" dt="2023-07-12T12:56:23.213" v="145" actId="478"/>
            <ac:spMkLst>
              <pc:docMk/>
              <pc:sldMasterMk cId="2002203946" sldId="2147483666"/>
              <pc:sldLayoutMk cId="1392364112" sldId="2147483717"/>
              <ac:spMk id="3" creationId="{00000000-0000-0000-0000-000000000000}"/>
            </ac:spMkLst>
          </pc:spChg>
          <pc:spChg chg="add del mod">
            <ac:chgData name="Tom Hook" userId="a1f5c8d4-6fc0-4d94-8d42-ac8886a43439" providerId="ADAL" clId="{E50DE31C-B2F9-408A-8920-0DC42F4D588F}" dt="2023-07-12T12:57:05.229" v="169"/>
            <ac:spMkLst>
              <pc:docMk/>
              <pc:sldMasterMk cId="2002203946" sldId="2147483666"/>
              <pc:sldLayoutMk cId="1392364112" sldId="2147483717"/>
              <ac:spMk id="5" creationId="{36A1CBCB-BB95-2CDB-7443-C91BC9F321AB}"/>
            </ac:spMkLst>
          </pc:spChg>
          <pc:spChg chg="add mod ord">
            <ac:chgData name="Tom Hook" userId="a1f5c8d4-6fc0-4d94-8d42-ac8886a43439" providerId="ADAL" clId="{E50DE31C-B2F9-408A-8920-0DC42F4D588F}" dt="2023-07-12T14:00:33.825" v="368" actId="1035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 ord">
            <ac:chgData name="Tom Hook" userId="a1f5c8d4-6fc0-4d94-8d42-ac8886a43439" providerId="ADAL" clId="{E50DE31C-B2F9-408A-8920-0DC42F4D588F}" dt="2023-07-12T14:00:30.998" v="366" actId="1035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6:24.715" v="146" actId="478"/>
            <ac:spMkLst>
              <pc:docMk/>
              <pc:sldMasterMk cId="2002203946" sldId="2147483666"/>
              <pc:sldLayoutMk cId="1392364112" sldId="2147483717"/>
              <ac:spMk id="8" creationId="{47286FFC-BD82-6E40-BA0C-B1C0F7127A99}"/>
            </ac:spMkLst>
          </pc:spChg>
          <pc:spChg chg="mod">
            <ac:chgData name="Tom Hook" userId="a1f5c8d4-6fc0-4d94-8d42-ac8886a43439" providerId="ADAL" clId="{E50DE31C-B2F9-408A-8920-0DC42F4D588F}" dt="2023-07-12T14:04:26.424" v="455" actId="1035"/>
            <ac:spMkLst>
              <pc:docMk/>
              <pc:sldMasterMk cId="2002203946" sldId="2147483666"/>
              <pc:sldLayoutMk cId="1392364112" sldId="2147483717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3T12:38:06.251" v="565" actId="14100"/>
            <ac:spMkLst>
              <pc:docMk/>
              <pc:sldMasterMk cId="2002203946" sldId="2147483666"/>
              <pc:sldLayoutMk cId="1392364112" sldId="2147483717"/>
              <ac:spMk id="11" creationId="{0FCCD5B7-3205-11F2-9DFC-D1415D7E3781}"/>
            </ac:spMkLst>
          </pc:spChg>
          <pc:spChg chg="add mod ord">
            <ac:chgData name="Tom Hook" userId="a1f5c8d4-6fc0-4d94-8d42-ac8886a43439" providerId="ADAL" clId="{E50DE31C-B2F9-408A-8920-0DC42F4D588F}" dt="2023-07-12T13:57:13.570" v="360" actId="1035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 ord">
            <ac:chgData name="Tom Hook" userId="a1f5c8d4-6fc0-4d94-8d42-ac8886a43439" providerId="ADAL" clId="{E50DE31C-B2F9-408A-8920-0DC42F4D588F}" dt="2023-07-12T13:47:31.233" v="309" actId="103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add del mod ord">
            <ac:chgData name="Tom Hook" userId="a1f5c8d4-6fc0-4d94-8d42-ac8886a43439" providerId="ADAL" clId="{E50DE31C-B2F9-408A-8920-0DC42F4D588F}" dt="2023-07-12T13:56:41.927" v="359" actId="1035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  <pc:spChg chg="add mod">
            <ac:chgData name="Tom Hook" userId="a1f5c8d4-6fc0-4d94-8d42-ac8886a43439" providerId="ADAL" clId="{E50DE31C-B2F9-408A-8920-0DC42F4D588F}" dt="2023-07-12T13:01:52.269" v="259"/>
            <ac:spMkLst>
              <pc:docMk/>
              <pc:sldMasterMk cId="2002203946" sldId="2147483666"/>
              <pc:sldLayoutMk cId="1392364112" sldId="2147483717"/>
              <ac:spMk id="16" creationId="{3D25BA7E-080E-C281-8066-9D666617E4F3}"/>
            </ac:spMkLst>
          </pc:spChg>
          <pc:spChg chg="add del mod">
            <ac:chgData name="Tom Hook" userId="a1f5c8d4-6fc0-4d94-8d42-ac8886a43439" providerId="ADAL" clId="{E50DE31C-B2F9-408A-8920-0DC42F4D588F}" dt="2023-07-12T14:07:41.238" v="545" actId="478"/>
            <ac:spMkLst>
              <pc:docMk/>
              <pc:sldMasterMk cId="2002203946" sldId="2147483666"/>
              <pc:sldLayoutMk cId="1392364112" sldId="2147483717"/>
              <ac:spMk id="17" creationId="{9368D10F-9527-C695-CFC2-DA8B0ED4C476}"/>
            </ac:spMkLst>
          </pc:spChg>
          <pc:cxnChg chg="mod">
            <ac:chgData name="Tom Hook" userId="a1f5c8d4-6fc0-4d94-8d42-ac8886a43439" providerId="ADAL" clId="{E50DE31C-B2F9-408A-8920-0DC42F4D588F}" dt="2023-07-12T13:47:20.737" v="290" actId="1036"/>
            <ac:cxnSpMkLst>
              <pc:docMk/>
              <pc:sldMasterMk cId="2002203946" sldId="2147483666"/>
              <pc:sldLayoutMk cId="1392364112" sldId="2147483717"/>
              <ac:cxnSpMk id="12" creationId="{18E2133D-2149-6B45-BEAB-A2D5E225B5AD}"/>
            </ac:cxnSpMkLst>
          </pc:cxnChg>
        </pc:sldLayoutChg>
      </pc:sldMasterChg>
    </pc:docChg>
  </pc:docChgLst>
  <pc:docChgLst>
    <pc:chgData name="Laura Birks" userId="1d9e98d4-a67b-4d2d-a30a-cea635c3d15f" providerId="ADAL" clId="{6D8EB72A-41EB-4283-8547-C8B14FC1AF8C}"/>
    <pc:docChg chg="undo custSel modMainMaster">
      <pc:chgData name="Laura Birks" userId="1d9e98d4-a67b-4d2d-a30a-cea635c3d15f" providerId="ADAL" clId="{6D8EB72A-41EB-4283-8547-C8B14FC1AF8C}" dt="2023-11-03T10:29:13.833" v="24" actId="14100"/>
      <pc:docMkLst>
        <pc:docMk/>
      </pc:docMkLst>
      <pc:sldMasterChg chg="modSldLayout">
        <pc:chgData name="Laura Birks" userId="1d9e98d4-a67b-4d2d-a30a-cea635c3d15f" providerId="ADAL" clId="{6D8EB72A-41EB-4283-8547-C8B14FC1AF8C}" dt="2023-11-03T10:29:13.833" v="24" actId="14100"/>
        <pc:sldMasterMkLst>
          <pc:docMk/>
          <pc:sldMasterMk cId="2002203946" sldId="2147483666"/>
        </pc:sldMasterMkLst>
        <pc:sldLayoutChg chg="addSp delSp modSp mod">
          <pc:chgData name="Laura Birks" userId="1d9e98d4-a67b-4d2d-a30a-cea635c3d15f" providerId="ADAL" clId="{6D8EB72A-41EB-4283-8547-C8B14FC1AF8C}" dt="2023-10-25T14:03:31.473" v="15" actId="478"/>
          <pc:sldLayoutMkLst>
            <pc:docMk/>
            <pc:sldMasterMk cId="2002203946" sldId="2147483666"/>
            <pc:sldLayoutMk cId="410416902" sldId="2147483713"/>
          </pc:sldLayoutMkLst>
          <pc:spChg chg="del">
            <ac:chgData name="Laura Birks" userId="1d9e98d4-a67b-4d2d-a30a-cea635c3d15f" providerId="ADAL" clId="{6D8EB72A-41EB-4283-8547-C8B14FC1AF8C}" dt="2023-10-25T14:03:31.473" v="15" actId="478"/>
            <ac:spMkLst>
              <pc:docMk/>
              <pc:sldMasterMk cId="2002203946" sldId="2147483666"/>
              <pc:sldLayoutMk cId="410416902" sldId="2147483713"/>
              <ac:spMk id="5" creationId="{27C9A4BA-CD7C-BF8C-6221-BCB58BC96EC4}"/>
            </ac:spMkLst>
          </pc:spChg>
          <pc:picChg chg="add del mod ord">
            <ac:chgData name="Laura Birks" userId="1d9e98d4-a67b-4d2d-a30a-cea635c3d15f" providerId="ADAL" clId="{6D8EB72A-41EB-4283-8547-C8B14FC1AF8C}" dt="2023-10-25T14:03:29.919" v="14" actId="167"/>
            <ac:picMkLst>
              <pc:docMk/>
              <pc:sldMasterMk cId="2002203946" sldId="2147483666"/>
              <pc:sldLayoutMk cId="410416902" sldId="2147483713"/>
              <ac:picMk id="9" creationId="{2D07C2D6-AB1B-B84B-BC13-7D79E8BCFCF8}"/>
            </ac:picMkLst>
          </pc:picChg>
        </pc:sldLayoutChg>
        <pc:sldLayoutChg chg="delSp mod">
          <pc:chgData name="Laura Birks" userId="1d9e98d4-a67b-4d2d-a30a-cea635c3d15f" providerId="ADAL" clId="{6D8EB72A-41EB-4283-8547-C8B14FC1AF8C}" dt="2023-10-25T14:03:20.079" v="9" actId="478"/>
          <pc:sldLayoutMkLst>
            <pc:docMk/>
            <pc:sldMasterMk cId="2002203946" sldId="2147483666"/>
            <pc:sldLayoutMk cId="1302569558" sldId="2147483716"/>
          </pc:sldLayoutMkLst>
          <pc:spChg chg="del">
            <ac:chgData name="Laura Birks" userId="1d9e98d4-a67b-4d2d-a30a-cea635c3d15f" providerId="ADAL" clId="{6D8EB72A-41EB-4283-8547-C8B14FC1AF8C}" dt="2023-10-25T14:03:20.079" v="9" actId="478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</pc:sldLayoutChg>
        <pc:sldLayoutChg chg="delSp modSp mod">
          <pc:chgData name="Laura Birks" userId="1d9e98d4-a67b-4d2d-a30a-cea635c3d15f" providerId="ADAL" clId="{6D8EB72A-41EB-4283-8547-C8B14FC1AF8C}" dt="2023-11-03T10:29:13.833" v="24" actId="14100"/>
          <pc:sldLayoutMkLst>
            <pc:docMk/>
            <pc:sldMasterMk cId="2002203946" sldId="2147483666"/>
            <pc:sldLayoutMk cId="1392364112" sldId="2147483717"/>
          </pc:sldLayoutMkLst>
          <pc:spChg chg="mod">
            <ac:chgData name="Laura Birks" userId="1d9e98d4-a67b-4d2d-a30a-cea635c3d15f" providerId="ADAL" clId="{6D8EB72A-41EB-4283-8547-C8B14FC1AF8C}" dt="2023-10-25T14:03:42.431" v="17" actId="1076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">
            <ac:chgData name="Laura Birks" userId="1d9e98d4-a67b-4d2d-a30a-cea635c3d15f" providerId="ADAL" clId="{6D8EB72A-41EB-4283-8547-C8B14FC1AF8C}" dt="2023-10-25T14:03:52.880" v="21" actId="403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mod">
            <ac:chgData name="Laura Birks" userId="1d9e98d4-a67b-4d2d-a30a-cea635c3d15f" providerId="ADAL" clId="{6D8EB72A-41EB-4283-8547-C8B14FC1AF8C}" dt="2023-10-25T14:04:05.534" v="23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del mod">
            <ac:chgData name="Laura Birks" userId="1d9e98d4-a67b-4d2d-a30a-cea635c3d15f" providerId="ADAL" clId="{6D8EB72A-41EB-4283-8547-C8B14FC1AF8C}" dt="2023-10-25T14:03:07.700" v="6" actId="47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mod">
            <ac:chgData name="Laura Birks" userId="1d9e98d4-a67b-4d2d-a30a-cea635c3d15f" providerId="ADAL" clId="{6D8EB72A-41EB-4283-8547-C8B14FC1AF8C}" dt="2023-11-03T10:29:13.833" v="24" actId="14100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A picture containing icon&#10;&#10;Description automatically generated">
            <a:extLst>
              <a:ext uri="{FF2B5EF4-FFF2-40B4-BE49-F238E27FC236}">
                <a16:creationId xmlns:a16="http://schemas.microsoft.com/office/drawing/2014/main" id="{3F485953-7677-45A5-0726-1B630D438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4" name="IG">
            <a:extLst>
              <a:ext uri="{FF2B5EF4-FFF2-40B4-BE49-F238E27FC236}">
                <a16:creationId xmlns:a16="http://schemas.microsoft.com/office/drawing/2014/main" id="{8737EE8F-86E9-D3DB-E564-24B3FE410819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12" name="NHSE" descr="Logo&#10;&#10;Description automatically generated">
            <a:extLst>
              <a:ext uri="{FF2B5EF4-FFF2-40B4-BE49-F238E27FC236}">
                <a16:creationId xmlns:a16="http://schemas.microsoft.com/office/drawing/2014/main" id="{4F3C1425-0438-761A-409B-14DDC27CF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sp>
        <p:nvSpPr>
          <p:cNvPr id="2" name="Email">
            <a:extLst>
              <a:ext uri="{FF2B5EF4-FFF2-40B4-BE49-F238E27FC236}">
                <a16:creationId xmlns:a16="http://schemas.microsoft.com/office/drawing/2014/main" id="{56BFDB00-30AE-5C3F-5E6E-12DA1B1DE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Produced by">
            <a:extLst>
              <a:ext uri="{FF2B5EF4-FFF2-40B4-BE49-F238E27FC236}">
                <a16:creationId xmlns:a16="http://schemas.microsoft.com/office/drawing/2014/main" id="{FE6CD04D-7D7D-A093-2622-ABE301AC8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110EEED-49FC-A540-E338-CC7DDFB2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EFD29D-AC61-EA87-0B2F-9566B7F49A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D07C2D6-AB1B-B84B-BC13-7D79E8BCF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265" y="-122410"/>
            <a:ext cx="12499929" cy="7031210"/>
          </a:xfrm>
          <a:prstGeom prst="rect">
            <a:avLst/>
          </a:prstGeom>
        </p:spPr>
      </p:pic>
      <p:sp>
        <p:nvSpPr>
          <p:cNvPr id="7" name="Subtitle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2980531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8969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773FB-3D9E-8461-3A3C-FB1B3ABD5DCE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46039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2" name="Table 4">
            <a:extLst>
              <a:ext uri="{FF2B5EF4-FFF2-40B4-BE49-F238E27FC236}">
                <a16:creationId xmlns:a16="http://schemas.microsoft.com/office/drawing/2014/main" id="{33872381-C280-9086-52FD-DBBDCA8F655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499862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able 3">
            <a:extLst>
              <a:ext uri="{FF2B5EF4-FFF2-40B4-BE49-F238E27FC236}">
                <a16:creationId xmlns:a16="http://schemas.microsoft.com/office/drawing/2014/main" id="{D1EB4F8C-5EAC-D4A6-AA99-BA1B4A55AE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69914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able 2">
            <a:extLst>
              <a:ext uri="{FF2B5EF4-FFF2-40B4-BE49-F238E27FC236}">
                <a16:creationId xmlns:a16="http://schemas.microsoft.com/office/drawing/2014/main" id="{4FEB870F-CF58-89BB-D07B-C6C5F57D439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39965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able 1">
            <a:extLst>
              <a:ext uri="{FF2B5EF4-FFF2-40B4-BE49-F238E27FC236}">
                <a16:creationId xmlns:a16="http://schemas.microsoft.com/office/drawing/2014/main" id="{67204E94-1A15-8717-CE36-965BE84E15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0017" y="1410789"/>
            <a:ext cx="2500260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able - Names">
            <a:extLst>
              <a:ext uri="{FF2B5EF4-FFF2-40B4-BE49-F238E27FC236}">
                <a16:creationId xmlns:a16="http://schemas.microsoft.com/office/drawing/2014/main" id="{B7257EFC-E743-6B07-1B01-92CE15426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504" y="1410789"/>
            <a:ext cx="1266825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IG">
            <a:extLst>
              <a:ext uri="{FF2B5EF4-FFF2-40B4-BE49-F238E27FC236}">
                <a16:creationId xmlns:a16="http://schemas.microsoft.com/office/drawing/2014/main" id="{BA1F99EC-D69A-B46B-D4D9-89E33D868F2C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6" name="Source">
            <a:extLst>
              <a:ext uri="{FF2B5EF4-FFF2-40B4-BE49-F238E27FC236}">
                <a16:creationId xmlns:a16="http://schemas.microsoft.com/office/drawing/2014/main" id="{A8185C87-C90D-C04D-3013-4B31FCA275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05B1E9-96EC-C15A-FB36-E7782C4E8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3223" y="1041568"/>
            <a:ext cx="9486900" cy="219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227F76-4D1D-B6A1-5362-44B35EA4A13C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26D8FE-A0B2-6C2A-5C37-B98757BFCE66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Chart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5686" y="2302626"/>
            <a:ext cx="11520128" cy="4161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DA5-B22D-460C-B908-E6438FE4880A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5B-9859-4D47-9750-1B58E3EC6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6" r:id="rId3"/>
    <p:sldLayoutId id="21474837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6164A2A-7360-4EF0-918F-B48A4E7BABA4}" vid="{AEA849C3-20EC-4735-8C40-FF94FED6C7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9" ma:contentTypeDescription="Create a new document." ma:contentTypeScope="" ma:versionID="c27dc56a182141f0a236d562ca3d8131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404f797f4b8bf9f41e2eaefa8a1e7b93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D553-58B6-48B3-9473-48F2E8525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284d95-5a94-4052-8e65-be8da71d5f72"/>
    <ds:schemaRef ds:uri="7ac25642-bc50-40b5-aee4-3aad54522c8e"/>
    <ds:schemaRef ds:uri="51bfcd92-eb3e-40f4-8778-2bbfb88a890b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D1DDB-6ABB-4D6B-BB3E-7A5DBFA838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Hook</dc:creator>
  <cp:lastModifiedBy>Laura Birks</cp:lastModifiedBy>
  <cp:revision>20</cp:revision>
  <dcterms:created xsi:type="dcterms:W3CDTF">2023-05-10T08:46:32Z</dcterms:created>
  <dcterms:modified xsi:type="dcterms:W3CDTF">2023-11-03T10:29:16Z</dcterms:modified>
</cp:coreProperties>
</file>