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3"/>
  </p:sldMasterIdLst>
  <p:sldIdLst>
    <p:sldId id="256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8"/>
    <a:srgbClr val="B1F9C4"/>
    <a:srgbClr val="88F6A5"/>
    <a:srgbClr val="A9D18E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EB72A-41EB-4283-8547-C8B14FC1AF8C}" v="4" dt="2023-10-25T14:04:00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6/11/relationships/changesInfo" Target="changesInfos/changesInfo1.xml"/>
<Relationship Id="rId3" Type="http://schemas.openxmlformats.org/officeDocument/2006/relationships/slideMaster" Target="slideMasters/slideMaster1.xml"/>
<Relationship Id="rId7" Type="http://schemas.openxmlformats.org/officeDocument/2006/relationships/tableStyles" Target="tableStyle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9" Type="http://schemas.microsoft.com/office/2015/10/relationships/revisionInfo" Target="revisionInfo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Birks" userId="1d9e98d4-a67b-4d2d-a30a-cea635c3d15f" providerId="ADAL" clId="{6D8EB72A-41EB-4283-8547-C8B14FC1AF8C}"/>
    <pc:docChg chg="undo custSel modMainMaster">
      <pc:chgData name="Laura Birks" userId="1d9e98d4-a67b-4d2d-a30a-cea635c3d15f" providerId="ADAL" clId="{6D8EB72A-41EB-4283-8547-C8B14FC1AF8C}" dt="2023-11-03T10:29:13.833" v="24" actId="14100"/>
      <pc:docMkLst>
        <pc:docMk/>
      </pc:docMkLst>
      <pc:sldMasterChg chg="modSldLayout">
        <pc:chgData name="Laura Birks" userId="1d9e98d4-a67b-4d2d-a30a-cea635c3d15f" providerId="ADAL" clId="{6D8EB72A-41EB-4283-8547-C8B14FC1AF8C}" dt="2023-11-03T10:29:13.833" v="24" actId="14100"/>
        <pc:sldMasterMkLst>
          <pc:docMk/>
          <pc:sldMasterMk cId="2002203946" sldId="2147483666"/>
        </pc:sldMasterMkLst>
        <pc:sldLayoutChg chg="addSp delSp modSp mod">
          <pc:chgData name="Laura Birks" userId="1d9e98d4-a67b-4d2d-a30a-cea635c3d15f" providerId="ADAL" clId="{6D8EB72A-41EB-4283-8547-C8B14FC1AF8C}" dt="2023-10-25T14:03:31.473" v="15" actId="478"/>
          <pc:sldLayoutMkLst>
            <pc:docMk/>
            <pc:sldMasterMk cId="2002203946" sldId="2147483666"/>
            <pc:sldLayoutMk cId="410416902" sldId="2147483713"/>
          </pc:sldLayoutMkLst>
          <pc:spChg chg="del">
            <ac:chgData name="Laura Birks" userId="1d9e98d4-a67b-4d2d-a30a-cea635c3d15f" providerId="ADAL" clId="{6D8EB72A-41EB-4283-8547-C8B14FC1AF8C}" dt="2023-10-25T14:03:31.473" v="15" actId="478"/>
            <ac:spMkLst>
              <pc:docMk/>
              <pc:sldMasterMk cId="2002203946" sldId="2147483666"/>
              <pc:sldLayoutMk cId="410416902" sldId="2147483713"/>
              <ac:spMk id="5" creationId="{27C9A4BA-CD7C-BF8C-6221-BCB58BC96EC4}"/>
            </ac:spMkLst>
          </pc:spChg>
          <pc:picChg chg="add del mod ord">
            <ac:chgData name="Laura Birks" userId="1d9e98d4-a67b-4d2d-a30a-cea635c3d15f" providerId="ADAL" clId="{6D8EB72A-41EB-4283-8547-C8B14FC1AF8C}" dt="2023-10-25T14:03:29.919" v="14" actId="167"/>
            <ac:picMkLst>
              <pc:docMk/>
              <pc:sldMasterMk cId="2002203946" sldId="2147483666"/>
              <pc:sldLayoutMk cId="410416902" sldId="2147483713"/>
              <ac:picMk id="9" creationId="{2D07C2D6-AB1B-B84B-BC13-7D79E8BCFCF8}"/>
            </ac:picMkLst>
          </pc:picChg>
        </pc:sldLayoutChg>
        <pc:sldLayoutChg chg="delSp mod">
          <pc:chgData name="Laura Birks" userId="1d9e98d4-a67b-4d2d-a30a-cea635c3d15f" providerId="ADAL" clId="{6D8EB72A-41EB-4283-8547-C8B14FC1AF8C}" dt="2023-10-25T14:03:20.079" v="9" actId="478"/>
          <pc:sldLayoutMkLst>
            <pc:docMk/>
            <pc:sldMasterMk cId="2002203946" sldId="2147483666"/>
            <pc:sldLayoutMk cId="1302569558" sldId="2147483716"/>
          </pc:sldLayoutMkLst>
          <pc:spChg chg="del">
            <ac:chgData name="Laura Birks" userId="1d9e98d4-a67b-4d2d-a30a-cea635c3d15f" providerId="ADAL" clId="{6D8EB72A-41EB-4283-8547-C8B14FC1AF8C}" dt="2023-10-25T14:03:20.079" v="9" actId="478"/>
            <ac:spMkLst>
              <pc:docMk/>
              <pc:sldMasterMk cId="2002203946" sldId="2147483666"/>
              <pc:sldLayoutMk cId="1302569558" sldId="2147483716"/>
              <ac:spMk id="14" creationId="{EA60DD58-05DE-E835-E697-CB9A9B0B94EE}"/>
            </ac:spMkLst>
          </pc:spChg>
        </pc:sldLayoutChg>
        <pc:sldLayoutChg chg="delSp modSp mod">
          <pc:chgData name="Laura Birks" userId="1d9e98d4-a67b-4d2d-a30a-cea635c3d15f" providerId="ADAL" clId="{6D8EB72A-41EB-4283-8547-C8B14FC1AF8C}" dt="2023-11-03T10:29:13.833" v="24" actId="14100"/>
          <pc:sldLayoutMkLst>
            <pc:docMk/>
            <pc:sldMasterMk cId="2002203946" sldId="2147483666"/>
            <pc:sldLayoutMk cId="1392364112" sldId="2147483717"/>
          </pc:sldLayoutMkLst>
          <pc:spChg chg="mod">
            <ac:chgData name="Laura Birks" userId="1d9e98d4-a67b-4d2d-a30a-cea635c3d15f" providerId="ADAL" clId="{6D8EB72A-41EB-4283-8547-C8B14FC1AF8C}" dt="2023-10-25T14:03:42.431" v="17" actId="1076"/>
            <ac:spMkLst>
              <pc:docMk/>
              <pc:sldMasterMk cId="2002203946" sldId="2147483666"/>
              <pc:sldLayoutMk cId="1392364112" sldId="2147483717"/>
              <ac:spMk id="6" creationId="{9374D22D-B944-92EA-52A1-50D6FD937F25}"/>
            </ac:spMkLst>
          </pc:spChg>
          <pc:spChg chg="mod">
            <ac:chgData name="Laura Birks" userId="1d9e98d4-a67b-4d2d-a30a-cea635c3d15f" providerId="ADAL" clId="{6D8EB72A-41EB-4283-8547-C8B14FC1AF8C}" dt="2023-10-25T14:03:52.880" v="21" actId="403"/>
            <ac:spMkLst>
              <pc:docMk/>
              <pc:sldMasterMk cId="2002203946" sldId="2147483666"/>
              <pc:sldLayoutMk cId="1392364112" sldId="2147483717"/>
              <ac:spMk id="7" creationId="{47E4AB90-2CB6-0646-B56C-4B58E33EC909}"/>
            </ac:spMkLst>
          </pc:spChg>
          <pc:spChg chg="mod">
            <ac:chgData name="Laura Birks" userId="1d9e98d4-a67b-4d2d-a30a-cea635c3d15f" providerId="ADAL" clId="{6D8EB72A-41EB-4283-8547-C8B14FC1AF8C}" dt="2023-10-25T14:04:05.534" v="23" actId="14100"/>
            <ac:spMkLst>
              <pc:docMk/>
              <pc:sldMasterMk cId="2002203946" sldId="2147483666"/>
              <pc:sldLayoutMk cId="1392364112" sldId="2147483717"/>
              <ac:spMk id="13" creationId="{14817992-0A9D-E7F5-4CBC-352D5F4839CE}"/>
            </ac:spMkLst>
          </pc:spChg>
          <pc:spChg chg="del mod">
            <ac:chgData name="Laura Birks" userId="1d9e98d4-a67b-4d2d-a30a-cea635c3d15f" providerId="ADAL" clId="{6D8EB72A-41EB-4283-8547-C8B14FC1AF8C}" dt="2023-10-25T14:03:07.700" v="6" actId="478"/>
            <ac:spMkLst>
              <pc:docMk/>
              <pc:sldMasterMk cId="2002203946" sldId="2147483666"/>
              <pc:sldLayoutMk cId="1392364112" sldId="2147483717"/>
              <ac:spMk id="14" creationId="{EA60DD58-05DE-E835-E697-CB9A9B0B94EE}"/>
            </ac:spMkLst>
          </pc:spChg>
          <pc:spChg chg="mod">
            <ac:chgData name="Laura Birks" userId="1d9e98d4-a67b-4d2d-a30a-cea635c3d15f" providerId="ADAL" clId="{6D8EB72A-41EB-4283-8547-C8B14FC1AF8C}" dt="2023-11-03T10:29:13.833" v="24" actId="14100"/>
            <ac:spMkLst>
              <pc:docMk/>
              <pc:sldMasterMk cId="2002203946" sldId="2147483666"/>
              <pc:sldLayoutMk cId="1392364112" sldId="2147483717"/>
              <ac:spMk id="15" creationId="{73B24655-9588-E787-79C1-86112762F024}"/>
            </ac:spMkLst>
          </pc:spChg>
        </pc:sldLayoutChg>
      </pc:sldMasterChg>
    </pc:docChg>
  </pc:docChgLst>
  <pc:docChgLst>
    <pc:chgData name="Tom Hook" userId="a1f5c8d4-6fc0-4d94-8d42-ac8886a43439" providerId="ADAL" clId="{E50DE31C-B2F9-408A-8920-0DC42F4D588F}"/>
    <pc:docChg chg="undo redo custSel addSld delSld delMainMaster modMainMaster">
      <pc:chgData name="Tom Hook" userId="a1f5c8d4-6fc0-4d94-8d42-ac8886a43439" providerId="ADAL" clId="{E50DE31C-B2F9-408A-8920-0DC42F4D588F}" dt="2023-07-13T12:38:06.251" v="565" actId="14100"/>
      <pc:docMkLst>
        <pc:docMk/>
      </pc:docMkLst>
      <pc:sldChg chg="new del">
        <pc:chgData name="Tom Hook" userId="a1f5c8d4-6fc0-4d94-8d42-ac8886a43439" providerId="ADAL" clId="{E50DE31C-B2F9-408A-8920-0DC42F4D588F}" dt="2023-07-12T12:47:41.353" v="34" actId="680"/>
        <pc:sldMkLst>
          <pc:docMk/>
          <pc:sldMk cId="868023200" sldId="256"/>
        </pc:sldMkLst>
      </pc:sldChg>
      <pc:sldMasterChg chg="del delSldLayout modSldLayout">
        <pc:chgData name="Tom Hook" userId="a1f5c8d4-6fc0-4d94-8d42-ac8886a43439" providerId="ADAL" clId="{E50DE31C-B2F9-408A-8920-0DC42F4D588F}" dt="2023-07-12T12:47:54.535" v="41" actId="2696"/>
        <pc:sldMasterMkLst>
          <pc:docMk/>
          <pc:sldMasterMk cId="2220434097" sldId="2147483660"/>
        </pc:sldMasterMkLst>
        <pc:sldLayoutChg chg="addSp delSp modSp del mod">
          <pc:chgData name="Tom Hook" userId="a1f5c8d4-6fc0-4d94-8d42-ac8886a43439" providerId="ADAL" clId="{E50DE31C-B2F9-408A-8920-0DC42F4D588F}" dt="2023-07-12T12:47:54.535" v="36" actId="2696"/>
          <pc:sldLayoutMkLst>
            <pc:docMk/>
            <pc:sldMasterMk cId="2220434097" sldId="2147483660"/>
            <pc:sldLayoutMk cId="370720984" sldId="2147483661"/>
          </pc:sldLayoutMkLst>
          <pc:spChg chg="del">
            <ac:chgData name="Tom Hook" userId="a1f5c8d4-6fc0-4d94-8d42-ac8886a43439" providerId="ADAL" clId="{E50DE31C-B2F9-408A-8920-0DC42F4D588F}" dt="2023-07-12T12:42:19.938" v="14" actId="478"/>
            <ac:spMkLst>
              <pc:docMk/>
              <pc:sldMasterMk cId="2220434097" sldId="2147483660"/>
              <pc:sldLayoutMk cId="370720984" sldId="2147483661"/>
              <ac:spMk id="2" creationId="{B0408E90-F652-4B40-BD0B-1F8BC7EBCD06}"/>
            </ac:spMkLst>
          </pc:spChg>
          <pc:spChg chg="del">
            <ac:chgData name="Tom Hook" userId="a1f5c8d4-6fc0-4d94-8d42-ac8886a43439" providerId="ADAL" clId="{E50DE31C-B2F9-408A-8920-0DC42F4D588F}" dt="2023-07-12T12:43:03.644" v="20" actId="478"/>
            <ac:spMkLst>
              <pc:docMk/>
              <pc:sldMasterMk cId="2220434097" sldId="2147483660"/>
              <pc:sldLayoutMk cId="370720984" sldId="2147483661"/>
              <ac:spMk id="3" creationId="{61F7CE30-6632-4A18-9007-59691A06EF81}"/>
            </ac:spMkLst>
          </pc:spChg>
          <pc:spChg chg="del">
            <ac:chgData name="Tom Hook" userId="a1f5c8d4-6fc0-4d94-8d42-ac8886a43439" providerId="ADAL" clId="{E50DE31C-B2F9-408A-8920-0DC42F4D588F}" dt="2023-07-12T12:43:22.607" v="23" actId="478"/>
            <ac:spMkLst>
              <pc:docMk/>
              <pc:sldMasterMk cId="2220434097" sldId="2147483660"/>
              <pc:sldLayoutMk cId="370720984" sldId="2147483661"/>
              <ac:spMk id="6" creationId="{D088F65D-496B-7FFC-2197-CBD465BB4303}"/>
            </ac:spMkLst>
          </pc:spChg>
          <pc:spChg chg="add del">
            <ac:chgData name="Tom Hook" userId="a1f5c8d4-6fc0-4d94-8d42-ac8886a43439" providerId="ADAL" clId="{E50DE31C-B2F9-408A-8920-0DC42F4D588F}" dt="2023-07-12T12:43:12.139" v="22" actId="478"/>
            <ac:spMkLst>
              <pc:docMk/>
              <pc:sldMasterMk cId="2220434097" sldId="2147483660"/>
              <pc:sldLayoutMk cId="370720984" sldId="2147483661"/>
              <ac:spMk id="7" creationId="{DFACEE06-32E0-5D70-ED01-A99B600773BB}"/>
            </ac:spMkLst>
          </pc:spChg>
          <pc:spChg chg="add mod ord">
            <ac:chgData name="Tom Hook" userId="a1f5c8d4-6fc0-4d94-8d42-ac8886a43439" providerId="ADAL" clId="{E50DE31C-B2F9-408A-8920-0DC42F4D588F}" dt="2023-07-12T12:44:05.790" v="30" actId="2711"/>
            <ac:spMkLst>
              <pc:docMk/>
              <pc:sldMasterMk cId="2220434097" sldId="2147483660"/>
              <pc:sldLayoutMk cId="370720984" sldId="2147483661"/>
              <ac:spMk id="13" creationId="{046FEC9B-3913-482A-E410-29B561D46F68}"/>
            </ac:spMkLst>
          </pc:spChg>
          <pc:spChg chg="add mod">
            <ac:chgData name="Tom Hook" userId="a1f5c8d4-6fc0-4d94-8d42-ac8886a43439" providerId="ADAL" clId="{E50DE31C-B2F9-408A-8920-0DC42F4D588F}" dt="2023-07-12T12:44:14.949" v="31" actId="2711"/>
            <ac:spMkLst>
              <pc:docMk/>
              <pc:sldMasterMk cId="2220434097" sldId="2147483660"/>
              <pc:sldLayoutMk cId="370720984" sldId="2147483661"/>
              <ac:spMk id="14" creationId="{137807BD-F885-3A98-0EF0-7EC113A134C5}"/>
            </ac:spMkLst>
          </pc:spChg>
          <pc:spChg chg="add mod ord">
            <ac:chgData name="Tom Hook" userId="a1f5c8d4-6fc0-4d94-8d42-ac8886a43439" providerId="ADAL" clId="{E50DE31C-B2F9-408A-8920-0DC42F4D588F}" dt="2023-07-12T12:43:38.678" v="28" actId="13244"/>
            <ac:spMkLst>
              <pc:docMk/>
              <pc:sldMasterMk cId="2220434097" sldId="2147483660"/>
              <pc:sldLayoutMk cId="370720984" sldId="2147483661"/>
              <ac:spMk id="15" creationId="{FE6CD04D-7D7D-A093-2622-ABE301AC8445}"/>
            </ac:spMkLst>
          </pc:spChg>
          <pc:picChg chg="del">
            <ac:chgData name="Tom Hook" userId="a1f5c8d4-6fc0-4d94-8d42-ac8886a43439" providerId="ADAL" clId="{E50DE31C-B2F9-408A-8920-0DC42F4D588F}" dt="2023-07-12T12:38:31.881" v="3" actId="478"/>
            <ac:picMkLst>
              <pc:docMk/>
              <pc:sldMasterMk cId="2220434097" sldId="2147483660"/>
              <pc:sldLayoutMk cId="370720984" sldId="2147483661"/>
              <ac:picMk id="5" creationId="{9D49377F-4726-47FA-A1C4-2C8075AC025D}"/>
            </ac:picMkLst>
          </pc:picChg>
          <pc:picChg chg="del">
            <ac:chgData name="Tom Hook" userId="a1f5c8d4-6fc0-4d94-8d42-ac8886a43439" providerId="ADAL" clId="{E50DE31C-B2F9-408A-8920-0DC42F4D588F}" dt="2023-07-12T12:38:27.359" v="0" actId="478"/>
            <ac:picMkLst>
              <pc:docMk/>
              <pc:sldMasterMk cId="2220434097" sldId="2147483660"/>
              <pc:sldLayoutMk cId="370720984" sldId="2147483661"/>
              <ac:picMk id="8" creationId="{7D193118-9D7B-4C19-AFBC-8FCA07B0FDAB}"/>
            </ac:picMkLst>
          </pc:picChg>
          <pc:picChg chg="add mod ord">
            <ac:chgData name="Tom Hook" userId="a1f5c8d4-6fc0-4d94-8d42-ac8886a43439" providerId="ADAL" clId="{E50DE31C-B2F9-408A-8920-0DC42F4D588F}" dt="2023-07-12T12:39:58.858" v="6" actId="962"/>
            <ac:picMkLst>
              <pc:docMk/>
              <pc:sldMasterMk cId="2220434097" sldId="2147483660"/>
              <pc:sldLayoutMk cId="370720984" sldId="2147483661"/>
              <ac:picMk id="11" creationId="{3F485953-7677-45A5-0726-1B630D438586}"/>
            </ac:picMkLst>
          </pc:picChg>
          <pc:picChg chg="add mod">
            <ac:chgData name="Tom Hook" userId="a1f5c8d4-6fc0-4d94-8d42-ac8886a43439" providerId="ADAL" clId="{E50DE31C-B2F9-408A-8920-0DC42F4D588F}" dt="2023-07-12T12:39:53.026" v="5" actId="962"/>
            <ac:picMkLst>
              <pc:docMk/>
              <pc:sldMasterMk cId="2220434097" sldId="2147483660"/>
              <pc:sldLayoutMk cId="370720984" sldId="2147483661"/>
              <ac:picMk id="12" creationId="{4F3C1425-0438-761A-409B-14DDC27CF937}"/>
            </ac:picMkLst>
          </pc:picChg>
        </pc:sldLayoutChg>
        <pc:sldLayoutChg chg="del">
          <pc:chgData name="Tom Hook" userId="a1f5c8d4-6fc0-4d94-8d42-ac8886a43439" providerId="ADAL" clId="{E50DE31C-B2F9-408A-8920-0DC42F4D588F}" dt="2023-07-12T12:47:54.535" v="37" actId="2696"/>
          <pc:sldLayoutMkLst>
            <pc:docMk/>
            <pc:sldMasterMk cId="2220434097" sldId="2147483660"/>
            <pc:sldLayoutMk cId="1979527786" sldId="2147483662"/>
          </pc:sldLayoutMkLst>
        </pc:sldLayoutChg>
        <pc:sldLayoutChg chg="del">
          <pc:chgData name="Tom Hook" userId="a1f5c8d4-6fc0-4d94-8d42-ac8886a43439" providerId="ADAL" clId="{E50DE31C-B2F9-408A-8920-0DC42F4D588F}" dt="2023-07-12T12:47:54.535" v="39" actId="2696"/>
          <pc:sldLayoutMkLst>
            <pc:docMk/>
            <pc:sldMasterMk cId="2220434097" sldId="2147483660"/>
            <pc:sldLayoutMk cId="4110131932" sldId="2147483663"/>
          </pc:sldLayoutMkLst>
        </pc:sldLayoutChg>
        <pc:sldLayoutChg chg="del">
          <pc:chgData name="Tom Hook" userId="a1f5c8d4-6fc0-4d94-8d42-ac8886a43439" providerId="ADAL" clId="{E50DE31C-B2F9-408A-8920-0DC42F4D588F}" dt="2023-07-12T12:47:54.535" v="40" actId="2696"/>
          <pc:sldLayoutMkLst>
            <pc:docMk/>
            <pc:sldMasterMk cId="2220434097" sldId="2147483660"/>
            <pc:sldLayoutMk cId="3694865218" sldId="2147483664"/>
          </pc:sldLayoutMkLst>
        </pc:sldLayoutChg>
        <pc:sldLayoutChg chg="modSp del">
          <pc:chgData name="Tom Hook" userId="a1f5c8d4-6fc0-4d94-8d42-ac8886a43439" providerId="ADAL" clId="{E50DE31C-B2F9-408A-8920-0DC42F4D588F}" dt="2023-07-12T12:47:54.535" v="38" actId="2696"/>
          <pc:sldLayoutMkLst>
            <pc:docMk/>
            <pc:sldMasterMk cId="2220434097" sldId="2147483660"/>
            <pc:sldLayoutMk cId="3331335594" sldId="2147483665"/>
          </pc:sldLayoutMkLst>
          <pc:spChg chg="mod">
            <ac:chgData name="Tom Hook" userId="a1f5c8d4-6fc0-4d94-8d42-ac8886a43439" providerId="ADAL" clId="{E50DE31C-B2F9-408A-8920-0DC42F4D588F}" dt="2023-07-12T12:41:25.676" v="12" actId="962"/>
            <ac:spMkLst>
              <pc:docMk/>
              <pc:sldMasterMk cId="2220434097" sldId="2147483660"/>
              <pc:sldLayoutMk cId="3331335594" sldId="2147483665"/>
              <ac:spMk id="7" creationId="{810A3391-0472-724C-8E32-AA7421F01EEF}"/>
            </ac:spMkLst>
          </pc:spChg>
          <pc:spChg chg="mod">
            <ac:chgData name="Tom Hook" userId="a1f5c8d4-6fc0-4d94-8d42-ac8886a43439" providerId="ADAL" clId="{E50DE31C-B2F9-408A-8920-0DC42F4D588F}" dt="2023-07-12T12:41:22.981" v="11" actId="962"/>
            <ac:spMkLst>
              <pc:docMk/>
              <pc:sldMasterMk cId="2220434097" sldId="2147483660"/>
              <pc:sldLayoutMk cId="3331335594" sldId="2147483665"/>
              <ac:spMk id="8" creationId="{1686C9C2-DC55-7944-8ED5-BCEF416D53FB}"/>
            </ac:spMkLst>
          </pc:spChg>
          <pc:picChg chg="mod">
            <ac:chgData name="Tom Hook" userId="a1f5c8d4-6fc0-4d94-8d42-ac8886a43439" providerId="ADAL" clId="{E50DE31C-B2F9-408A-8920-0DC42F4D588F}" dt="2023-07-12T12:40:16.939" v="8" actId="962"/>
            <ac:picMkLst>
              <pc:docMk/>
              <pc:sldMasterMk cId="2220434097" sldId="2147483660"/>
              <pc:sldLayoutMk cId="3331335594" sldId="2147483665"/>
              <ac:picMk id="9" creationId="{2D07C2D6-AB1B-B84B-BC13-7D79E8BCFCF8}"/>
            </ac:picMkLst>
          </pc:picChg>
        </pc:sldLayoutChg>
      </pc:sldMasterChg>
      <pc:sldMasterChg chg="mod delSldLayout modSldLayout">
        <pc:chgData name="Tom Hook" userId="a1f5c8d4-6fc0-4d94-8d42-ac8886a43439" providerId="ADAL" clId="{E50DE31C-B2F9-408A-8920-0DC42F4D588F}" dt="2023-07-13T12:38:06.251" v="565" actId="14100"/>
        <pc:sldMasterMkLst>
          <pc:docMk/>
          <pc:sldMasterMk cId="2002203946" sldId="2147483666"/>
        </pc:sldMasterMkLst>
        <pc:sldLayoutChg chg="del">
          <pc:chgData name="Tom Hook" userId="a1f5c8d4-6fc0-4d94-8d42-ac8886a43439" providerId="ADAL" clId="{E50DE31C-B2F9-408A-8920-0DC42F4D588F}" dt="2023-07-12T14:05:16.238" v="492" actId="2696"/>
          <pc:sldLayoutMkLst>
            <pc:docMk/>
            <pc:sldMasterMk cId="2002203946" sldId="2147483666"/>
            <pc:sldLayoutMk cId="3135203895" sldId="2147483667"/>
          </pc:sldLayoutMkLst>
        </pc:sldLayoutChg>
        <pc:sldLayoutChg chg="del">
          <pc:chgData name="Tom Hook" userId="a1f5c8d4-6fc0-4d94-8d42-ac8886a43439" providerId="ADAL" clId="{E50DE31C-B2F9-408A-8920-0DC42F4D588F}" dt="2023-07-12T14:05:16.246" v="493" actId="2696"/>
          <pc:sldLayoutMkLst>
            <pc:docMk/>
            <pc:sldMasterMk cId="2002203946" sldId="2147483666"/>
            <pc:sldLayoutMk cId="2020528987" sldId="2147483668"/>
          </pc:sldLayoutMkLst>
        </pc:sldLayoutChg>
        <pc:sldLayoutChg chg="del">
          <pc:chgData name="Tom Hook" userId="a1f5c8d4-6fc0-4d94-8d42-ac8886a43439" providerId="ADAL" clId="{E50DE31C-B2F9-408A-8920-0DC42F4D588F}" dt="2023-07-12T14:05:16.255" v="494" actId="2696"/>
          <pc:sldLayoutMkLst>
            <pc:docMk/>
            <pc:sldMasterMk cId="2002203946" sldId="2147483666"/>
            <pc:sldLayoutMk cId="1833525861" sldId="2147483669"/>
          </pc:sldLayoutMkLst>
        </pc:sldLayoutChg>
        <pc:sldLayoutChg chg="del">
          <pc:chgData name="Tom Hook" userId="a1f5c8d4-6fc0-4d94-8d42-ac8886a43439" providerId="ADAL" clId="{E50DE31C-B2F9-408A-8920-0DC42F4D588F}" dt="2023-07-12T14:05:16.266" v="495" actId="2696"/>
          <pc:sldLayoutMkLst>
            <pc:docMk/>
            <pc:sldMasterMk cId="2002203946" sldId="2147483666"/>
            <pc:sldLayoutMk cId="2849342810" sldId="2147483670"/>
          </pc:sldLayoutMkLst>
        </pc:sldLayoutChg>
        <pc:sldLayoutChg chg="del">
          <pc:chgData name="Tom Hook" userId="a1f5c8d4-6fc0-4d94-8d42-ac8886a43439" providerId="ADAL" clId="{E50DE31C-B2F9-408A-8920-0DC42F4D588F}" dt="2023-07-12T12:49:29.719" v="44" actId="2696"/>
          <pc:sldLayoutMkLst>
            <pc:docMk/>
            <pc:sldMasterMk cId="2002203946" sldId="2147483666"/>
            <pc:sldLayoutMk cId="2400812482" sldId="2147483671"/>
          </pc:sldLayoutMkLst>
        </pc:sldLayoutChg>
        <pc:sldLayoutChg chg="del">
          <pc:chgData name="Tom Hook" userId="a1f5c8d4-6fc0-4d94-8d42-ac8886a43439" providerId="ADAL" clId="{E50DE31C-B2F9-408A-8920-0DC42F4D588F}" dt="2023-07-12T14:05:16.275" v="496" actId="2696"/>
          <pc:sldLayoutMkLst>
            <pc:docMk/>
            <pc:sldMasterMk cId="2002203946" sldId="2147483666"/>
            <pc:sldLayoutMk cId="4075731060" sldId="2147483672"/>
          </pc:sldLayoutMkLst>
        </pc:sldLayoutChg>
        <pc:sldLayoutChg chg="del">
          <pc:chgData name="Tom Hook" userId="a1f5c8d4-6fc0-4d94-8d42-ac8886a43439" providerId="ADAL" clId="{E50DE31C-B2F9-408A-8920-0DC42F4D588F}" dt="2023-07-12T14:05:16.286" v="497" actId="2696"/>
          <pc:sldLayoutMkLst>
            <pc:docMk/>
            <pc:sldMasterMk cId="2002203946" sldId="2147483666"/>
            <pc:sldLayoutMk cId="2148273109" sldId="2147483673"/>
          </pc:sldLayoutMkLst>
        </pc:sldLayoutChg>
        <pc:sldLayoutChg chg="del">
          <pc:chgData name="Tom Hook" userId="a1f5c8d4-6fc0-4d94-8d42-ac8886a43439" providerId="ADAL" clId="{E50DE31C-B2F9-408A-8920-0DC42F4D588F}" dt="2023-07-12T14:05:16.295" v="498" actId="2696"/>
          <pc:sldLayoutMkLst>
            <pc:docMk/>
            <pc:sldMasterMk cId="2002203946" sldId="2147483666"/>
            <pc:sldLayoutMk cId="605699773" sldId="2147483674"/>
          </pc:sldLayoutMkLst>
        </pc:sldLayoutChg>
        <pc:sldLayoutChg chg="del">
          <pc:chgData name="Tom Hook" userId="a1f5c8d4-6fc0-4d94-8d42-ac8886a43439" providerId="ADAL" clId="{E50DE31C-B2F9-408A-8920-0DC42F4D588F}" dt="2023-07-12T14:05:16.305" v="499" actId="2696"/>
          <pc:sldLayoutMkLst>
            <pc:docMk/>
            <pc:sldMasterMk cId="2002203946" sldId="2147483666"/>
            <pc:sldLayoutMk cId="1886371774" sldId="2147483675"/>
          </pc:sldLayoutMkLst>
        </pc:sldLayoutChg>
        <pc:sldLayoutChg chg="del">
          <pc:chgData name="Tom Hook" userId="a1f5c8d4-6fc0-4d94-8d42-ac8886a43439" providerId="ADAL" clId="{E50DE31C-B2F9-408A-8920-0DC42F4D588F}" dt="2023-07-12T14:05:16.318" v="500" actId="2696"/>
          <pc:sldLayoutMkLst>
            <pc:docMk/>
            <pc:sldMasterMk cId="2002203946" sldId="2147483666"/>
            <pc:sldLayoutMk cId="490286269" sldId="2147483676"/>
          </pc:sldLayoutMkLst>
        </pc:sldLayoutChg>
        <pc:sldLayoutChg chg="del">
          <pc:chgData name="Tom Hook" userId="a1f5c8d4-6fc0-4d94-8d42-ac8886a43439" providerId="ADAL" clId="{E50DE31C-B2F9-408A-8920-0DC42F4D588F}" dt="2023-07-12T14:05:16.328" v="501" actId="2696"/>
          <pc:sldLayoutMkLst>
            <pc:docMk/>
            <pc:sldMasterMk cId="2002203946" sldId="2147483666"/>
            <pc:sldLayoutMk cId="2383594709" sldId="2147483677"/>
          </pc:sldLayoutMkLst>
        </pc:sldLayoutChg>
        <pc:sldLayoutChg chg="del">
          <pc:chgData name="Tom Hook" userId="a1f5c8d4-6fc0-4d94-8d42-ac8886a43439" providerId="ADAL" clId="{E50DE31C-B2F9-408A-8920-0DC42F4D588F}" dt="2023-07-12T14:05:16.341" v="502" actId="2696"/>
          <pc:sldLayoutMkLst>
            <pc:docMk/>
            <pc:sldMasterMk cId="2002203946" sldId="2147483666"/>
            <pc:sldLayoutMk cId="4113606230" sldId="2147483678"/>
          </pc:sldLayoutMkLst>
        </pc:sldLayoutChg>
        <pc:sldLayoutChg chg="del">
          <pc:chgData name="Tom Hook" userId="a1f5c8d4-6fc0-4d94-8d42-ac8886a43439" providerId="ADAL" clId="{E50DE31C-B2F9-408A-8920-0DC42F4D588F}" dt="2023-07-12T14:05:16.351" v="503" actId="2696"/>
          <pc:sldLayoutMkLst>
            <pc:docMk/>
            <pc:sldMasterMk cId="2002203946" sldId="2147483666"/>
            <pc:sldLayoutMk cId="2604852645" sldId="2147483679"/>
          </pc:sldLayoutMkLst>
        </pc:sldLayoutChg>
        <pc:sldLayoutChg chg="del">
          <pc:chgData name="Tom Hook" userId="a1f5c8d4-6fc0-4d94-8d42-ac8886a43439" providerId="ADAL" clId="{E50DE31C-B2F9-408A-8920-0DC42F4D588F}" dt="2023-07-12T14:05:16.362" v="504" actId="2696"/>
          <pc:sldLayoutMkLst>
            <pc:docMk/>
            <pc:sldMasterMk cId="2002203946" sldId="2147483666"/>
            <pc:sldLayoutMk cId="3994903334" sldId="2147483680"/>
          </pc:sldLayoutMkLst>
        </pc:sldLayoutChg>
        <pc:sldLayoutChg chg="del">
          <pc:chgData name="Tom Hook" userId="a1f5c8d4-6fc0-4d94-8d42-ac8886a43439" providerId="ADAL" clId="{E50DE31C-B2F9-408A-8920-0DC42F4D588F}" dt="2023-07-12T14:05:16.375" v="505" actId="2696"/>
          <pc:sldLayoutMkLst>
            <pc:docMk/>
            <pc:sldMasterMk cId="2002203946" sldId="2147483666"/>
            <pc:sldLayoutMk cId="274845716" sldId="2147483681"/>
          </pc:sldLayoutMkLst>
        </pc:sldLayoutChg>
        <pc:sldLayoutChg chg="del">
          <pc:chgData name="Tom Hook" userId="a1f5c8d4-6fc0-4d94-8d42-ac8886a43439" providerId="ADAL" clId="{E50DE31C-B2F9-408A-8920-0DC42F4D588F}" dt="2023-07-12T14:05:16.386" v="506" actId="2696"/>
          <pc:sldLayoutMkLst>
            <pc:docMk/>
            <pc:sldMasterMk cId="2002203946" sldId="2147483666"/>
            <pc:sldLayoutMk cId="3332154882" sldId="2147483682"/>
          </pc:sldLayoutMkLst>
        </pc:sldLayoutChg>
        <pc:sldLayoutChg chg="del">
          <pc:chgData name="Tom Hook" userId="a1f5c8d4-6fc0-4d94-8d42-ac8886a43439" providerId="ADAL" clId="{E50DE31C-B2F9-408A-8920-0DC42F4D588F}" dt="2023-07-12T14:05:16.400" v="507" actId="2696"/>
          <pc:sldLayoutMkLst>
            <pc:docMk/>
            <pc:sldMasterMk cId="2002203946" sldId="2147483666"/>
            <pc:sldLayoutMk cId="67929562" sldId="2147483683"/>
          </pc:sldLayoutMkLst>
        </pc:sldLayoutChg>
        <pc:sldLayoutChg chg="del">
          <pc:chgData name="Tom Hook" userId="a1f5c8d4-6fc0-4d94-8d42-ac8886a43439" providerId="ADAL" clId="{E50DE31C-B2F9-408A-8920-0DC42F4D588F}" dt="2023-07-12T14:05:16.411" v="508" actId="2696"/>
          <pc:sldLayoutMkLst>
            <pc:docMk/>
            <pc:sldMasterMk cId="2002203946" sldId="2147483666"/>
            <pc:sldLayoutMk cId="2712391785" sldId="2147483684"/>
          </pc:sldLayoutMkLst>
        </pc:sldLayoutChg>
        <pc:sldLayoutChg chg="del">
          <pc:chgData name="Tom Hook" userId="a1f5c8d4-6fc0-4d94-8d42-ac8886a43439" providerId="ADAL" clId="{E50DE31C-B2F9-408A-8920-0DC42F4D588F}" dt="2023-07-12T14:05:16.424" v="509" actId="2696"/>
          <pc:sldLayoutMkLst>
            <pc:docMk/>
            <pc:sldMasterMk cId="2002203946" sldId="2147483666"/>
            <pc:sldLayoutMk cId="2546950501" sldId="2147483685"/>
          </pc:sldLayoutMkLst>
        </pc:sldLayoutChg>
        <pc:sldLayoutChg chg="del">
          <pc:chgData name="Tom Hook" userId="a1f5c8d4-6fc0-4d94-8d42-ac8886a43439" providerId="ADAL" clId="{E50DE31C-B2F9-408A-8920-0DC42F4D588F}" dt="2023-07-12T14:05:16.440" v="510" actId="2696"/>
          <pc:sldLayoutMkLst>
            <pc:docMk/>
            <pc:sldMasterMk cId="2002203946" sldId="2147483666"/>
            <pc:sldLayoutMk cId="1050229890" sldId="2147483686"/>
          </pc:sldLayoutMkLst>
        </pc:sldLayoutChg>
        <pc:sldLayoutChg chg="del">
          <pc:chgData name="Tom Hook" userId="a1f5c8d4-6fc0-4d94-8d42-ac8886a43439" providerId="ADAL" clId="{E50DE31C-B2F9-408A-8920-0DC42F4D588F}" dt="2023-07-12T14:05:16.455" v="511" actId="2696"/>
          <pc:sldLayoutMkLst>
            <pc:docMk/>
            <pc:sldMasterMk cId="2002203946" sldId="2147483666"/>
            <pc:sldLayoutMk cId="1854865904" sldId="2147483687"/>
          </pc:sldLayoutMkLst>
        </pc:sldLayoutChg>
        <pc:sldLayoutChg chg="del">
          <pc:chgData name="Tom Hook" userId="a1f5c8d4-6fc0-4d94-8d42-ac8886a43439" providerId="ADAL" clId="{E50DE31C-B2F9-408A-8920-0DC42F4D588F}" dt="2023-07-12T14:05:16.472" v="512" actId="2696"/>
          <pc:sldLayoutMkLst>
            <pc:docMk/>
            <pc:sldMasterMk cId="2002203946" sldId="2147483666"/>
            <pc:sldLayoutMk cId="1671531095" sldId="2147483688"/>
          </pc:sldLayoutMkLst>
        </pc:sldLayoutChg>
        <pc:sldLayoutChg chg="del">
          <pc:chgData name="Tom Hook" userId="a1f5c8d4-6fc0-4d94-8d42-ac8886a43439" providerId="ADAL" clId="{E50DE31C-B2F9-408A-8920-0DC42F4D588F}" dt="2023-07-12T14:05:16.480" v="513" actId="2696"/>
          <pc:sldLayoutMkLst>
            <pc:docMk/>
            <pc:sldMasterMk cId="2002203946" sldId="2147483666"/>
            <pc:sldLayoutMk cId="3366451275" sldId="2147483689"/>
          </pc:sldLayoutMkLst>
        </pc:sldLayoutChg>
        <pc:sldLayoutChg chg="del">
          <pc:chgData name="Tom Hook" userId="a1f5c8d4-6fc0-4d94-8d42-ac8886a43439" providerId="ADAL" clId="{E50DE31C-B2F9-408A-8920-0DC42F4D588F}" dt="2023-07-12T14:05:16.488" v="514" actId="2696"/>
          <pc:sldLayoutMkLst>
            <pc:docMk/>
            <pc:sldMasterMk cId="2002203946" sldId="2147483666"/>
            <pc:sldLayoutMk cId="3862489477" sldId="2147483690"/>
          </pc:sldLayoutMkLst>
        </pc:sldLayoutChg>
        <pc:sldLayoutChg chg="del">
          <pc:chgData name="Tom Hook" userId="a1f5c8d4-6fc0-4d94-8d42-ac8886a43439" providerId="ADAL" clId="{E50DE31C-B2F9-408A-8920-0DC42F4D588F}" dt="2023-07-12T14:05:16.496" v="515" actId="2696"/>
          <pc:sldLayoutMkLst>
            <pc:docMk/>
            <pc:sldMasterMk cId="2002203946" sldId="2147483666"/>
            <pc:sldLayoutMk cId="1003877343" sldId="2147483691"/>
          </pc:sldLayoutMkLst>
        </pc:sldLayoutChg>
        <pc:sldLayoutChg chg="del">
          <pc:chgData name="Tom Hook" userId="a1f5c8d4-6fc0-4d94-8d42-ac8886a43439" providerId="ADAL" clId="{E50DE31C-B2F9-408A-8920-0DC42F4D588F}" dt="2023-07-12T14:05:16.505" v="516" actId="2696"/>
          <pc:sldLayoutMkLst>
            <pc:docMk/>
            <pc:sldMasterMk cId="2002203946" sldId="2147483666"/>
            <pc:sldLayoutMk cId="1865252790" sldId="2147483692"/>
          </pc:sldLayoutMkLst>
        </pc:sldLayoutChg>
        <pc:sldLayoutChg chg="del">
          <pc:chgData name="Tom Hook" userId="a1f5c8d4-6fc0-4d94-8d42-ac8886a43439" providerId="ADAL" clId="{E50DE31C-B2F9-408A-8920-0DC42F4D588F}" dt="2023-07-12T14:05:16.513" v="517" actId="2696"/>
          <pc:sldLayoutMkLst>
            <pc:docMk/>
            <pc:sldMasterMk cId="2002203946" sldId="2147483666"/>
            <pc:sldLayoutMk cId="2710742532" sldId="2147483693"/>
          </pc:sldLayoutMkLst>
        </pc:sldLayoutChg>
        <pc:sldLayoutChg chg="del">
          <pc:chgData name="Tom Hook" userId="a1f5c8d4-6fc0-4d94-8d42-ac8886a43439" providerId="ADAL" clId="{E50DE31C-B2F9-408A-8920-0DC42F4D588F}" dt="2023-07-12T14:05:16.520" v="518" actId="2696"/>
          <pc:sldLayoutMkLst>
            <pc:docMk/>
            <pc:sldMasterMk cId="2002203946" sldId="2147483666"/>
            <pc:sldLayoutMk cId="2716750937" sldId="2147483694"/>
          </pc:sldLayoutMkLst>
        </pc:sldLayoutChg>
        <pc:sldLayoutChg chg="del">
          <pc:chgData name="Tom Hook" userId="a1f5c8d4-6fc0-4d94-8d42-ac8886a43439" providerId="ADAL" clId="{E50DE31C-B2F9-408A-8920-0DC42F4D588F}" dt="2023-07-12T14:05:16.526" v="519" actId="2696"/>
          <pc:sldLayoutMkLst>
            <pc:docMk/>
            <pc:sldMasterMk cId="2002203946" sldId="2147483666"/>
            <pc:sldLayoutMk cId="3214414508" sldId="2147483695"/>
          </pc:sldLayoutMkLst>
        </pc:sldLayoutChg>
        <pc:sldLayoutChg chg="del">
          <pc:chgData name="Tom Hook" userId="a1f5c8d4-6fc0-4d94-8d42-ac8886a43439" providerId="ADAL" clId="{E50DE31C-B2F9-408A-8920-0DC42F4D588F}" dt="2023-07-12T14:05:16.533" v="520" actId="2696"/>
          <pc:sldLayoutMkLst>
            <pc:docMk/>
            <pc:sldMasterMk cId="2002203946" sldId="2147483666"/>
            <pc:sldLayoutMk cId="2019461162" sldId="2147483696"/>
          </pc:sldLayoutMkLst>
        </pc:sldLayoutChg>
        <pc:sldLayoutChg chg="del">
          <pc:chgData name="Tom Hook" userId="a1f5c8d4-6fc0-4d94-8d42-ac8886a43439" providerId="ADAL" clId="{E50DE31C-B2F9-408A-8920-0DC42F4D588F}" dt="2023-07-12T14:05:16.541" v="521" actId="2696"/>
          <pc:sldLayoutMkLst>
            <pc:docMk/>
            <pc:sldMasterMk cId="2002203946" sldId="2147483666"/>
            <pc:sldLayoutMk cId="1015359634" sldId="2147483697"/>
          </pc:sldLayoutMkLst>
        </pc:sldLayoutChg>
        <pc:sldLayoutChg chg="addSp del">
          <pc:chgData name="Tom Hook" userId="a1f5c8d4-6fc0-4d94-8d42-ac8886a43439" providerId="ADAL" clId="{E50DE31C-B2F9-408A-8920-0DC42F4D588F}" dt="2023-07-12T14:05:16.547" v="522" actId="2696"/>
          <pc:sldLayoutMkLst>
            <pc:docMk/>
            <pc:sldMasterMk cId="2002203946" sldId="2147483666"/>
            <pc:sldLayoutMk cId="1507709170" sldId="2147483698"/>
          </pc:sldLayoutMkLst>
          <pc:spChg chg="add">
            <ac:chgData name="Tom Hook" userId="a1f5c8d4-6fc0-4d94-8d42-ac8886a43439" providerId="ADAL" clId="{E50DE31C-B2F9-408A-8920-0DC42F4D588F}" dt="2023-07-12T12:45:19.880" v="32"/>
            <ac:spMkLst>
              <pc:docMk/>
              <pc:sldMasterMk cId="2002203946" sldId="2147483666"/>
              <pc:sldLayoutMk cId="1507709170" sldId="2147483698"/>
              <ac:spMk id="2" creationId="{5594DD23-A16B-DE14-8127-EEF9BD8603BF}"/>
            </ac:spMkLst>
          </pc:spChg>
          <pc:spChg chg="add">
            <ac:chgData name="Tom Hook" userId="a1f5c8d4-6fc0-4d94-8d42-ac8886a43439" providerId="ADAL" clId="{E50DE31C-B2F9-408A-8920-0DC42F4D588F}" dt="2023-07-12T12:45:19.880" v="32"/>
            <ac:spMkLst>
              <pc:docMk/>
              <pc:sldMasterMk cId="2002203946" sldId="2147483666"/>
              <pc:sldLayoutMk cId="1507709170" sldId="2147483698"/>
              <ac:spMk id="4" creationId="{D4529A33-F4F9-471E-FE10-82D0051BE58C}"/>
            </ac:spMkLst>
          </pc:spChg>
          <pc:picChg chg="add">
            <ac:chgData name="Tom Hook" userId="a1f5c8d4-6fc0-4d94-8d42-ac8886a43439" providerId="ADAL" clId="{E50DE31C-B2F9-408A-8920-0DC42F4D588F}" dt="2023-07-12T12:45:19.880" v="32"/>
            <ac:picMkLst>
              <pc:docMk/>
              <pc:sldMasterMk cId="2002203946" sldId="2147483666"/>
              <pc:sldLayoutMk cId="1507709170" sldId="2147483698"/>
              <ac:picMk id="3" creationId="{785713F8-E3F1-313A-6A43-08DA2EF560F8}"/>
            </ac:picMkLst>
          </pc:picChg>
        </pc:sldLayoutChg>
        <pc:sldLayoutChg chg="del">
          <pc:chgData name="Tom Hook" userId="a1f5c8d4-6fc0-4d94-8d42-ac8886a43439" providerId="ADAL" clId="{E50DE31C-B2F9-408A-8920-0DC42F4D588F}" dt="2023-07-12T14:05:16.555" v="523" actId="2696"/>
          <pc:sldLayoutMkLst>
            <pc:docMk/>
            <pc:sldMasterMk cId="2002203946" sldId="2147483666"/>
            <pc:sldLayoutMk cId="2522341501" sldId="2147483699"/>
          </pc:sldLayoutMkLst>
        </pc:sldLayoutChg>
        <pc:sldLayoutChg chg="del">
          <pc:chgData name="Tom Hook" userId="a1f5c8d4-6fc0-4d94-8d42-ac8886a43439" providerId="ADAL" clId="{E50DE31C-B2F9-408A-8920-0DC42F4D588F}" dt="2023-07-12T14:05:16.562" v="524" actId="2696"/>
          <pc:sldLayoutMkLst>
            <pc:docMk/>
            <pc:sldMasterMk cId="2002203946" sldId="2147483666"/>
            <pc:sldLayoutMk cId="2803351248" sldId="2147483700"/>
          </pc:sldLayoutMkLst>
        </pc:sldLayoutChg>
        <pc:sldLayoutChg chg="del">
          <pc:chgData name="Tom Hook" userId="a1f5c8d4-6fc0-4d94-8d42-ac8886a43439" providerId="ADAL" clId="{E50DE31C-B2F9-408A-8920-0DC42F4D588F}" dt="2023-07-12T14:05:16.575" v="525" actId="2696"/>
          <pc:sldLayoutMkLst>
            <pc:docMk/>
            <pc:sldMasterMk cId="2002203946" sldId="2147483666"/>
            <pc:sldLayoutMk cId="1476985247" sldId="2147483701"/>
          </pc:sldLayoutMkLst>
        </pc:sldLayoutChg>
        <pc:sldLayoutChg chg="del">
          <pc:chgData name="Tom Hook" userId="a1f5c8d4-6fc0-4d94-8d42-ac8886a43439" providerId="ADAL" clId="{E50DE31C-B2F9-408A-8920-0DC42F4D588F}" dt="2023-07-12T14:05:16.582" v="526" actId="2696"/>
          <pc:sldLayoutMkLst>
            <pc:docMk/>
            <pc:sldMasterMk cId="2002203946" sldId="2147483666"/>
            <pc:sldLayoutMk cId="3551817673" sldId="2147483702"/>
          </pc:sldLayoutMkLst>
        </pc:sldLayoutChg>
        <pc:sldLayoutChg chg="del">
          <pc:chgData name="Tom Hook" userId="a1f5c8d4-6fc0-4d94-8d42-ac8886a43439" providerId="ADAL" clId="{E50DE31C-B2F9-408A-8920-0DC42F4D588F}" dt="2023-07-12T14:05:16.589" v="527" actId="2696"/>
          <pc:sldLayoutMkLst>
            <pc:docMk/>
            <pc:sldMasterMk cId="2002203946" sldId="2147483666"/>
            <pc:sldLayoutMk cId="1219605399" sldId="2147483703"/>
          </pc:sldLayoutMkLst>
        </pc:sldLayoutChg>
        <pc:sldLayoutChg chg="del">
          <pc:chgData name="Tom Hook" userId="a1f5c8d4-6fc0-4d94-8d42-ac8886a43439" providerId="ADAL" clId="{E50DE31C-B2F9-408A-8920-0DC42F4D588F}" dt="2023-07-12T14:05:16.595" v="528" actId="2696"/>
          <pc:sldLayoutMkLst>
            <pc:docMk/>
            <pc:sldMasterMk cId="2002203946" sldId="2147483666"/>
            <pc:sldLayoutMk cId="960205257" sldId="2147483704"/>
          </pc:sldLayoutMkLst>
        </pc:sldLayoutChg>
        <pc:sldLayoutChg chg="del">
          <pc:chgData name="Tom Hook" userId="a1f5c8d4-6fc0-4d94-8d42-ac8886a43439" providerId="ADAL" clId="{E50DE31C-B2F9-408A-8920-0DC42F4D588F}" dt="2023-07-12T14:05:16.601" v="529" actId="2696"/>
          <pc:sldLayoutMkLst>
            <pc:docMk/>
            <pc:sldMasterMk cId="2002203946" sldId="2147483666"/>
            <pc:sldLayoutMk cId="1830656905" sldId="2147483705"/>
          </pc:sldLayoutMkLst>
        </pc:sldLayoutChg>
        <pc:sldLayoutChg chg="del">
          <pc:chgData name="Tom Hook" userId="a1f5c8d4-6fc0-4d94-8d42-ac8886a43439" providerId="ADAL" clId="{E50DE31C-B2F9-408A-8920-0DC42F4D588F}" dt="2023-07-12T14:05:16.606" v="530" actId="2696"/>
          <pc:sldLayoutMkLst>
            <pc:docMk/>
            <pc:sldMasterMk cId="2002203946" sldId="2147483666"/>
            <pc:sldLayoutMk cId="1396126974" sldId="2147483706"/>
          </pc:sldLayoutMkLst>
        </pc:sldLayoutChg>
        <pc:sldLayoutChg chg="del">
          <pc:chgData name="Tom Hook" userId="a1f5c8d4-6fc0-4d94-8d42-ac8886a43439" providerId="ADAL" clId="{E50DE31C-B2F9-408A-8920-0DC42F4D588F}" dt="2023-07-12T14:05:16.612" v="531" actId="2696"/>
          <pc:sldLayoutMkLst>
            <pc:docMk/>
            <pc:sldMasterMk cId="2002203946" sldId="2147483666"/>
            <pc:sldLayoutMk cId="2809708582" sldId="2147483707"/>
          </pc:sldLayoutMkLst>
        </pc:sldLayoutChg>
        <pc:sldLayoutChg chg="del">
          <pc:chgData name="Tom Hook" userId="a1f5c8d4-6fc0-4d94-8d42-ac8886a43439" providerId="ADAL" clId="{E50DE31C-B2F9-408A-8920-0DC42F4D588F}" dt="2023-07-12T14:05:16.617" v="532" actId="2696"/>
          <pc:sldLayoutMkLst>
            <pc:docMk/>
            <pc:sldMasterMk cId="2002203946" sldId="2147483666"/>
            <pc:sldLayoutMk cId="405283389" sldId="2147483708"/>
          </pc:sldLayoutMkLst>
        </pc:sldLayoutChg>
        <pc:sldLayoutChg chg="del">
          <pc:chgData name="Tom Hook" userId="a1f5c8d4-6fc0-4d94-8d42-ac8886a43439" providerId="ADAL" clId="{E50DE31C-B2F9-408A-8920-0DC42F4D588F}" dt="2023-07-12T14:05:16.622" v="533" actId="2696"/>
          <pc:sldLayoutMkLst>
            <pc:docMk/>
            <pc:sldMasterMk cId="2002203946" sldId="2147483666"/>
            <pc:sldLayoutMk cId="47222876" sldId="2147483709"/>
          </pc:sldLayoutMkLst>
        </pc:sldLayoutChg>
        <pc:sldLayoutChg chg="del">
          <pc:chgData name="Tom Hook" userId="a1f5c8d4-6fc0-4d94-8d42-ac8886a43439" providerId="ADAL" clId="{E50DE31C-B2F9-408A-8920-0DC42F4D588F}" dt="2023-07-12T14:05:16.630" v="534" actId="2696"/>
          <pc:sldLayoutMkLst>
            <pc:docMk/>
            <pc:sldMasterMk cId="2002203946" sldId="2147483666"/>
            <pc:sldLayoutMk cId="1992821700" sldId="2147483710"/>
          </pc:sldLayoutMkLst>
        </pc:sldLayoutChg>
        <pc:sldLayoutChg chg="addSp delSp modSp mod modTransition">
          <pc:chgData name="Tom Hook" userId="a1f5c8d4-6fc0-4d94-8d42-ac8886a43439" providerId="ADAL" clId="{E50DE31C-B2F9-408A-8920-0DC42F4D588F}" dt="2023-07-13T11:51:48.633" v="564" actId="404"/>
          <pc:sldLayoutMkLst>
            <pc:docMk/>
            <pc:sldMasterMk cId="2002203946" sldId="2147483666"/>
            <pc:sldLayoutMk cId="1559777641" sldId="2147483711"/>
          </pc:sldLayoutMkLst>
          <pc:spChg chg="add mod ord">
            <ac:chgData name="Tom Hook" userId="a1f5c8d4-6fc0-4d94-8d42-ac8886a43439" providerId="ADAL" clId="{E50DE31C-B2F9-408A-8920-0DC42F4D588F}" dt="2023-07-13T11:51:48.633" v="564" actId="404"/>
            <ac:spMkLst>
              <pc:docMk/>
              <pc:sldMasterMk cId="2002203946" sldId="2147483666"/>
              <pc:sldLayoutMk cId="1559777641" sldId="2147483711"/>
              <ac:spMk id="2" creationId="{56BFDB00-30AE-5C3F-5E6E-12DA1B1DEB3C}"/>
            </ac:spMkLst>
          </pc:spChg>
          <pc:spChg chg="add del">
            <ac:chgData name="Tom Hook" userId="a1f5c8d4-6fc0-4d94-8d42-ac8886a43439" providerId="ADAL" clId="{E50DE31C-B2F9-408A-8920-0DC42F4D588F}" dt="2023-07-12T13:44:45.958" v="266" actId="11529"/>
            <ac:spMkLst>
              <pc:docMk/>
              <pc:sldMasterMk cId="2002203946" sldId="2147483666"/>
              <pc:sldLayoutMk cId="1559777641" sldId="2147483711"/>
              <ac:spMk id="2" creationId="{8BEEFD99-746F-8E12-3154-E88B1C15B5C7}"/>
            </ac:spMkLst>
          </pc:spChg>
          <pc:spChg chg="add del mod">
            <ac:chgData name="Tom Hook" userId="a1f5c8d4-6fc0-4d94-8d42-ac8886a43439" providerId="ADAL" clId="{E50DE31C-B2F9-408A-8920-0DC42F4D588F}" dt="2023-07-12T13:45:12.952" v="267" actId="478"/>
            <ac:spMkLst>
              <pc:docMk/>
              <pc:sldMasterMk cId="2002203946" sldId="2147483666"/>
              <pc:sldLayoutMk cId="1559777641" sldId="2147483711"/>
              <ac:spMk id="3" creationId="{FFFB0B20-3275-FA5B-5447-0944304CA5AA}"/>
            </ac:spMkLst>
          </pc:spChg>
          <pc:spChg chg="add mod ord">
            <ac:chgData name="Tom Hook" userId="a1f5c8d4-6fc0-4d94-8d42-ac8886a43439" providerId="ADAL" clId="{E50DE31C-B2F9-408A-8920-0DC42F4D588F}" dt="2023-07-12T13:58:53.048" v="361" actId="14100"/>
            <ac:spMkLst>
              <pc:docMk/>
              <pc:sldMasterMk cId="2002203946" sldId="2147483666"/>
              <pc:sldLayoutMk cId="1559777641" sldId="2147483711"/>
              <ac:spMk id="5" creationId="{D5EFD29D-AC61-EA87-0B2F-9566B7F49A29}"/>
            </ac:spMkLst>
          </pc:spChg>
          <pc:spChg chg="add mod">
            <ac:chgData name="Tom Hook" userId="a1f5c8d4-6fc0-4d94-8d42-ac8886a43439" providerId="ADAL" clId="{E50DE31C-B2F9-408A-8920-0DC42F4D588F}" dt="2023-07-12T13:54:49.995" v="322" actId="14100"/>
            <ac:spMkLst>
              <pc:docMk/>
              <pc:sldMasterMk cId="2002203946" sldId="2147483666"/>
              <pc:sldLayoutMk cId="1559777641" sldId="2147483711"/>
              <ac:spMk id="6" creationId="{6110EEED-49FC-A540-E338-CC7DDFB24445}"/>
            </ac:spMkLst>
          </pc:spChg>
          <pc:spChg chg="del">
            <ac:chgData name="Tom Hook" userId="a1f5c8d4-6fc0-4d94-8d42-ac8886a43439" providerId="ADAL" clId="{E50DE31C-B2F9-408A-8920-0DC42F4D588F}" dt="2023-07-12T13:45:14.465" v="268" actId="478"/>
            <ac:spMkLst>
              <pc:docMk/>
              <pc:sldMasterMk cId="2002203946" sldId="2147483666"/>
              <pc:sldLayoutMk cId="1559777641" sldId="2147483711"/>
              <ac:spMk id="13" creationId="{046FEC9B-3913-482A-E410-29B561D46F68}"/>
            </ac:spMkLst>
          </pc:spChg>
          <pc:spChg chg="del">
            <ac:chgData name="Tom Hook" userId="a1f5c8d4-6fc0-4d94-8d42-ac8886a43439" providerId="ADAL" clId="{E50DE31C-B2F9-408A-8920-0DC42F4D588F}" dt="2023-07-12T13:45:17.401" v="269" actId="478"/>
            <ac:spMkLst>
              <pc:docMk/>
              <pc:sldMasterMk cId="2002203946" sldId="2147483666"/>
              <pc:sldLayoutMk cId="1559777641" sldId="2147483711"/>
              <ac:spMk id="14" creationId="{137807BD-F885-3A98-0EF0-7EC113A134C5}"/>
            </ac:spMkLst>
          </pc:spChg>
          <pc:spChg chg="mod">
            <ac:chgData name="Tom Hook" userId="a1f5c8d4-6fc0-4d94-8d42-ac8886a43439" providerId="ADAL" clId="{E50DE31C-B2F9-408A-8920-0DC42F4D588F}" dt="2023-07-13T11:48:08.152" v="557" actId="14100"/>
            <ac:spMkLst>
              <pc:docMk/>
              <pc:sldMasterMk cId="2002203946" sldId="2147483666"/>
              <pc:sldLayoutMk cId="1559777641" sldId="2147483711"/>
              <ac:spMk id="15" creationId="{FE6CD04D-7D7D-A093-2622-ABE301AC8445}"/>
            </ac:spMkLst>
          </pc:spChg>
        </pc:sldLayoutChg>
        <pc:sldLayoutChg chg="del modTransition">
          <pc:chgData name="Tom Hook" userId="a1f5c8d4-6fc0-4d94-8d42-ac8886a43439" providerId="ADAL" clId="{E50DE31C-B2F9-408A-8920-0DC42F4D588F}" dt="2023-07-12T12:49:58.012" v="45" actId="2696"/>
          <pc:sldLayoutMkLst>
            <pc:docMk/>
            <pc:sldMasterMk cId="2002203946" sldId="2147483666"/>
            <pc:sldLayoutMk cId="275353569" sldId="2147483712"/>
          </pc:sldLayoutMkLst>
        </pc:sldLayoutChg>
        <pc:sldLayoutChg chg="addSp delSp modSp mod">
          <pc:chgData name="Tom Hook" userId="a1f5c8d4-6fc0-4d94-8d42-ac8886a43439" providerId="ADAL" clId="{E50DE31C-B2F9-408A-8920-0DC42F4D588F}" dt="2023-07-12T14:04:54.366" v="486" actId="1035"/>
          <pc:sldLayoutMkLst>
            <pc:docMk/>
            <pc:sldMasterMk cId="2002203946" sldId="2147483666"/>
            <pc:sldLayoutMk cId="410416902" sldId="2147483713"/>
          </pc:sldLayoutMkLst>
          <pc:spChg chg="add mod">
            <ac:chgData name="Tom Hook" userId="a1f5c8d4-6fc0-4d94-8d42-ac8886a43439" providerId="ADAL" clId="{E50DE31C-B2F9-408A-8920-0DC42F4D588F}" dt="2023-07-12T14:04:54.366" v="486" actId="1035"/>
            <ac:spMkLst>
              <pc:docMk/>
              <pc:sldMasterMk cId="2002203946" sldId="2147483666"/>
              <pc:sldLayoutMk cId="410416902" sldId="2147483713"/>
              <ac:spMk id="2" creationId="{F87773FB-3D9E-8461-3A3C-FB1B3ABD5DCE}"/>
            </ac:spMkLst>
          </pc:spChg>
          <pc:spChg chg="mod">
            <ac:chgData name="Tom Hook" userId="a1f5c8d4-6fc0-4d94-8d42-ac8886a43439" providerId="ADAL" clId="{E50DE31C-B2F9-408A-8920-0DC42F4D588F}" dt="2023-07-12T13:46:47.498" v="280" actId="1076"/>
            <ac:spMkLst>
              <pc:docMk/>
              <pc:sldMasterMk cId="2002203946" sldId="2147483666"/>
              <pc:sldLayoutMk cId="410416902" sldId="2147483713"/>
              <ac:spMk id="7" creationId="{810A3391-0472-724C-8E32-AA7421F01EEF}"/>
            </ac:spMkLst>
          </pc:spChg>
          <pc:spChg chg="mod">
            <ac:chgData name="Tom Hook" userId="a1f5c8d4-6fc0-4d94-8d42-ac8886a43439" providerId="ADAL" clId="{E50DE31C-B2F9-408A-8920-0DC42F4D588F}" dt="2023-07-12T13:46:42.763" v="279" actId="14100"/>
            <ac:spMkLst>
              <pc:docMk/>
              <pc:sldMasterMk cId="2002203946" sldId="2147483666"/>
              <pc:sldLayoutMk cId="410416902" sldId="2147483713"/>
              <ac:spMk id="8" creationId="{1686C9C2-DC55-7944-8ED5-BCEF416D53FB}"/>
            </ac:spMkLst>
          </pc:spChg>
          <pc:spChg chg="del mod">
            <ac:chgData name="Tom Hook" userId="a1f5c8d4-6fc0-4d94-8d42-ac8886a43439" providerId="ADAL" clId="{E50DE31C-B2F9-408A-8920-0DC42F4D588F}" dt="2023-07-12T14:01:18.709" v="370" actId="478"/>
            <ac:spMkLst>
              <pc:docMk/>
              <pc:sldMasterMk cId="2002203946" sldId="2147483666"/>
              <pc:sldLayoutMk cId="410416902" sldId="2147483713"/>
              <ac:spMk id="10" creationId="{8262997B-3AAD-0D48-95DC-60BECBF9FEF6}"/>
            </ac:spMkLst>
          </pc:spChg>
        </pc:sldLayoutChg>
        <pc:sldLayoutChg chg="del modTransition">
          <pc:chgData name="Tom Hook" userId="a1f5c8d4-6fc0-4d94-8d42-ac8886a43439" providerId="ADAL" clId="{E50DE31C-B2F9-408A-8920-0DC42F4D588F}" dt="2023-07-12T12:53:49.374" v="138" actId="2696"/>
          <pc:sldLayoutMkLst>
            <pc:docMk/>
            <pc:sldMasterMk cId="2002203946" sldId="2147483666"/>
            <pc:sldLayoutMk cId="3446013916" sldId="2147483714"/>
          </pc:sldLayoutMkLst>
        </pc:sldLayoutChg>
        <pc:sldLayoutChg chg="modSp del mod modTransition">
          <pc:chgData name="Tom Hook" userId="a1f5c8d4-6fc0-4d94-8d42-ac8886a43439" providerId="ADAL" clId="{E50DE31C-B2F9-408A-8920-0DC42F4D588F}" dt="2023-07-12T14:05:12.202" v="491" actId="2696"/>
          <pc:sldLayoutMkLst>
            <pc:docMk/>
            <pc:sldMasterMk cId="2002203946" sldId="2147483666"/>
            <pc:sldLayoutMk cId="2771074035" sldId="2147483715"/>
          </pc:sldLayoutMkLst>
          <pc:spChg chg="mod">
            <ac:chgData name="Tom Hook" userId="a1f5c8d4-6fc0-4d94-8d42-ac8886a43439" providerId="ADAL" clId="{E50DE31C-B2F9-408A-8920-0DC42F4D588F}" dt="2023-07-12T13:02:18.144" v="263" actId="14100"/>
            <ac:spMkLst>
              <pc:docMk/>
              <pc:sldMasterMk cId="2002203946" sldId="2147483666"/>
              <pc:sldLayoutMk cId="2771074035" sldId="2147483715"/>
              <ac:spMk id="20" creationId="{8A8CD0F5-5557-4B47-BE17-CAF54A60032B}"/>
            </ac:spMkLst>
          </pc:spChg>
        </pc:sldLayoutChg>
        <pc:sldLayoutChg chg="addSp delSp modSp mod">
          <pc:chgData name="Tom Hook" userId="a1f5c8d4-6fc0-4d94-8d42-ac8886a43439" providerId="ADAL" clId="{E50DE31C-B2F9-408A-8920-0DC42F4D588F}" dt="2023-07-12T14:07:53.087" v="555" actId="1038"/>
          <pc:sldLayoutMkLst>
            <pc:docMk/>
            <pc:sldMasterMk cId="2002203946" sldId="2147483666"/>
            <pc:sldLayoutMk cId="1302569558" sldId="2147483716"/>
          </pc:sldLayoutMkLst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2" creationId="{33872381-C280-9086-52FD-DBBDCA8F655B}"/>
            </ac:spMkLst>
          </pc:spChg>
          <pc:spChg chg="add del">
            <ac:chgData name="Tom Hook" userId="a1f5c8d4-6fc0-4d94-8d42-ac8886a43439" providerId="ADAL" clId="{E50DE31C-B2F9-408A-8920-0DC42F4D588F}" dt="2023-07-12T12:50:54.487" v="51" actId="478"/>
            <ac:spMkLst>
              <pc:docMk/>
              <pc:sldMasterMk cId="2002203946" sldId="2147483666"/>
              <pc:sldLayoutMk cId="1302569558" sldId="2147483716"/>
              <ac:spMk id="3" creationId="{00000000-0000-0000-0000-000000000000}"/>
            </ac:spMkLst>
          </pc:spChg>
          <pc:spChg chg="add mod">
            <ac:chgData name="Tom Hook" userId="a1f5c8d4-6fc0-4d94-8d42-ac8886a43439" providerId="ADAL" clId="{E50DE31C-B2F9-408A-8920-0DC42F4D588F}" dt="2023-07-12T14:04:57.439" v="490" actId="1035"/>
            <ac:spMkLst>
              <pc:docMk/>
              <pc:sldMasterMk cId="2002203946" sldId="2147483666"/>
              <pc:sldLayoutMk cId="1302569558" sldId="2147483716"/>
              <ac:spMk id="3" creationId="{FC227F76-4D1D-B6A1-5362-44B35EA4A13C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4" creationId="{D1EB4F8C-5EAC-D4A6-AA99-BA1B4A55AE64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5" creationId="{4FEB870F-CF58-89BB-D07B-C6C5F57D439E}"/>
            </ac:spMkLst>
          </pc:spChg>
          <pc:spChg chg="mod">
            <ac:chgData name="Tom Hook" userId="a1f5c8d4-6fc0-4d94-8d42-ac8886a43439" providerId="ADAL" clId="{E50DE31C-B2F9-408A-8920-0DC42F4D588F}" dt="2023-07-12T14:02:11.885" v="383" actId="1035"/>
            <ac:spMkLst>
              <pc:docMk/>
              <pc:sldMasterMk cId="2002203946" sldId="2147483666"/>
              <pc:sldLayoutMk cId="1302569558" sldId="2147483716"/>
              <ac:spMk id="7" creationId="{47E4AB90-2CB6-0646-B56C-4B58E33EC909}"/>
            </ac:spMkLst>
          </pc:spChg>
          <pc:spChg chg="del">
            <ac:chgData name="Tom Hook" userId="a1f5c8d4-6fc0-4d94-8d42-ac8886a43439" providerId="ADAL" clId="{E50DE31C-B2F9-408A-8920-0DC42F4D588F}" dt="2023-07-12T12:50:39.007" v="48" actId="478"/>
            <ac:spMkLst>
              <pc:docMk/>
              <pc:sldMasterMk cId="2002203946" sldId="2147483666"/>
              <pc:sldLayoutMk cId="1302569558" sldId="2147483716"/>
              <ac:spMk id="8" creationId="{47286FFC-BD82-6E40-BA0C-B1C0F7127A99}"/>
            </ac:spMkLst>
          </pc:spChg>
          <pc:spChg chg="del">
            <ac:chgData name="Tom Hook" userId="a1f5c8d4-6fc0-4d94-8d42-ac8886a43439" providerId="ADAL" clId="{E50DE31C-B2F9-408A-8920-0DC42F4D588F}" dt="2023-07-12T13:47:48.532" v="311" actId="478"/>
            <ac:spMkLst>
              <pc:docMk/>
              <pc:sldMasterMk cId="2002203946" sldId="2147483666"/>
              <pc:sldLayoutMk cId="1302569558" sldId="2147483716"/>
              <ac:spMk id="10" creationId="{E42CCDA4-D437-6B48-8BBD-CAC30F281160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11" creationId="{67204E94-1A15-8717-CE36-965BE84E15DD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13" creationId="{B7257EFC-E743-6B07-1B01-92CE154267CF}"/>
            </ac:spMkLst>
          </pc:spChg>
          <pc:spChg chg="add del mod">
            <ac:chgData name="Tom Hook" userId="a1f5c8d4-6fc0-4d94-8d42-ac8886a43439" providerId="ADAL" clId="{E50DE31C-B2F9-408A-8920-0DC42F4D588F}" dt="2023-07-12T14:04:47.733" v="459" actId="1037"/>
            <ac:spMkLst>
              <pc:docMk/>
              <pc:sldMasterMk cId="2002203946" sldId="2147483666"/>
              <pc:sldLayoutMk cId="1302569558" sldId="2147483716"/>
              <ac:spMk id="14" creationId="{EA60DD58-05DE-E835-E697-CB9A9B0B94EE}"/>
            </ac:spMkLst>
          </pc:spChg>
          <pc:spChg chg="add mod">
            <ac:chgData name="Tom Hook" userId="a1f5c8d4-6fc0-4d94-8d42-ac8886a43439" providerId="ADAL" clId="{E50DE31C-B2F9-408A-8920-0DC42F4D588F}" dt="2023-07-12T12:51:21.150" v="53"/>
            <ac:spMkLst>
              <pc:docMk/>
              <pc:sldMasterMk cId="2002203946" sldId="2147483666"/>
              <pc:sldLayoutMk cId="1302569558" sldId="2147483716"/>
              <ac:spMk id="15" creationId="{BA1F99EC-D69A-B46B-D4D9-89E33D868F2C}"/>
            </ac:spMkLst>
          </pc:spChg>
          <pc:spChg chg="add mod">
            <ac:chgData name="Tom Hook" userId="a1f5c8d4-6fc0-4d94-8d42-ac8886a43439" providerId="ADAL" clId="{E50DE31C-B2F9-408A-8920-0DC42F4D588F}" dt="2023-07-12T14:07:53.087" v="555" actId="1038"/>
            <ac:spMkLst>
              <pc:docMk/>
              <pc:sldMasterMk cId="2002203946" sldId="2147483666"/>
              <pc:sldLayoutMk cId="1302569558" sldId="2147483716"/>
              <ac:spMk id="16" creationId="{A8185C87-C90D-C04D-3013-4B31FCA275DE}"/>
            </ac:spMkLst>
          </pc:spChg>
          <pc:picChg chg="add mod">
            <ac:chgData name="Tom Hook" userId="a1f5c8d4-6fc0-4d94-8d42-ac8886a43439" providerId="ADAL" clId="{E50DE31C-B2F9-408A-8920-0DC42F4D588F}" dt="2023-07-12T12:52:17.075" v="55"/>
            <ac:picMkLst>
              <pc:docMk/>
              <pc:sldMasterMk cId="2002203946" sldId="2147483666"/>
              <pc:sldLayoutMk cId="1302569558" sldId="2147483716"/>
              <ac:picMk id="17" creationId="{0105B1E9-96EC-C15A-FB36-E7782C4E8FF3}"/>
            </ac:picMkLst>
          </pc:picChg>
          <pc:cxnChg chg="add mod">
            <ac:chgData name="Tom Hook" userId="a1f5c8d4-6fc0-4d94-8d42-ac8886a43439" providerId="ADAL" clId="{E50DE31C-B2F9-408A-8920-0DC42F4D588F}" dt="2023-07-12T13:47:59.046" v="313"/>
            <ac:cxnSpMkLst>
              <pc:docMk/>
              <pc:sldMasterMk cId="2002203946" sldId="2147483666"/>
              <pc:sldLayoutMk cId="1302569558" sldId="2147483716"/>
              <ac:cxnSpMk id="8" creationId="{6126D8FE-A0B2-6C2A-5C37-B98757BFCE66}"/>
            </ac:cxnSpMkLst>
          </pc:cxnChg>
          <pc:cxnChg chg="del">
            <ac:chgData name="Tom Hook" userId="a1f5c8d4-6fc0-4d94-8d42-ac8886a43439" providerId="ADAL" clId="{E50DE31C-B2F9-408A-8920-0DC42F4D588F}" dt="2023-07-12T13:47:49.605" v="312" actId="478"/>
            <ac:cxnSpMkLst>
              <pc:docMk/>
              <pc:sldMasterMk cId="2002203946" sldId="2147483666"/>
              <pc:sldLayoutMk cId="1302569558" sldId="2147483716"/>
              <ac:cxnSpMk id="12" creationId="{18E2133D-2149-6B45-BEAB-A2D5E225B5AD}"/>
            </ac:cxnSpMkLst>
          </pc:cxnChg>
        </pc:sldLayoutChg>
        <pc:sldLayoutChg chg="addSp delSp modSp mod">
          <pc:chgData name="Tom Hook" userId="a1f5c8d4-6fc0-4d94-8d42-ac8886a43439" providerId="ADAL" clId="{E50DE31C-B2F9-408A-8920-0DC42F4D588F}" dt="2023-07-13T12:38:06.251" v="565" actId="14100"/>
          <pc:sldLayoutMkLst>
            <pc:docMk/>
            <pc:sldMasterMk cId="2002203946" sldId="2147483666"/>
            <pc:sldLayoutMk cId="1392364112" sldId="2147483717"/>
          </pc:sldLayoutMkLst>
          <pc:spChg chg="add mod">
            <ac:chgData name="Tom Hook" userId="a1f5c8d4-6fc0-4d94-8d42-ac8886a43439" providerId="ADAL" clId="{E50DE31C-B2F9-408A-8920-0DC42F4D588F}" dt="2023-07-12T14:07:55.724" v="556"/>
            <ac:spMkLst>
              <pc:docMk/>
              <pc:sldMasterMk cId="2002203946" sldId="2147483666"/>
              <pc:sldLayoutMk cId="1392364112" sldId="2147483717"/>
              <ac:spMk id="2" creationId="{557AEF30-B5C8-677D-684C-E53C5526310F}"/>
            </ac:spMkLst>
          </pc:spChg>
          <pc:spChg chg="add del mod">
            <ac:chgData name="Tom Hook" userId="a1f5c8d4-6fc0-4d94-8d42-ac8886a43439" providerId="ADAL" clId="{E50DE31C-B2F9-408A-8920-0DC42F4D588F}" dt="2023-07-12T12:56:21.868" v="144"/>
            <ac:spMkLst>
              <pc:docMk/>
              <pc:sldMasterMk cId="2002203946" sldId="2147483666"/>
              <pc:sldLayoutMk cId="1392364112" sldId="2147483717"/>
              <ac:spMk id="2" creationId="{ED8757E1-046C-E2AA-C6CD-3AFBE5AD7453}"/>
            </ac:spMkLst>
          </pc:spChg>
          <pc:spChg chg="del">
            <ac:chgData name="Tom Hook" userId="a1f5c8d4-6fc0-4d94-8d42-ac8886a43439" providerId="ADAL" clId="{E50DE31C-B2F9-408A-8920-0DC42F4D588F}" dt="2023-07-12T12:56:23.213" v="145" actId="478"/>
            <ac:spMkLst>
              <pc:docMk/>
              <pc:sldMasterMk cId="2002203946" sldId="2147483666"/>
              <pc:sldLayoutMk cId="1392364112" sldId="2147483717"/>
              <ac:spMk id="3" creationId="{00000000-0000-0000-0000-000000000000}"/>
            </ac:spMkLst>
          </pc:spChg>
          <pc:spChg chg="add del mod">
            <ac:chgData name="Tom Hook" userId="a1f5c8d4-6fc0-4d94-8d42-ac8886a43439" providerId="ADAL" clId="{E50DE31C-B2F9-408A-8920-0DC42F4D588F}" dt="2023-07-12T12:57:05.229" v="169"/>
            <ac:spMkLst>
              <pc:docMk/>
              <pc:sldMasterMk cId="2002203946" sldId="2147483666"/>
              <pc:sldLayoutMk cId="1392364112" sldId="2147483717"/>
              <ac:spMk id="5" creationId="{36A1CBCB-BB95-2CDB-7443-C91BC9F321AB}"/>
            </ac:spMkLst>
          </pc:spChg>
          <pc:spChg chg="add mod ord">
            <ac:chgData name="Tom Hook" userId="a1f5c8d4-6fc0-4d94-8d42-ac8886a43439" providerId="ADAL" clId="{E50DE31C-B2F9-408A-8920-0DC42F4D588F}" dt="2023-07-12T14:00:33.825" v="368" actId="1035"/>
            <ac:spMkLst>
              <pc:docMk/>
              <pc:sldMasterMk cId="2002203946" sldId="2147483666"/>
              <pc:sldLayoutMk cId="1392364112" sldId="2147483717"/>
              <ac:spMk id="6" creationId="{9374D22D-B944-92EA-52A1-50D6FD937F25}"/>
            </ac:spMkLst>
          </pc:spChg>
          <pc:spChg chg="mod ord">
            <ac:chgData name="Tom Hook" userId="a1f5c8d4-6fc0-4d94-8d42-ac8886a43439" providerId="ADAL" clId="{E50DE31C-B2F9-408A-8920-0DC42F4D588F}" dt="2023-07-12T14:00:30.998" v="366" actId="1035"/>
            <ac:spMkLst>
              <pc:docMk/>
              <pc:sldMasterMk cId="2002203946" sldId="2147483666"/>
              <pc:sldLayoutMk cId="1392364112" sldId="2147483717"/>
              <ac:spMk id="7" creationId="{47E4AB90-2CB6-0646-B56C-4B58E33EC909}"/>
            </ac:spMkLst>
          </pc:spChg>
          <pc:spChg chg="del">
            <ac:chgData name="Tom Hook" userId="a1f5c8d4-6fc0-4d94-8d42-ac8886a43439" providerId="ADAL" clId="{E50DE31C-B2F9-408A-8920-0DC42F4D588F}" dt="2023-07-12T12:56:24.715" v="146" actId="478"/>
            <ac:spMkLst>
              <pc:docMk/>
              <pc:sldMasterMk cId="2002203946" sldId="2147483666"/>
              <pc:sldLayoutMk cId="1392364112" sldId="2147483717"/>
              <ac:spMk id="8" creationId="{47286FFC-BD82-6E40-BA0C-B1C0F7127A99}"/>
            </ac:spMkLst>
          </pc:spChg>
          <pc:spChg chg="mod">
            <ac:chgData name="Tom Hook" userId="a1f5c8d4-6fc0-4d94-8d42-ac8886a43439" providerId="ADAL" clId="{E50DE31C-B2F9-408A-8920-0DC42F4D588F}" dt="2023-07-12T14:04:26.424" v="455" actId="1035"/>
            <ac:spMkLst>
              <pc:docMk/>
              <pc:sldMasterMk cId="2002203946" sldId="2147483666"/>
              <pc:sldLayoutMk cId="1392364112" sldId="2147483717"/>
              <ac:spMk id="10" creationId="{E42CCDA4-D437-6B48-8BBD-CAC30F281160}"/>
            </ac:spMkLst>
          </pc:spChg>
          <pc:spChg chg="add mod">
            <ac:chgData name="Tom Hook" userId="a1f5c8d4-6fc0-4d94-8d42-ac8886a43439" providerId="ADAL" clId="{E50DE31C-B2F9-408A-8920-0DC42F4D588F}" dt="2023-07-13T12:38:06.251" v="565" actId="14100"/>
            <ac:spMkLst>
              <pc:docMk/>
              <pc:sldMasterMk cId="2002203946" sldId="2147483666"/>
              <pc:sldLayoutMk cId="1392364112" sldId="2147483717"/>
              <ac:spMk id="11" creationId="{0FCCD5B7-3205-11F2-9DFC-D1415D7E3781}"/>
            </ac:spMkLst>
          </pc:spChg>
          <pc:spChg chg="add mod ord">
            <ac:chgData name="Tom Hook" userId="a1f5c8d4-6fc0-4d94-8d42-ac8886a43439" providerId="ADAL" clId="{E50DE31C-B2F9-408A-8920-0DC42F4D588F}" dt="2023-07-12T13:57:13.570" v="360" actId="1035"/>
            <ac:spMkLst>
              <pc:docMk/>
              <pc:sldMasterMk cId="2002203946" sldId="2147483666"/>
              <pc:sldLayoutMk cId="1392364112" sldId="2147483717"/>
              <ac:spMk id="13" creationId="{14817992-0A9D-E7F5-4CBC-352D5F4839CE}"/>
            </ac:spMkLst>
          </pc:spChg>
          <pc:spChg chg="mod ord">
            <ac:chgData name="Tom Hook" userId="a1f5c8d4-6fc0-4d94-8d42-ac8886a43439" providerId="ADAL" clId="{E50DE31C-B2F9-408A-8920-0DC42F4D588F}" dt="2023-07-12T13:47:31.233" v="309" actId="1038"/>
            <ac:spMkLst>
              <pc:docMk/>
              <pc:sldMasterMk cId="2002203946" sldId="2147483666"/>
              <pc:sldLayoutMk cId="1392364112" sldId="2147483717"/>
              <ac:spMk id="14" creationId="{EA60DD58-05DE-E835-E697-CB9A9B0B94EE}"/>
            </ac:spMkLst>
          </pc:spChg>
          <pc:spChg chg="add del mod ord">
            <ac:chgData name="Tom Hook" userId="a1f5c8d4-6fc0-4d94-8d42-ac8886a43439" providerId="ADAL" clId="{E50DE31C-B2F9-408A-8920-0DC42F4D588F}" dt="2023-07-12T13:56:41.927" v="359" actId="1035"/>
            <ac:spMkLst>
              <pc:docMk/>
              <pc:sldMasterMk cId="2002203946" sldId="2147483666"/>
              <pc:sldLayoutMk cId="1392364112" sldId="2147483717"/>
              <ac:spMk id="15" creationId="{73B24655-9588-E787-79C1-86112762F024}"/>
            </ac:spMkLst>
          </pc:spChg>
          <pc:spChg chg="add mod">
            <ac:chgData name="Tom Hook" userId="a1f5c8d4-6fc0-4d94-8d42-ac8886a43439" providerId="ADAL" clId="{E50DE31C-B2F9-408A-8920-0DC42F4D588F}" dt="2023-07-12T13:01:52.269" v="259"/>
            <ac:spMkLst>
              <pc:docMk/>
              <pc:sldMasterMk cId="2002203946" sldId="2147483666"/>
              <pc:sldLayoutMk cId="1392364112" sldId="2147483717"/>
              <ac:spMk id="16" creationId="{3D25BA7E-080E-C281-8066-9D666617E4F3}"/>
            </ac:spMkLst>
          </pc:spChg>
          <pc:spChg chg="add del mod">
            <ac:chgData name="Tom Hook" userId="a1f5c8d4-6fc0-4d94-8d42-ac8886a43439" providerId="ADAL" clId="{E50DE31C-B2F9-408A-8920-0DC42F4D588F}" dt="2023-07-12T14:07:41.238" v="545" actId="478"/>
            <ac:spMkLst>
              <pc:docMk/>
              <pc:sldMasterMk cId="2002203946" sldId="2147483666"/>
              <pc:sldLayoutMk cId="1392364112" sldId="2147483717"/>
              <ac:spMk id="17" creationId="{9368D10F-9527-C695-CFC2-DA8B0ED4C476}"/>
            </ac:spMkLst>
          </pc:spChg>
          <pc:cxnChg chg="mod">
            <ac:chgData name="Tom Hook" userId="a1f5c8d4-6fc0-4d94-8d42-ac8886a43439" providerId="ADAL" clId="{E50DE31C-B2F9-408A-8920-0DC42F4D588F}" dt="2023-07-12T13:47:20.737" v="290" actId="1036"/>
            <ac:cxnSpMkLst>
              <pc:docMk/>
              <pc:sldMasterMk cId="2002203946" sldId="2147483666"/>
              <pc:sldLayoutMk cId="1392364112" sldId="2147483717"/>
              <ac:cxnSpMk id="12" creationId="{18E2133D-2149-6B45-BEAB-A2D5E225B5AD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 descr="A picture containing icon&#10;&#10;Description automatically generated">
            <a:extLst>
              <a:ext uri="{FF2B5EF4-FFF2-40B4-BE49-F238E27FC236}">
                <a16:creationId xmlns:a16="http://schemas.microsoft.com/office/drawing/2014/main" id="{3F485953-7677-45A5-0726-1B630D438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4" name="IG">
            <a:extLst>
              <a:ext uri="{FF2B5EF4-FFF2-40B4-BE49-F238E27FC236}">
                <a16:creationId xmlns:a16="http://schemas.microsoft.com/office/drawing/2014/main" id="{8737EE8F-86E9-D3DB-E564-24B3FE410819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12" name="NHSE" descr="Logo&#10;&#10;Description automatically generated">
            <a:extLst>
              <a:ext uri="{FF2B5EF4-FFF2-40B4-BE49-F238E27FC236}">
                <a16:creationId xmlns:a16="http://schemas.microsoft.com/office/drawing/2014/main" id="{4F3C1425-0438-761A-409B-14DDC27CF9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sp>
        <p:nvSpPr>
          <p:cNvPr id="2" name="Email">
            <a:extLst>
              <a:ext uri="{FF2B5EF4-FFF2-40B4-BE49-F238E27FC236}">
                <a16:creationId xmlns:a16="http://schemas.microsoft.com/office/drawing/2014/main" id="{56BFDB00-30AE-5C3F-5E6E-12DA1B1DEB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4750615"/>
            <a:ext cx="6259513" cy="3310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Produced by">
            <a:extLst>
              <a:ext uri="{FF2B5EF4-FFF2-40B4-BE49-F238E27FC236}">
                <a16:creationId xmlns:a16="http://schemas.microsoft.com/office/drawing/2014/main" id="{FE6CD04D-7D7D-A093-2622-ABE301AC8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4438162"/>
            <a:ext cx="6259513" cy="3310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6110EEED-49FC-A540-E338-CC7DDFB24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1" y="3600000"/>
            <a:ext cx="5385326" cy="5539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5EFD29D-AC61-EA87-0B2F-9566B7F49A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5385326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48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97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D07C2D6-AB1B-B84B-BC13-7D79E8BCFC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265" y="-122410"/>
            <a:ext cx="12499929" cy="7031210"/>
          </a:xfrm>
          <a:prstGeom prst="rect">
            <a:avLst/>
          </a:prstGeom>
        </p:spPr>
      </p:pic>
      <p:sp>
        <p:nvSpPr>
          <p:cNvPr id="7" name="Subtitle">
            <a:extLst>
              <a:ext uri="{FF2B5EF4-FFF2-40B4-BE49-F238E27FC236}">
                <a16:creationId xmlns:a16="http://schemas.microsoft.com/office/drawing/2014/main" id="{810A3391-0472-724C-8E32-AA7421F01E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2980531"/>
            <a:ext cx="3890150" cy="896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57188" indent="0">
              <a:buNone/>
              <a:defRPr/>
            </a:lvl2pPr>
            <a:lvl3pPr marL="714375" indent="0">
              <a:buNone/>
              <a:defRPr/>
            </a:lvl3pPr>
            <a:lvl4pPr marL="1081087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GB" dirty="0"/>
              <a:t>Section subhead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86C9C2-DC55-7944-8ED5-BCEF416D53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1916" y="1917290"/>
            <a:ext cx="5685561" cy="8969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b="1">
                <a:solidFill>
                  <a:schemeClr val="tx1"/>
                </a:solidFill>
              </a:defRPr>
            </a:lvl1pPr>
            <a:lvl2pPr marL="357188" indent="0">
              <a:buNone/>
              <a:defRPr>
                <a:solidFill>
                  <a:schemeClr val="tx1"/>
                </a:solidFill>
              </a:defRPr>
            </a:lvl2pPr>
            <a:lvl3pPr marL="714375" indent="0">
              <a:buNone/>
              <a:defRPr>
                <a:solidFill>
                  <a:schemeClr val="tx1"/>
                </a:solidFill>
              </a:defRPr>
            </a:lvl3pPr>
            <a:lvl4pPr marL="1081087" indent="0">
              <a:buNone/>
              <a:defRPr>
                <a:solidFill>
                  <a:schemeClr val="tx1"/>
                </a:solidFill>
              </a:defRPr>
            </a:lvl4pPr>
            <a:lvl5pPr marL="1438275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Breaker heading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7773FB-3D9E-8461-3A3C-FB1B3ABD5DCE}"/>
              </a:ext>
            </a:extLst>
          </p:cNvPr>
          <p:cNvSpPr/>
          <p:nvPr userDrawn="1"/>
        </p:nvSpPr>
        <p:spPr>
          <a:xfrm>
            <a:off x="11444644" y="6477209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sp>
        <p:nvSpPr>
          <p:cNvPr id="4" name="Plot">
            <a:extLst>
              <a:ext uri="{FF2B5EF4-FFF2-40B4-BE49-F238E27FC236}">
                <a16:creationId xmlns:a16="http://schemas.microsoft.com/office/drawing/2014/main" id="{85ACB78A-44DC-9B43-3457-6105F1B1ED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87213" y="1917290"/>
            <a:ext cx="5764212" cy="400070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46039"/>
            <a:ext cx="11404154" cy="8651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79D01-2A70-DAF1-6A65-BC0424C2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2" name="Table 4">
            <a:extLst>
              <a:ext uri="{FF2B5EF4-FFF2-40B4-BE49-F238E27FC236}">
                <a16:creationId xmlns:a16="http://schemas.microsoft.com/office/drawing/2014/main" id="{33872381-C280-9086-52FD-DBBDCA8F655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499862" y="1410789"/>
            <a:ext cx="2500261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able 3">
            <a:extLst>
              <a:ext uri="{FF2B5EF4-FFF2-40B4-BE49-F238E27FC236}">
                <a16:creationId xmlns:a16="http://schemas.microsoft.com/office/drawing/2014/main" id="{D1EB4F8C-5EAC-D4A6-AA99-BA1B4A55AE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869914" y="1410789"/>
            <a:ext cx="2500261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able 2">
            <a:extLst>
              <a:ext uri="{FF2B5EF4-FFF2-40B4-BE49-F238E27FC236}">
                <a16:creationId xmlns:a16="http://schemas.microsoft.com/office/drawing/2014/main" id="{4FEB870F-CF58-89BB-D07B-C6C5F57D439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39965" y="1410789"/>
            <a:ext cx="2500261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able 1">
            <a:extLst>
              <a:ext uri="{FF2B5EF4-FFF2-40B4-BE49-F238E27FC236}">
                <a16:creationId xmlns:a16="http://schemas.microsoft.com/office/drawing/2014/main" id="{67204E94-1A15-8717-CE36-965BE84E15D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10017" y="1410789"/>
            <a:ext cx="2500260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able - Names">
            <a:extLst>
              <a:ext uri="{FF2B5EF4-FFF2-40B4-BE49-F238E27FC236}">
                <a16:creationId xmlns:a16="http://schemas.microsoft.com/office/drawing/2014/main" id="{B7257EFC-E743-6B07-1B01-92CE154267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3504" y="1410789"/>
            <a:ext cx="1266825" cy="4756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IG">
            <a:extLst>
              <a:ext uri="{FF2B5EF4-FFF2-40B4-BE49-F238E27FC236}">
                <a16:creationId xmlns:a16="http://schemas.microsoft.com/office/drawing/2014/main" id="{BA1F99EC-D69A-B46B-D4D9-89E33D868F2C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6" name="Source">
            <a:extLst>
              <a:ext uri="{FF2B5EF4-FFF2-40B4-BE49-F238E27FC236}">
                <a16:creationId xmlns:a16="http://schemas.microsoft.com/office/drawing/2014/main" id="{A8185C87-C90D-C04D-3013-4B31FCA275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0632" y="6497263"/>
            <a:ext cx="4932000" cy="26280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i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27F76-4D1D-B6A1-5362-44B35EA4A13C}"/>
              </a:ext>
            </a:extLst>
          </p:cNvPr>
          <p:cNvSpPr/>
          <p:nvPr userDrawn="1"/>
        </p:nvSpPr>
        <p:spPr>
          <a:xfrm>
            <a:off x="11444644" y="6477209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26D8FE-A0B2-6C2A-5C37-B98757BFCE66}"/>
              </a:ext>
            </a:extLst>
          </p:cNvPr>
          <p:cNvCxnSpPr>
            <a:cxnSpLocks/>
          </p:cNvCxnSpPr>
          <p:nvPr userDrawn="1"/>
        </p:nvCxnSpPr>
        <p:spPr>
          <a:xfrm>
            <a:off x="408789" y="642565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77209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</a:extLst>
          </p:cNvPr>
          <p:cNvCxnSpPr>
            <a:cxnSpLocks/>
          </p:cNvCxnSpPr>
          <p:nvPr userDrawn="1"/>
        </p:nvCxnSpPr>
        <p:spPr>
          <a:xfrm>
            <a:off x="408789" y="642565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29FE9CC-24C2-9AAC-6340-A9E7BC324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5" name="Chart">
            <a:extLst>
              <a:ext uri="{FF2B5EF4-FFF2-40B4-BE49-F238E27FC236}">
                <a16:creationId xmlns:a16="http://schemas.microsoft.com/office/drawing/2014/main" id="{73B24655-9588-E787-79C1-86112762F0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5686" y="2302626"/>
            <a:ext cx="11520128" cy="41616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Narrative">
            <a:extLst>
              <a:ext uri="{FF2B5EF4-FFF2-40B4-BE49-F238E27FC236}">
                <a16:creationId xmlns:a16="http://schemas.microsoft.com/office/drawing/2014/main" id="{14817992-0A9D-E7F5-4CBC-352D5F4839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4420" y="1044305"/>
            <a:ext cx="11483579" cy="1781831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9374D22D-B944-92EA-52A1-50D6FD937F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5686" y="698827"/>
            <a:ext cx="11050700" cy="259108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1050" b="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11" name="Data up to">
            <a:extLst>
              <a:ext uri="{FF2B5EF4-FFF2-40B4-BE49-F238E27FC236}">
                <a16:creationId xmlns:a16="http://schemas.microsoft.com/office/drawing/2014/main" id="{0FCCD5B7-3205-11F2-9DFC-D1415D7E3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54194" y="477030"/>
            <a:ext cx="1867201" cy="237735"/>
          </a:xfrm>
        </p:spPr>
        <p:txBody>
          <a:bodyPr>
            <a:noAutofit/>
          </a:bodyPr>
          <a:lstStyle>
            <a:lvl1pPr marL="0" indent="0" algn="r">
              <a:buNone/>
              <a:defRPr sz="105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425" y="154606"/>
            <a:ext cx="11404154" cy="5056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rgbClr val="005EB8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6" name="IG">
            <a:extLst>
              <a:ext uri="{FF2B5EF4-FFF2-40B4-BE49-F238E27FC236}">
                <a16:creationId xmlns:a16="http://schemas.microsoft.com/office/drawing/2014/main" id="{3D25BA7E-080E-C281-8066-9D666617E4F3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" name="Source">
            <a:extLst>
              <a:ext uri="{FF2B5EF4-FFF2-40B4-BE49-F238E27FC236}">
                <a16:creationId xmlns:a16="http://schemas.microsoft.com/office/drawing/2014/main" id="{557AEF30-B5C8-677D-684C-E53C5526310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0632" y="6497263"/>
            <a:ext cx="4932000" cy="26280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i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36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0DA5-B22D-460C-B908-E6438FE4880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A55B-9859-4D47-9750-1B58E3EC6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0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716" r:id="rId3"/>
    <p:sldLayoutId id="21474837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fef1c83b7df19cc19e8c8c0ca3f245c558e3c3a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81161424e5fb5f692cfb36904570e4ef99ea62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5385326" cy="2507695"/>
          </a:xfrm>
        </p:spPr>
        <p:txBody>
          <a:bodyPr/>
          <a:lstStyle/>
          <a:p>
            <a:r>
              <a:rPr/>
              <a:t>Example Slides</a:t>
            </a:r>
          </a:p>
        </p:txBody>
      </p:sp>
      <p:sp>
        <p:nvSpPr>
          <p:cNvPr id="3" name="Date"/>
          <p:cNvSpPr>
            <a:spLocks noGrp="1"/>
          </p:cNvSpPr>
          <p:nvPr>
            <p:ph type="subTitle" idx="1"/>
          </p:nvPr>
        </p:nvSpPr>
        <p:spPr>
          <a:xfrm>
            <a:off x="432001" y="3600000"/>
            <a:ext cx="5385326" cy="553989"/>
          </a:xfrm>
        </p:spPr>
        <p:txBody>
          <a:bodyPr/>
          <a:lstStyle/>
          <a:p>
            <a:r>
              <a:rPr/>
              <a:t>Published  15 Jan 24</a:t>
            </a:r>
          </a:p>
        </p:txBody>
      </p:sp>
      <p:sp>
        <p:nvSpPr>
          <p:cNvPr id="4" name="Produced by"/>
          <p:cNvSpPr>
            <a:spLocks noGrp="1"/>
          </p:cNvSpPr>
          <p:nvPr>
            <p:ph type="body" sz="quarter" idx="13"/>
          </p:nvPr>
        </p:nvSpPr>
        <p:spPr>
          <a:xfrm>
            <a:off x="432000" y="4438162"/>
            <a:ext cx="6259513" cy="331062"/>
          </a:xfrm>
        </p:spPr>
        <p:txBody>
          <a:bodyPr/>
          <a:lstStyle/>
          <a:p>
            <a:r>
              <a:rPr/>
              <a:t>South East PAT</a:t>
            </a:r>
          </a:p>
        </p:txBody>
      </p:sp>
      <p:sp>
        <p:nvSpPr>
          <p:cNvPr id="5" name="Email"/>
          <p:cNvSpPr>
            <a:spLocks noGrp="1"/>
          </p:cNvSpPr>
          <p:nvPr>
            <p:ph type="body" sz="quarter" idx="14"/>
          </p:nvPr>
        </p:nvSpPr>
        <p:spPr>
          <a:xfrm>
            <a:off x="432000" y="4750615"/>
            <a:ext cx="6259513" cy="331062"/>
          </a:xfrm>
        </p:spPr>
        <p:txBody>
          <a:bodyPr/>
          <a:lstStyle/>
          <a:p>
            <a:r>
              <a:rPr/>
              <a:t>england.datasouth@nhs.net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rt" descr=""/>
          <p:cNvPicPr>
            <a:picLocks noGrp="1"/>
          </p:cNvPicPr>
          <p:nvPr>
            <p:ph sz="quarter" idx="17"/>
          </p:nvPr>
        </p:nvPicPr>
        <p:blipFill>
          <a:blip cstate="print" r:embed="rId2"/>
          <a:stretch>
            <a:fillRect/>
          </a:stretch>
        </p:blipFill>
        <p:spPr>
          <a:xfrm>
            <a:off x="315686" y="2302626"/>
            <a:ext cx="11520128" cy="4161606"/>
          </a:xfrm>
          <a:prstGeom prst="rect">
            <a:avLst/>
          </a:prstGeom>
        </p:spPr>
      </p:pic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324425" y="154606"/>
            <a:ext cx="11404154" cy="505641"/>
          </a:xfrm>
        </p:spPr>
        <p:txBody>
          <a:bodyPr/>
          <a:lstStyle/>
          <a:p>
            <a:r>
              <a:rPr/>
              <a:t>An example plot</a:t>
            </a:r>
          </a:p>
        </p:txBody>
      </p:sp>
      <p:sp>
        <p:nvSpPr>
          <p:cNvPr id="4" name="Description"/>
          <p:cNvSpPr>
            <a:spLocks noGrp="1"/>
          </p:cNvSpPr>
          <p:nvPr>
            <p:ph type="body" sz="quarter" idx="13" hasCustomPrompt="1"/>
          </p:nvPr>
        </p:nvSpPr>
        <p:spPr>
          <a:xfrm>
            <a:off x="315686" y="698827"/>
            <a:ext cx="11050700" cy="259108"/>
          </a:xfrm>
        </p:spPr>
        <p:txBody>
          <a:bodyPr/>
          <a:lstStyle/>
          <a:p>
            <a:r>
              <a:rPr/>
              <a:t>An example subtitle</a:t>
            </a:r>
          </a:p>
        </p:txBody>
      </p:sp>
      <p:sp>
        <p:nvSpPr>
          <p:cNvPr id="5" name="Narrative"/>
          <p:cNvSpPr>
            <a:spLocks noGrp="1"/>
          </p:cNvSpPr>
          <p:nvPr>
            <p:ph type="body" sz="quarter" idx="19"/>
          </p:nvPr>
        </p:nvSpPr>
        <p:spPr>
          <a:xfrm>
            <a:off x="324420" y="1044305"/>
            <a:ext cx="11483579" cy="1781831"/>
          </a:xfrm>
        </p:spPr>
        <p:txBody>
          <a:bodyPr/>
          <a:lstStyle/>
          <a:p>
            <a:r>
              <a:rPr/>
              <a:t>Some example text 
 Could be replaced with automated commentary</a:t>
            </a:r>
          </a:p>
        </p:txBody>
      </p:sp>
      <p:sp>
        <p:nvSpPr>
          <p:cNvPr id="6" name="Source"/>
          <p:cNvSpPr>
            <a:spLocks noGrp="1"/>
          </p:cNvSpPr>
          <p:nvPr>
            <p:ph type="body" sz="quarter" idx="24"/>
          </p:nvPr>
        </p:nvSpPr>
        <p:spPr>
          <a:xfrm>
            <a:off x="6430632" y="6497263"/>
            <a:ext cx="4932000" cy="262800"/>
          </a:xfrm>
        </p:spPr>
        <p:txBody>
          <a:bodyPr/>
          <a:lstStyle/>
          <a:p>
            <a:r>
              <a:rPr/>
              <a:t>Source: published monthly sitrep data up to September 2023</a:t>
            </a:r>
          </a:p>
        </p:txBody>
      </p:sp>
      <p:sp>
        <p:nvSpPr>
          <p:cNvPr id="7" name="Data up to"/>
          <p:cNvSpPr>
            <a:spLocks noGrp="1"/>
          </p:cNvSpPr>
          <p:nvPr>
            <p:ph type="body" sz="quarter" idx="21" hasCustomPrompt="1"/>
          </p:nvPr>
        </p:nvSpPr>
        <p:spPr>
          <a:xfrm>
            <a:off x="10154194" y="477030"/>
            <a:ext cx="1867201" cy="237735"/>
          </a:xfrm>
        </p:spPr>
        <p:txBody>
          <a:bodyPr/>
          <a:lstStyle/>
          <a:p>
            <a:r>
              <a:rPr/>
              <a:t>Code run on  15 Jan 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891916" y="2980531"/>
            <a:ext cx="3890150" cy="896938"/>
          </a:xfrm>
        </p:spPr>
        <p:txBody>
          <a:bodyPr/>
          <a:lstStyle/>
          <a:p>
            <a:r>
              <a:rPr/>
              <a:t>Putting things in different places</a:t>
            </a:r>
          </a:p>
        </p:txBody>
      </p:sp>
      <p:sp>
        <p:nvSpPr>
          <p:cNvPr id="3" name="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891916" y="1917290"/>
            <a:ext cx="5685561" cy="896938"/>
          </a:xfrm>
        </p:spPr>
        <p:txBody>
          <a:bodyPr/>
          <a:lstStyle/>
          <a:p>
            <a:r>
              <a:rPr/>
              <a:t>Different layout</a:t>
            </a:r>
          </a:p>
        </p:txBody>
      </p:sp>
      <p:pic>
        <p:nvPicPr>
          <p:cNvPr id="4" name="Plot" descr=""/>
          <p:cNvPicPr>
            <a:picLocks noGrp="1"/>
          </p:cNvPicPr>
          <p:nvPr>
            <p:ph type="pic"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5987213" y="1917290"/>
            <a:ext cx="5764212" cy="40007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6164A2A-7360-4EF0-918F-B48A4E7BABA4}" vid="{AEA849C3-20EC-4735-8C40-FF94FED6C7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BB9CF23C28F40815860AD19EBF8D8" ma:contentTypeVersion="69" ma:contentTypeDescription="Create a new document." ma:contentTypeScope="" ma:versionID="c27dc56a182141f0a236d562ca3d8131">
  <xsd:schema xmlns:xsd="http://www.w3.org/2001/XMLSchema" xmlns:xs="http://www.w3.org/2001/XMLSchema" xmlns:p="http://schemas.microsoft.com/office/2006/metadata/properties" xmlns:ns1="http://schemas.microsoft.com/sharepoint/v3" xmlns:ns2="22284d95-5a94-4052-8e65-be8da71d5f72" xmlns:ns3="7ac25642-bc50-40b5-aee4-3aad54522c8e" xmlns:ns4="51bfcd92-eb3e-40f4-8778-2bbfb88a890b" xmlns:ns5="cccaf3ac-2de9-44d4-aa31-54302fceb5f7" targetNamespace="http://schemas.microsoft.com/office/2006/metadata/properties" ma:root="true" ma:fieldsID="404f797f4b8bf9f41e2eaefa8a1e7b93" ns1:_="" ns2:_="" ns3:_="" ns4:_="" ns5:_="">
    <xsd:import namespace="http://schemas.microsoft.com/sharepoint/v3"/>
    <xsd:import namespace="22284d95-5a94-4052-8e65-be8da71d5f72"/>
    <xsd:import namespace="7ac25642-bc50-40b5-aee4-3aad54522c8e"/>
    <xsd:import namespace="51bfcd92-eb3e-40f4-8778-2bbfb88a890b"/>
    <xsd:import namespace="cccaf3ac-2de9-44d4-aa31-54302fceb5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4:SharedWithUsers" minOccurs="0"/>
                <xsd:element ref="ns4:SharedWithDetails" minOccurs="0"/>
                <xsd:element ref="ns3:Review_x0020_Date" minOccurs="0"/>
                <xsd:element ref="ns3:lcf76f155ced4ddcb4097134ff3c332f" minOccurs="0"/>
                <xsd:element ref="ns5:TaxCatchAll" minOccurs="0"/>
                <xsd:element ref="ns3:Pers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84d95-5a94-4052-8e65-be8da71d5f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25642-bc50-40b5-aee4-3aad54522c8e" elementFormDefault="qualified">
    <xsd:import namespace="http://schemas.microsoft.com/office/2006/documentManagement/types"/>
    <xsd:import namespace="http://schemas.microsoft.com/office/infopath/2007/PartnerControls"/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Review_x0020_Date" ma:index="15" nillable="true" ma:displayName="Review date" ma:indexed="true" ma:internalName="Review_x0020_Dat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43b0bdb-28a8-4814-9fb9-624c17c09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Person" ma:index="19" nillable="true" ma:displayName="Person" ma:format="Dropdown" ma:list="UserInfo" ma:SharePointGroup="0" ma:internalName="Perso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fcd92-eb3e-40f4-8778-2bbfb88a89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0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0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af3ac-2de9-44d4-aa31-54302fceb5f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dfd61aa-f1bb-422b-ba48-68343f7c84c9}" ma:internalName="TaxCatchAll" ma:showField="CatchAllData" ma:web="51bfcd92-eb3e-40f4-8778-2bbfb88a89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B9D553-58B6-48B3-9473-48F2E8525E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284d95-5a94-4052-8e65-be8da71d5f72"/>
    <ds:schemaRef ds:uri="7ac25642-bc50-40b5-aee4-3aad54522c8e"/>
    <ds:schemaRef ds:uri="51bfcd92-eb3e-40f4-8778-2bbfb88a890b"/>
    <ds:schemaRef ds:uri="cccaf3ac-2de9-44d4-aa31-54302fceb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D1DDB-6ABB-4D6B-BB3E-7A5DBFA838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Custom Design</vt:lpstr>
    </vt:vector>
  </TitlesOfParts>
  <Company>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Tom Hook</dc:creator>
  <cp:lastModifiedBy/>
  <cp:revision>22</cp:revision>
  <dcterms:created xsi:type="dcterms:W3CDTF">2023-05-10T08:46:32Z</dcterms:created>
  <dcterms:modified xsi:type="dcterms:W3CDTF">2024-01-15T10:54:07Z</dcterms:modified>
</cp:coreProperties>
</file>